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66" r:id="rId6"/>
    <p:sldId id="259" r:id="rId7"/>
    <p:sldId id="267" r:id="rId8"/>
    <p:sldId id="268" r:id="rId9"/>
    <p:sldId id="269" r:id="rId10"/>
  </p:sldIdLst>
  <p:sldSz cx="18288000" cy="10287000"/>
  <p:notesSz cx="6858000" cy="9144000"/>
  <p:embeddedFontLst>
    <p:embeddedFont>
      <p:font typeface="Canva Sans" panose="020B0604020202020204" charset="0"/>
      <p:regular r:id="rId12"/>
    </p:embeddedFont>
    <p:embeddedFont>
      <p:font typeface="Raleway" pitchFamily="2" charset="0"/>
      <p:regular r:id="rId13"/>
      <p:bold r:id="rId14"/>
      <p:italic r:id="rId15"/>
      <p:boldItalic r:id="rId16"/>
    </p:embeddedFont>
    <p:embeddedFont>
      <p:font typeface="Raleway Bold" charset="0"/>
      <p:regular r:id="rId17"/>
    </p:embeddedFont>
    <p:embeddedFont>
      <p:font typeface="Raleway Semi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oyd" userId="0bdc9a8c-6d05-48ea-a832-bcba0af2bff4" providerId="ADAL" clId="{E9E4282E-4BC9-483B-A0CA-22D47E04FA62}"/>
    <pc:docChg chg="undo redo custSel addSld delSld modSld sldOrd modMainMaster">
      <pc:chgData name="John Boyd" userId="0bdc9a8c-6d05-48ea-a832-bcba0af2bff4" providerId="ADAL" clId="{E9E4282E-4BC9-483B-A0CA-22D47E04FA62}" dt="2026-03-18T14:29:09.426" v="969" actId="47"/>
      <pc:docMkLst>
        <pc:docMk/>
      </pc:docMkLst>
      <pc:sldChg chg="addSp delSp modSp mod">
        <pc:chgData name="John Boyd" userId="0bdc9a8c-6d05-48ea-a832-bcba0af2bff4" providerId="ADAL" clId="{E9E4282E-4BC9-483B-A0CA-22D47E04FA62}" dt="2026-03-16T16:39:34.510" v="968" actId="20577"/>
        <pc:sldMkLst>
          <pc:docMk/>
          <pc:sldMk cId="0" sldId="256"/>
        </pc:sldMkLst>
        <pc:spChg chg="mod">
          <ac:chgData name="John Boyd" userId="0bdc9a8c-6d05-48ea-a832-bcba0af2bff4" providerId="ADAL" clId="{E9E4282E-4BC9-483B-A0CA-22D47E04FA62}" dt="2026-03-09T09:40:45.031" v="77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hn Boyd" userId="0bdc9a8c-6d05-48ea-a832-bcba0af2bff4" providerId="ADAL" clId="{E9E4282E-4BC9-483B-A0CA-22D47E04FA62}" dt="2026-03-09T09:44:37.802" v="88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John Boyd" userId="0bdc9a8c-6d05-48ea-a832-bcba0af2bff4" providerId="ADAL" clId="{E9E4282E-4BC9-483B-A0CA-22D47E04FA62}" dt="2026-03-16T16:39:34.510" v="968" actId="20577"/>
          <ac:spMkLst>
            <pc:docMk/>
            <pc:sldMk cId="0" sldId="256"/>
            <ac:spMk id="22" creationId="{00000000-0000-0000-0000-000000000000}"/>
          </ac:spMkLst>
        </pc:spChg>
        <pc:spChg chg="mod">
          <ac:chgData name="John Boyd" userId="0bdc9a8c-6d05-48ea-a832-bcba0af2bff4" providerId="ADAL" clId="{E9E4282E-4BC9-483B-A0CA-22D47E04FA62}" dt="2026-03-09T09:39:31.200" v="68" actId="1076"/>
          <ac:spMkLst>
            <pc:docMk/>
            <pc:sldMk cId="0" sldId="256"/>
            <ac:spMk id="25" creationId="{2A4E9739-D99F-B4E3-C3A9-3AD3150B97D6}"/>
          </ac:spMkLst>
        </pc:spChg>
        <pc:picChg chg="add mod">
          <ac:chgData name="John Boyd" userId="0bdc9a8c-6d05-48ea-a832-bcba0af2bff4" providerId="ADAL" clId="{E9E4282E-4BC9-483B-A0CA-22D47E04FA62}" dt="2026-03-09T09:46:14.958" v="178" actId="1037"/>
          <ac:picMkLst>
            <pc:docMk/>
            <pc:sldMk cId="0" sldId="256"/>
            <ac:picMk id="32" creationId="{06ED04F3-BD64-F2FE-ECA0-26C03F9E7E69}"/>
          </ac:picMkLst>
        </pc:picChg>
      </pc:sldChg>
      <pc:sldChg chg="addSp delSp modSp del mod">
        <pc:chgData name="John Boyd" userId="0bdc9a8c-6d05-48ea-a832-bcba0af2bff4" providerId="ADAL" clId="{E9E4282E-4BC9-483B-A0CA-22D47E04FA62}" dt="2026-03-18T14:29:09.426" v="969" actId="47"/>
        <pc:sldMkLst>
          <pc:docMk/>
          <pc:sldMk cId="0" sldId="257"/>
        </pc:sldMkLst>
      </pc:sldChg>
      <pc:sldChg chg="addSp delSp modSp mod ord">
        <pc:chgData name="John Boyd" userId="0bdc9a8c-6d05-48ea-a832-bcba0af2bff4" providerId="ADAL" clId="{E9E4282E-4BC9-483B-A0CA-22D47E04FA62}" dt="2026-03-09T13:32:10.999" v="956" actId="207"/>
        <pc:sldMkLst>
          <pc:docMk/>
          <pc:sldMk cId="0" sldId="259"/>
        </pc:sldMkLst>
        <pc:spChg chg="mod">
          <ac:chgData name="John Boyd" userId="0bdc9a8c-6d05-48ea-a832-bcba0af2bff4" providerId="ADAL" clId="{E9E4282E-4BC9-483B-A0CA-22D47E04FA62}" dt="2026-03-09T11:22:51.048" v="558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John Boyd" userId="0bdc9a8c-6d05-48ea-a832-bcba0af2bff4" providerId="ADAL" clId="{E9E4282E-4BC9-483B-A0CA-22D47E04FA62}" dt="2026-03-09T11:22:51.048" v="558" actId="14100"/>
          <ac:spMkLst>
            <pc:docMk/>
            <pc:sldMk cId="0" sldId="259"/>
            <ac:spMk id="4" creationId="{00000000-0000-0000-0000-000000000000}"/>
          </ac:spMkLst>
        </pc:spChg>
        <pc:spChg chg="mod">
          <ac:chgData name="John Boyd" userId="0bdc9a8c-6d05-48ea-a832-bcba0af2bff4" providerId="ADAL" clId="{E9E4282E-4BC9-483B-A0CA-22D47E04FA62}" dt="2026-03-09T11:21:00.534" v="541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John Boyd" userId="0bdc9a8c-6d05-48ea-a832-bcba0af2bff4" providerId="ADAL" clId="{E9E4282E-4BC9-483B-A0CA-22D47E04FA62}" dt="2026-03-09T13:32:10.999" v="956" actId="207"/>
          <ac:spMkLst>
            <pc:docMk/>
            <pc:sldMk cId="0" sldId="259"/>
            <ac:spMk id="18" creationId="{00000000-0000-0000-0000-000000000000}"/>
          </ac:spMkLst>
        </pc:spChg>
        <pc:spChg chg="mod">
          <ac:chgData name="John Boyd" userId="0bdc9a8c-6d05-48ea-a832-bcba0af2bff4" providerId="ADAL" clId="{E9E4282E-4BC9-483B-A0CA-22D47E04FA62}" dt="2026-03-09T11:24:28.559" v="659" actId="14100"/>
          <ac:spMkLst>
            <pc:docMk/>
            <pc:sldMk cId="0" sldId="259"/>
            <ac:spMk id="19" creationId="{00000000-0000-0000-0000-000000000000}"/>
          </ac:spMkLst>
        </pc:spChg>
        <pc:grpChg chg="mod">
          <ac:chgData name="John Boyd" userId="0bdc9a8c-6d05-48ea-a832-bcba0af2bff4" providerId="ADAL" clId="{E9E4282E-4BC9-483B-A0CA-22D47E04FA62}" dt="2026-03-09T11:25:25.347" v="674" actId="14100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John Boyd" userId="0bdc9a8c-6d05-48ea-a832-bcba0af2bff4" providerId="ADAL" clId="{E9E4282E-4BC9-483B-A0CA-22D47E04FA62}" dt="2026-03-09T11:25:25.347" v="674" actId="14100"/>
          <ac:grpSpMkLst>
            <pc:docMk/>
            <pc:sldMk cId="0" sldId="259"/>
            <ac:grpSpMk id="5" creationId="{00000000-0000-0000-0000-000000000000}"/>
          </ac:grpSpMkLst>
        </pc:grpChg>
        <pc:grpChg chg="mod">
          <ac:chgData name="John Boyd" userId="0bdc9a8c-6d05-48ea-a832-bcba0af2bff4" providerId="ADAL" clId="{E9E4282E-4BC9-483B-A0CA-22D47E04FA62}" dt="2026-03-09T11:23:42.115" v="585" actId="14100"/>
          <ac:grpSpMkLst>
            <pc:docMk/>
            <pc:sldMk cId="0" sldId="259"/>
            <ac:grpSpMk id="8" creationId="{00000000-0000-0000-0000-000000000000}"/>
          </ac:grpSpMkLst>
        </pc:grpChg>
        <pc:picChg chg="add mod">
          <ac:chgData name="John Boyd" userId="0bdc9a8c-6d05-48ea-a832-bcba0af2bff4" providerId="ADAL" clId="{E9E4282E-4BC9-483B-A0CA-22D47E04FA62}" dt="2026-03-09T11:27:12.532" v="697" actId="14100"/>
          <ac:picMkLst>
            <pc:docMk/>
            <pc:sldMk cId="0" sldId="259"/>
            <ac:picMk id="1026" creationId="{FC7E06E5-CE0D-B645-EC79-7FFA37A60052}"/>
          </ac:picMkLst>
        </pc:picChg>
      </pc:sldChg>
      <pc:sldChg chg="addSp delSp modSp add mod">
        <pc:chgData name="John Boyd" userId="0bdc9a8c-6d05-48ea-a832-bcba0af2bff4" providerId="ADAL" clId="{E9E4282E-4BC9-483B-A0CA-22D47E04FA62}" dt="2026-03-09T13:16:06.880" v="848" actId="20577"/>
        <pc:sldMkLst>
          <pc:docMk/>
          <pc:sldMk cId="1309212349" sldId="266"/>
        </pc:sldMkLst>
        <pc:spChg chg="mod">
          <ac:chgData name="John Boyd" userId="0bdc9a8c-6d05-48ea-a832-bcba0af2bff4" providerId="ADAL" clId="{E9E4282E-4BC9-483B-A0CA-22D47E04FA62}" dt="2026-03-09T10:00:20.748" v="341" actId="255"/>
          <ac:spMkLst>
            <pc:docMk/>
            <pc:sldMk cId="1309212349" sldId="266"/>
            <ac:spMk id="21" creationId="{A52801A4-5582-E9F0-B365-B6A12656CCD4}"/>
          </ac:spMkLst>
        </pc:spChg>
        <pc:spChg chg="mod">
          <ac:chgData name="John Boyd" userId="0bdc9a8c-6d05-48ea-a832-bcba0af2bff4" providerId="ADAL" clId="{E9E4282E-4BC9-483B-A0CA-22D47E04FA62}" dt="2026-03-09T13:12:16.688" v="751" actId="20577"/>
          <ac:spMkLst>
            <pc:docMk/>
            <pc:sldMk cId="1309212349" sldId="266"/>
            <ac:spMk id="24" creationId="{D86BADE8-38F1-BF54-1603-CA272785F40E}"/>
          </ac:spMkLst>
        </pc:spChg>
        <pc:spChg chg="mod">
          <ac:chgData name="John Boyd" userId="0bdc9a8c-6d05-48ea-a832-bcba0af2bff4" providerId="ADAL" clId="{E9E4282E-4BC9-483B-A0CA-22D47E04FA62}" dt="2026-03-09T13:12:36.850" v="780" actId="6549"/>
          <ac:spMkLst>
            <pc:docMk/>
            <pc:sldMk cId="1309212349" sldId="266"/>
            <ac:spMk id="28" creationId="{AA286277-5E75-0C6D-F4E7-03988A5A0D61}"/>
          </ac:spMkLst>
        </pc:spChg>
        <pc:spChg chg="mod">
          <ac:chgData name="John Boyd" userId="0bdc9a8c-6d05-48ea-a832-bcba0af2bff4" providerId="ADAL" clId="{E9E4282E-4BC9-483B-A0CA-22D47E04FA62}" dt="2026-03-09T09:58:32.142" v="284"/>
          <ac:spMkLst>
            <pc:docMk/>
            <pc:sldMk cId="1309212349" sldId="266"/>
            <ac:spMk id="31" creationId="{600FC7F6-26EC-706A-1C0E-18E0E4D1370C}"/>
          </ac:spMkLst>
        </pc:spChg>
        <pc:spChg chg="mod">
          <ac:chgData name="John Boyd" userId="0bdc9a8c-6d05-48ea-a832-bcba0af2bff4" providerId="ADAL" clId="{E9E4282E-4BC9-483B-A0CA-22D47E04FA62}" dt="2026-03-09T09:58:32.142" v="284"/>
          <ac:spMkLst>
            <pc:docMk/>
            <pc:sldMk cId="1309212349" sldId="266"/>
            <ac:spMk id="36" creationId="{0E19F8AF-82A5-1C4A-8808-5C3F29B65ECD}"/>
          </ac:spMkLst>
        </pc:spChg>
        <pc:spChg chg="mod">
          <ac:chgData name="John Boyd" userId="0bdc9a8c-6d05-48ea-a832-bcba0af2bff4" providerId="ADAL" clId="{E9E4282E-4BC9-483B-A0CA-22D47E04FA62}" dt="2026-03-09T10:00:45.795" v="354" actId="1036"/>
          <ac:spMkLst>
            <pc:docMk/>
            <pc:sldMk cId="1309212349" sldId="266"/>
            <ac:spMk id="38" creationId="{913CDCFC-B153-DB27-E0BA-8E55E0594C01}"/>
          </ac:spMkLst>
        </pc:spChg>
        <pc:spChg chg="mod">
          <ac:chgData name="John Boyd" userId="0bdc9a8c-6d05-48ea-a832-bcba0af2bff4" providerId="ADAL" clId="{E9E4282E-4BC9-483B-A0CA-22D47E04FA62}" dt="2026-03-09T10:00:45.795" v="354" actId="1036"/>
          <ac:spMkLst>
            <pc:docMk/>
            <pc:sldMk cId="1309212349" sldId="266"/>
            <ac:spMk id="39" creationId="{5E9D996A-EE29-6C01-2FCD-052B30A8EA45}"/>
          </ac:spMkLst>
        </pc:spChg>
        <pc:spChg chg="mod">
          <ac:chgData name="John Boyd" userId="0bdc9a8c-6d05-48ea-a832-bcba0af2bff4" providerId="ADAL" clId="{E9E4282E-4BC9-483B-A0CA-22D47E04FA62}" dt="2026-03-09T10:00:45.795" v="354" actId="1036"/>
          <ac:spMkLst>
            <pc:docMk/>
            <pc:sldMk cId="1309212349" sldId="266"/>
            <ac:spMk id="40" creationId="{79732276-5FBB-569A-A4A0-F16D915B0283}"/>
          </ac:spMkLst>
        </pc:spChg>
        <pc:spChg chg="add mod">
          <ac:chgData name="John Boyd" userId="0bdc9a8c-6d05-48ea-a832-bcba0af2bff4" providerId="ADAL" clId="{E9E4282E-4BC9-483B-A0CA-22D47E04FA62}" dt="2026-03-09T13:16:06.880" v="848" actId="20577"/>
          <ac:spMkLst>
            <pc:docMk/>
            <pc:sldMk cId="1309212349" sldId="266"/>
            <ac:spMk id="41" creationId="{82FB0E2A-3EA9-A4BE-B70E-8EDD7335EF1C}"/>
          </ac:spMkLst>
        </pc:spChg>
        <pc:spChg chg="mod">
          <ac:chgData name="John Boyd" userId="0bdc9a8c-6d05-48ea-a832-bcba0af2bff4" providerId="ADAL" clId="{E9E4282E-4BC9-483B-A0CA-22D47E04FA62}" dt="2026-03-09T10:00:45.795" v="354" actId="1036"/>
          <ac:spMkLst>
            <pc:docMk/>
            <pc:sldMk cId="1309212349" sldId="266"/>
            <ac:spMk id="45" creationId="{EF6DB662-812C-C053-A7DB-A025242B446B}"/>
          </ac:spMkLst>
        </pc:spChg>
        <pc:spChg chg="add mod">
          <ac:chgData name="John Boyd" userId="0bdc9a8c-6d05-48ea-a832-bcba0af2bff4" providerId="ADAL" clId="{E9E4282E-4BC9-483B-A0CA-22D47E04FA62}" dt="2026-03-09T10:00:45.795" v="354" actId="1036"/>
          <ac:spMkLst>
            <pc:docMk/>
            <pc:sldMk cId="1309212349" sldId="266"/>
            <ac:spMk id="46" creationId="{ACB87863-A986-CCD8-192C-074056B8EB9A}"/>
          </ac:spMkLst>
        </pc:spChg>
        <pc:spChg chg="mod">
          <ac:chgData name="John Boyd" userId="0bdc9a8c-6d05-48ea-a832-bcba0af2bff4" providerId="ADAL" clId="{E9E4282E-4BC9-483B-A0CA-22D47E04FA62}" dt="2026-03-09T10:00:45.795" v="354" actId="1036"/>
          <ac:spMkLst>
            <pc:docMk/>
            <pc:sldMk cId="1309212349" sldId="266"/>
            <ac:spMk id="50" creationId="{5256B31D-4C79-E171-ED3E-9E4AD6BE16FF}"/>
          </ac:spMkLst>
        </pc:spChg>
        <pc:spChg chg="mod">
          <ac:chgData name="John Boyd" userId="0bdc9a8c-6d05-48ea-a832-bcba0af2bff4" providerId="ADAL" clId="{E9E4282E-4BC9-483B-A0CA-22D47E04FA62}" dt="2026-03-09T13:12:28.862" v="766" actId="20577"/>
          <ac:spMkLst>
            <pc:docMk/>
            <pc:sldMk cId="1309212349" sldId="266"/>
            <ac:spMk id="51" creationId="{A508DB22-616B-25A4-B6AA-7F11B5F94BB4}"/>
          </ac:spMkLst>
        </pc:spChg>
        <pc:spChg chg="mod">
          <ac:chgData name="John Boyd" userId="0bdc9a8c-6d05-48ea-a832-bcba0af2bff4" providerId="ADAL" clId="{E9E4282E-4BC9-483B-A0CA-22D47E04FA62}" dt="2026-03-09T10:00:45.795" v="354" actId="1036"/>
          <ac:spMkLst>
            <pc:docMk/>
            <pc:sldMk cId="1309212349" sldId="266"/>
            <ac:spMk id="56" creationId="{70195A16-6528-C0AC-FA4E-80280FA30DB4}"/>
          </ac:spMkLst>
        </pc:spChg>
        <pc:spChg chg="add mod">
          <ac:chgData name="John Boyd" userId="0bdc9a8c-6d05-48ea-a832-bcba0af2bff4" providerId="ADAL" clId="{E9E4282E-4BC9-483B-A0CA-22D47E04FA62}" dt="2026-03-09T10:00:45.795" v="354" actId="1036"/>
          <ac:spMkLst>
            <pc:docMk/>
            <pc:sldMk cId="1309212349" sldId="266"/>
            <ac:spMk id="72" creationId="{F7E567AF-F9CE-CD76-2FC4-8C3311760567}"/>
          </ac:spMkLst>
        </pc:spChg>
        <pc:picChg chg="add mod">
          <ac:chgData name="John Boyd" userId="0bdc9a8c-6d05-48ea-a832-bcba0af2bff4" providerId="ADAL" clId="{E9E4282E-4BC9-483B-A0CA-22D47E04FA62}" dt="2026-03-09T10:52:51.826" v="422" actId="1035"/>
          <ac:picMkLst>
            <pc:docMk/>
            <pc:sldMk cId="1309212349" sldId="266"/>
            <ac:picMk id="2" creationId="{85D84F5B-3EC6-BD49-9D7A-3C58D98974BD}"/>
          </ac:picMkLst>
        </pc:picChg>
        <pc:picChg chg="add mod">
          <ac:chgData name="John Boyd" userId="0bdc9a8c-6d05-48ea-a832-bcba0af2bff4" providerId="ADAL" clId="{E9E4282E-4BC9-483B-A0CA-22D47E04FA62}" dt="2026-03-09T09:57:43.652" v="282"/>
          <ac:picMkLst>
            <pc:docMk/>
            <pc:sldMk cId="1309212349" sldId="266"/>
            <ac:picMk id="20" creationId="{BA9BBC28-B2D0-6211-A7C2-5585F563A4C8}"/>
          </ac:picMkLst>
        </pc:picChg>
      </pc:sldChg>
      <pc:sldChg chg="addSp delSp modSp add mod">
        <pc:chgData name="John Boyd" userId="0bdc9a8c-6d05-48ea-a832-bcba0af2bff4" providerId="ADAL" clId="{E9E4282E-4BC9-483B-A0CA-22D47E04FA62}" dt="2026-03-09T13:32:03.496" v="955" actId="207"/>
        <pc:sldMkLst>
          <pc:docMk/>
          <pc:sldMk cId="287953608" sldId="267"/>
        </pc:sldMkLst>
        <pc:spChg chg="mod">
          <ac:chgData name="John Boyd" userId="0bdc9a8c-6d05-48ea-a832-bcba0af2bff4" providerId="ADAL" clId="{E9E4282E-4BC9-483B-A0CA-22D47E04FA62}" dt="2026-03-09T11:26:40.658" v="694" actId="6549"/>
          <ac:spMkLst>
            <pc:docMk/>
            <pc:sldMk cId="287953608" sldId="267"/>
            <ac:spMk id="7" creationId="{19E087F3-DD24-176E-274D-97998DD93E84}"/>
          </ac:spMkLst>
        </pc:spChg>
        <pc:spChg chg="add mod">
          <ac:chgData name="John Boyd" userId="0bdc9a8c-6d05-48ea-a832-bcba0af2bff4" providerId="ADAL" clId="{E9E4282E-4BC9-483B-A0CA-22D47E04FA62}" dt="2026-03-09T13:17:25.282" v="902" actId="20577"/>
          <ac:spMkLst>
            <pc:docMk/>
            <pc:sldMk cId="287953608" sldId="267"/>
            <ac:spMk id="17" creationId="{E20EF641-D51C-876C-EF60-7F77337B80AB}"/>
          </ac:spMkLst>
        </pc:spChg>
        <pc:spChg chg="mod">
          <ac:chgData name="John Boyd" userId="0bdc9a8c-6d05-48ea-a832-bcba0af2bff4" providerId="ADAL" clId="{E9E4282E-4BC9-483B-A0CA-22D47E04FA62}" dt="2026-03-09T13:32:03.496" v="955" actId="207"/>
          <ac:spMkLst>
            <pc:docMk/>
            <pc:sldMk cId="287953608" sldId="267"/>
            <ac:spMk id="18" creationId="{9DF56BF1-725D-AC68-C2D4-FCBD64FD7192}"/>
          </ac:spMkLst>
        </pc:spChg>
        <pc:picChg chg="add mod">
          <ac:chgData name="John Boyd" userId="0bdc9a8c-6d05-48ea-a832-bcba0af2bff4" providerId="ADAL" clId="{E9E4282E-4BC9-483B-A0CA-22D47E04FA62}" dt="2026-03-09T11:27:39.058" v="700" actId="14100"/>
          <ac:picMkLst>
            <pc:docMk/>
            <pc:sldMk cId="287953608" sldId="267"/>
            <ac:picMk id="2050" creationId="{5D7167EF-40B9-411D-60BC-9F278919592A}"/>
          </ac:picMkLst>
        </pc:picChg>
      </pc:sldChg>
      <pc:sldChg chg="addSp delSp modSp add mod">
        <pc:chgData name="John Boyd" userId="0bdc9a8c-6d05-48ea-a832-bcba0af2bff4" providerId="ADAL" clId="{E9E4282E-4BC9-483B-A0CA-22D47E04FA62}" dt="2026-03-09T13:31:57.459" v="954" actId="207"/>
        <pc:sldMkLst>
          <pc:docMk/>
          <pc:sldMk cId="1335697068" sldId="268"/>
        </pc:sldMkLst>
        <pc:spChg chg="mod">
          <ac:chgData name="John Boyd" userId="0bdc9a8c-6d05-48ea-a832-bcba0af2bff4" providerId="ADAL" clId="{E9E4282E-4BC9-483B-A0CA-22D47E04FA62}" dt="2026-03-09T11:28:19.304" v="719" actId="6549"/>
          <ac:spMkLst>
            <pc:docMk/>
            <pc:sldMk cId="1335697068" sldId="268"/>
            <ac:spMk id="7" creationId="{5835C3FC-E696-AC81-03E7-FB9BE0C71A80}"/>
          </ac:spMkLst>
        </pc:spChg>
        <pc:spChg chg="add mod">
          <ac:chgData name="John Boyd" userId="0bdc9a8c-6d05-48ea-a832-bcba0af2bff4" providerId="ADAL" clId="{E9E4282E-4BC9-483B-A0CA-22D47E04FA62}" dt="2026-03-09T13:17:53.799" v="946" actId="20577"/>
          <ac:spMkLst>
            <pc:docMk/>
            <pc:sldMk cId="1335697068" sldId="268"/>
            <ac:spMk id="17" creationId="{722D3905-25CC-7476-C1FF-DA3955DD81BF}"/>
          </ac:spMkLst>
        </pc:spChg>
        <pc:spChg chg="mod">
          <ac:chgData name="John Boyd" userId="0bdc9a8c-6d05-48ea-a832-bcba0af2bff4" providerId="ADAL" clId="{E9E4282E-4BC9-483B-A0CA-22D47E04FA62}" dt="2026-03-09T13:31:57.459" v="954" actId="207"/>
          <ac:spMkLst>
            <pc:docMk/>
            <pc:sldMk cId="1335697068" sldId="268"/>
            <ac:spMk id="18" creationId="{1A682EF0-0F53-BE66-746E-DBFDACA853DF}"/>
          </ac:spMkLst>
        </pc:spChg>
        <pc:picChg chg="add mod">
          <ac:chgData name="John Boyd" userId="0bdc9a8c-6d05-48ea-a832-bcba0af2bff4" providerId="ADAL" clId="{E9E4282E-4BC9-483B-A0CA-22D47E04FA62}" dt="2026-03-09T11:29:35.267" v="725" actId="14100"/>
          <ac:picMkLst>
            <pc:docMk/>
            <pc:sldMk cId="1335697068" sldId="268"/>
            <ac:picMk id="3074" creationId="{8273A67D-969E-03BE-713E-411E451E8DF7}"/>
          </ac:picMkLst>
        </pc:picChg>
      </pc:sldChg>
      <pc:sldChg chg="addSp delSp modSp add mod">
        <pc:chgData name="John Boyd" userId="0bdc9a8c-6d05-48ea-a832-bcba0af2bff4" providerId="ADAL" clId="{E9E4282E-4BC9-483B-A0CA-22D47E04FA62}" dt="2026-03-09T13:31:48.800" v="953" actId="207"/>
        <pc:sldMkLst>
          <pc:docMk/>
          <pc:sldMk cId="3543704100" sldId="269"/>
        </pc:sldMkLst>
        <pc:spChg chg="mod">
          <ac:chgData name="John Boyd" userId="0bdc9a8c-6d05-48ea-a832-bcba0af2bff4" providerId="ADAL" clId="{E9E4282E-4BC9-483B-A0CA-22D47E04FA62}" dt="2026-03-09T13:14:37.518" v="800" actId="20577"/>
          <ac:spMkLst>
            <pc:docMk/>
            <pc:sldMk cId="3543704100" sldId="269"/>
            <ac:spMk id="7" creationId="{6D8BA442-025C-DCD7-0581-5E1D8B113600}"/>
          </ac:spMkLst>
        </pc:spChg>
        <pc:spChg chg="mod">
          <ac:chgData name="John Boyd" userId="0bdc9a8c-6d05-48ea-a832-bcba0af2bff4" providerId="ADAL" clId="{E9E4282E-4BC9-483B-A0CA-22D47E04FA62}" dt="2026-03-09T13:31:48.800" v="953" actId="207"/>
          <ac:spMkLst>
            <pc:docMk/>
            <pc:sldMk cId="3543704100" sldId="269"/>
            <ac:spMk id="18" creationId="{93B0B741-50E0-491E-6F33-3B15C48BBB37}"/>
          </ac:spMkLst>
        </pc:spChg>
        <pc:picChg chg="add mod">
          <ac:chgData name="John Boyd" userId="0bdc9a8c-6d05-48ea-a832-bcba0af2bff4" providerId="ADAL" clId="{E9E4282E-4BC9-483B-A0CA-22D47E04FA62}" dt="2026-03-09T13:31:11.190" v="952" actId="14100"/>
          <ac:picMkLst>
            <pc:docMk/>
            <pc:sldMk cId="3543704100" sldId="269"/>
            <ac:picMk id="19" creationId="{FA534A2B-83C0-7DC5-1F7D-0038EB915510}"/>
          </ac:picMkLst>
        </pc:picChg>
      </pc:sldChg>
      <pc:sldMasterChg chg="addSp modSp mod">
        <pc:chgData name="John Boyd" userId="0bdc9a8c-6d05-48ea-a832-bcba0af2bff4" providerId="ADAL" clId="{E9E4282E-4BC9-483B-A0CA-22D47E04FA62}" dt="2026-03-05T11:16:51.311" v="15" actId="1076"/>
        <pc:sldMasterMkLst>
          <pc:docMk/>
          <pc:sldMasterMk cId="0" sldId="2147483648"/>
        </pc:sldMasterMkLst>
        <pc:picChg chg="add mod">
          <ac:chgData name="John Boyd" userId="0bdc9a8c-6d05-48ea-a832-bcba0af2bff4" providerId="ADAL" clId="{E9E4282E-4BC9-483B-A0CA-22D47E04FA62}" dt="2026-03-05T11:16:51.311" v="15" actId="1076"/>
          <ac:picMkLst>
            <pc:docMk/>
            <pc:sldMasterMk cId="0" sldId="2147483648"/>
            <ac:picMk id="8" creationId="{8A3A3C59-D07F-327A-AD7D-09DDCFA23B9E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71EBA-CEEA-43DC-A915-D1C53CCC7BD7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5C015-9833-4F6A-8123-14334EC2C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4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2C4-CE45-4E94-901A-5DC50134FD94}" type="datetime1">
              <a:rPr lang="en-GB" smtClean="0"/>
              <a:t>18/03/2026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F68A-5683-4D1F-83CE-6031D0006C9D}" type="datetime1">
              <a:rPr lang="en-GB" smtClean="0"/>
              <a:t>18/03/2026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E578-8273-4465-9171-52AF597B748B}" type="datetime1">
              <a:rPr lang="en-GB" smtClean="0"/>
              <a:t>18/03/2026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82A-F361-4603-AEA0-75FF218C1A3E}" type="datetime1">
              <a:rPr lang="en-GB" smtClean="0"/>
              <a:t>18/03/2026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62E5-D8DC-4F2E-9FC7-1B26651730C9}" type="datetime1">
              <a:rPr lang="en-GB" smtClean="0"/>
              <a:t>18/03/2026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2EA5-15B9-4CA0-A73F-6803A432B12F}" type="datetime1">
              <a:rPr lang="en-GB" smtClean="0"/>
              <a:t>18/03/2026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50-FCD5-4980-8CC0-8A7E1AFA75E0}" type="datetime1">
              <a:rPr lang="en-GB" smtClean="0"/>
              <a:t>18/03/2026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75E4-A9FF-4C9E-8B39-0F463CB85BEC}" type="datetime1">
              <a:rPr lang="en-GB" smtClean="0"/>
              <a:t>18/03/2026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ED3A-98E2-46A6-B4A3-6BC65E1844BB}" type="datetime1">
              <a:rPr lang="en-GB" smtClean="0"/>
              <a:t>18/03/2026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4DB1-E8D2-47AF-ACE3-0928D0A2EC8B}" type="datetime1">
              <a:rPr lang="en-GB" smtClean="0"/>
              <a:t>18/03/2026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C252-4607-40E7-B3B1-389613679110}" type="datetime1">
              <a:rPr lang="en-GB" smtClean="0"/>
              <a:t>18/03/2026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2E89-A779-4E40-972D-DE2C3424B84D}" type="datetime1">
              <a:rPr lang="en-GB" smtClean="0"/>
              <a:t>18/03/2026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3A3C59-D07F-327A-AD7D-09DDCFA23B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794"/>
            <a:ext cx="2867425" cy="10288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19630"/>
            <a:ext cx="18288000" cy="196454"/>
          </a:xfrm>
          <a:prstGeom prst="line">
            <a:avLst/>
          </a:prstGeom>
          <a:ln w="19050" cap="flat">
            <a:solidFill>
              <a:srgbClr val="2421C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 rot="-263968">
            <a:off x="12877500" y="1328120"/>
            <a:ext cx="4334606" cy="6799382"/>
            <a:chOff x="0" y="0"/>
            <a:chExt cx="1381760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1760" cy="2167467"/>
            </a:xfrm>
            <a:custGeom>
              <a:avLst/>
              <a:gdLst/>
              <a:ahLst/>
              <a:cxnLst/>
              <a:rect l="l" t="t" r="r" b="b"/>
              <a:pathLst>
                <a:path w="1381760" h="2167467">
                  <a:moveTo>
                    <a:pt x="71443" y="0"/>
                  </a:moveTo>
                  <a:lnTo>
                    <a:pt x="1310317" y="0"/>
                  </a:lnTo>
                  <a:cubicBezTo>
                    <a:pt x="1349774" y="0"/>
                    <a:pt x="1381760" y="31986"/>
                    <a:pt x="1381760" y="71443"/>
                  </a:cubicBezTo>
                  <a:lnTo>
                    <a:pt x="1381760" y="2096024"/>
                  </a:lnTo>
                  <a:cubicBezTo>
                    <a:pt x="1381760" y="2135481"/>
                    <a:pt x="1349774" y="2167467"/>
                    <a:pt x="1310317" y="2167467"/>
                  </a:cubicBezTo>
                  <a:lnTo>
                    <a:pt x="71443" y="2167467"/>
                  </a:lnTo>
                  <a:cubicBezTo>
                    <a:pt x="31986" y="2167467"/>
                    <a:pt x="0" y="2135481"/>
                    <a:pt x="0" y="2096024"/>
                  </a:cubicBezTo>
                  <a:lnTo>
                    <a:pt x="0" y="71443"/>
                  </a:lnTo>
                  <a:cubicBezTo>
                    <a:pt x="0" y="31986"/>
                    <a:pt x="31986" y="0"/>
                    <a:pt x="71443" y="0"/>
                  </a:cubicBezTo>
                  <a:close/>
                </a:path>
              </a:pathLst>
            </a:custGeom>
            <a:solidFill>
              <a:srgbClr val="2421C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81760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131903" y="1631519"/>
            <a:ext cx="4334606" cy="6799382"/>
            <a:chOff x="0" y="0"/>
            <a:chExt cx="812800" cy="1274980"/>
          </a:xfrm>
          <a:solidFill>
            <a:schemeClr val="bg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274980"/>
            </a:xfrm>
            <a:custGeom>
              <a:avLst/>
              <a:gdLst/>
              <a:ahLst/>
              <a:cxnLst/>
              <a:rect l="l" t="t" r="r" b="b"/>
              <a:pathLst>
                <a:path w="812800" h="1274980">
                  <a:moveTo>
                    <a:pt x="71443" y="0"/>
                  </a:moveTo>
                  <a:lnTo>
                    <a:pt x="741357" y="0"/>
                  </a:lnTo>
                  <a:cubicBezTo>
                    <a:pt x="780814" y="0"/>
                    <a:pt x="812800" y="31986"/>
                    <a:pt x="812800" y="71443"/>
                  </a:cubicBezTo>
                  <a:lnTo>
                    <a:pt x="812800" y="1203537"/>
                  </a:lnTo>
                  <a:cubicBezTo>
                    <a:pt x="812800" y="1242994"/>
                    <a:pt x="780814" y="1274980"/>
                    <a:pt x="741357" y="1274980"/>
                  </a:cubicBezTo>
                  <a:lnTo>
                    <a:pt x="71443" y="1274980"/>
                  </a:lnTo>
                  <a:cubicBezTo>
                    <a:pt x="31986" y="1274980"/>
                    <a:pt x="0" y="1242994"/>
                    <a:pt x="0" y="1203537"/>
                  </a:cubicBezTo>
                  <a:lnTo>
                    <a:pt x="0" y="71443"/>
                  </a:lnTo>
                  <a:cubicBezTo>
                    <a:pt x="0" y="31986"/>
                    <a:pt x="31986" y="0"/>
                    <a:pt x="7144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8573291"/>
            <a:ext cx="685009" cy="68500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C1C2F5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52253" y="2993719"/>
            <a:ext cx="382763" cy="38276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C1C2F5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98214" y="961088"/>
            <a:ext cx="688291" cy="68829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C1C2F5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33400" y="2659129"/>
            <a:ext cx="10591800" cy="1541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4800" b="1" dirty="0" err="1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FuturePro</a:t>
            </a:r>
            <a:r>
              <a:rPr lang="en-US" sz="4800" b="1" dirty="0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 Global Forwarding Ltd</a:t>
            </a:r>
          </a:p>
          <a:p>
            <a:pPr algn="l">
              <a:lnSpc>
                <a:spcPts val="2879"/>
              </a:lnSpc>
            </a:pPr>
            <a:endParaRPr lang="en-US" sz="4800" b="1" dirty="0">
              <a:solidFill>
                <a:srgbClr val="2421CD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2879"/>
              </a:lnSpc>
            </a:pPr>
            <a:endParaRPr lang="en-US" sz="4800" b="1" dirty="0">
              <a:solidFill>
                <a:srgbClr val="2421CD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2879"/>
              </a:lnSpc>
            </a:pPr>
            <a:r>
              <a:rPr lang="en-US" sz="4800" b="1" dirty="0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International Solutions</a:t>
            </a:r>
            <a:endParaRPr lang="en-US" sz="2399" b="1" dirty="0">
              <a:solidFill>
                <a:srgbClr val="2421CD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2A4E9739-D99F-B4E3-C3A9-3AD3150B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9800" y="8822258"/>
            <a:ext cx="2133600" cy="365125"/>
          </a:xfrm>
        </p:spPr>
        <p:txBody>
          <a:bodyPr/>
          <a:lstStyle/>
          <a:p>
            <a:fld id="{3D3C127B-0C57-4035-8D4A-749E36B9C1A3}" type="datetime1">
              <a:rPr lang="en-GB" smtClean="0"/>
              <a:t>18/03/2026</a:t>
            </a:fld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C4A5055-97A6-386C-4A01-4217D6A8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ED04F3-BD64-F2FE-ECA0-26C03F9E7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0" y="1866900"/>
            <a:ext cx="3477110" cy="6020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C0E92-9C25-7DD3-A0AD-2F1CE8B7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C56197A-8496-18B4-9F83-BACEDB1590B6}"/>
              </a:ext>
            </a:extLst>
          </p:cNvPr>
          <p:cNvGrpSpPr/>
          <p:nvPr/>
        </p:nvGrpSpPr>
        <p:grpSpPr>
          <a:xfrm rot="-263968">
            <a:off x="12877500" y="1328120"/>
            <a:ext cx="4334606" cy="6799382"/>
            <a:chOff x="0" y="0"/>
            <a:chExt cx="1381760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D374936-225C-A9F8-C8EF-33630D9C0134}"/>
                </a:ext>
              </a:extLst>
            </p:cNvPr>
            <p:cNvSpPr/>
            <p:nvPr/>
          </p:nvSpPr>
          <p:spPr>
            <a:xfrm>
              <a:off x="0" y="0"/>
              <a:ext cx="1381760" cy="2167467"/>
            </a:xfrm>
            <a:custGeom>
              <a:avLst/>
              <a:gdLst/>
              <a:ahLst/>
              <a:cxnLst/>
              <a:rect l="l" t="t" r="r" b="b"/>
              <a:pathLst>
                <a:path w="1381760" h="2167467">
                  <a:moveTo>
                    <a:pt x="71443" y="0"/>
                  </a:moveTo>
                  <a:lnTo>
                    <a:pt x="1310317" y="0"/>
                  </a:lnTo>
                  <a:cubicBezTo>
                    <a:pt x="1349774" y="0"/>
                    <a:pt x="1381760" y="31986"/>
                    <a:pt x="1381760" y="71443"/>
                  </a:cubicBezTo>
                  <a:lnTo>
                    <a:pt x="1381760" y="2096024"/>
                  </a:lnTo>
                  <a:cubicBezTo>
                    <a:pt x="1381760" y="2135481"/>
                    <a:pt x="1349774" y="2167467"/>
                    <a:pt x="1310317" y="2167467"/>
                  </a:cubicBezTo>
                  <a:lnTo>
                    <a:pt x="71443" y="2167467"/>
                  </a:lnTo>
                  <a:cubicBezTo>
                    <a:pt x="31986" y="2167467"/>
                    <a:pt x="0" y="2135481"/>
                    <a:pt x="0" y="2096024"/>
                  </a:cubicBezTo>
                  <a:lnTo>
                    <a:pt x="0" y="71443"/>
                  </a:lnTo>
                  <a:cubicBezTo>
                    <a:pt x="0" y="31986"/>
                    <a:pt x="31986" y="0"/>
                    <a:pt x="71443" y="0"/>
                  </a:cubicBezTo>
                  <a:close/>
                </a:path>
              </a:pathLst>
            </a:custGeom>
            <a:solidFill>
              <a:srgbClr val="2421C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BBA3123-C648-25AF-8FCE-4E3BB4CDBACD}"/>
                </a:ext>
              </a:extLst>
            </p:cNvPr>
            <p:cNvSpPr txBox="1"/>
            <p:nvPr/>
          </p:nvSpPr>
          <p:spPr>
            <a:xfrm>
              <a:off x="0" y="-38100"/>
              <a:ext cx="1381760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F38D498-494B-14CF-2AF2-A3C02CB2A33E}"/>
              </a:ext>
            </a:extLst>
          </p:cNvPr>
          <p:cNvGrpSpPr/>
          <p:nvPr/>
        </p:nvGrpSpPr>
        <p:grpSpPr>
          <a:xfrm>
            <a:off x="13131903" y="1631519"/>
            <a:ext cx="4334606" cy="6799382"/>
            <a:chOff x="0" y="0"/>
            <a:chExt cx="812800" cy="1274980"/>
          </a:xfrm>
          <a:solidFill>
            <a:schemeClr val="bg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3741D7D-9C04-D2C2-EFD0-420BFD8CC6FD}"/>
                </a:ext>
              </a:extLst>
            </p:cNvPr>
            <p:cNvSpPr/>
            <p:nvPr/>
          </p:nvSpPr>
          <p:spPr>
            <a:xfrm>
              <a:off x="0" y="0"/>
              <a:ext cx="812800" cy="1274980"/>
            </a:xfrm>
            <a:custGeom>
              <a:avLst/>
              <a:gdLst/>
              <a:ahLst/>
              <a:cxnLst/>
              <a:rect l="l" t="t" r="r" b="b"/>
              <a:pathLst>
                <a:path w="812800" h="1274980">
                  <a:moveTo>
                    <a:pt x="71443" y="0"/>
                  </a:moveTo>
                  <a:lnTo>
                    <a:pt x="741357" y="0"/>
                  </a:lnTo>
                  <a:cubicBezTo>
                    <a:pt x="780814" y="0"/>
                    <a:pt x="812800" y="31986"/>
                    <a:pt x="812800" y="71443"/>
                  </a:cubicBezTo>
                  <a:lnTo>
                    <a:pt x="812800" y="1203537"/>
                  </a:lnTo>
                  <a:cubicBezTo>
                    <a:pt x="812800" y="1242994"/>
                    <a:pt x="780814" y="1274980"/>
                    <a:pt x="741357" y="1274980"/>
                  </a:cubicBezTo>
                  <a:lnTo>
                    <a:pt x="71443" y="1274980"/>
                  </a:lnTo>
                  <a:cubicBezTo>
                    <a:pt x="31986" y="1274980"/>
                    <a:pt x="0" y="1242994"/>
                    <a:pt x="0" y="1203537"/>
                  </a:cubicBezTo>
                  <a:lnTo>
                    <a:pt x="0" y="71443"/>
                  </a:lnTo>
                  <a:cubicBezTo>
                    <a:pt x="0" y="31986"/>
                    <a:pt x="31986" y="0"/>
                    <a:pt x="7144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0E9EA36-D521-BF8A-0B5E-41F62CDA3FB8}"/>
              </a:ext>
            </a:extLst>
          </p:cNvPr>
          <p:cNvGrpSpPr/>
          <p:nvPr/>
        </p:nvGrpSpPr>
        <p:grpSpPr>
          <a:xfrm>
            <a:off x="10834847" y="5119305"/>
            <a:ext cx="3086100" cy="3086100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F73B10D-2B7A-E81C-7770-C99C2F2442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1C2F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EB8E904-B274-A46B-281C-2C123094318B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C10CAA5-4E27-2F8B-C29D-4953E91ED149}"/>
              </a:ext>
            </a:extLst>
          </p:cNvPr>
          <p:cNvGrpSpPr/>
          <p:nvPr/>
        </p:nvGrpSpPr>
        <p:grpSpPr>
          <a:xfrm>
            <a:off x="9144000" y="9030491"/>
            <a:ext cx="685009" cy="685009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F452097-52F6-EED3-B5F8-E6029EA7E23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C1C2F5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45446CD-F672-7862-FF93-7EE36F9118B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E1225DF-B263-B8CF-BEA4-4E416CB567CB}"/>
              </a:ext>
            </a:extLst>
          </p:cNvPr>
          <p:cNvGrpSpPr/>
          <p:nvPr/>
        </p:nvGrpSpPr>
        <p:grpSpPr>
          <a:xfrm>
            <a:off x="10252253" y="2993719"/>
            <a:ext cx="382763" cy="382763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B6F36CC-7D4E-7AF5-0D5B-3CD8B524C8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C1C2F5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C3EA789B-FCB0-1B30-A601-8F99593C489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B4F4783-2B8A-505F-E784-4C412CBB4C26}"/>
              </a:ext>
            </a:extLst>
          </p:cNvPr>
          <p:cNvGrpSpPr/>
          <p:nvPr/>
        </p:nvGrpSpPr>
        <p:grpSpPr>
          <a:xfrm>
            <a:off x="8798214" y="2400300"/>
            <a:ext cx="688291" cy="688291"/>
            <a:chOff x="0" y="0"/>
            <a:chExt cx="8128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5E94E2A-2775-F7CA-2CA1-6DF7F1CEBE2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C1C2F5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C4D3D10-ABFD-8B37-E152-B23604AC4CC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A52801A4-5582-E9F0-B365-B6A12656CCD4}"/>
              </a:ext>
            </a:extLst>
          </p:cNvPr>
          <p:cNvSpPr txBox="1"/>
          <p:nvPr/>
        </p:nvSpPr>
        <p:spPr>
          <a:xfrm>
            <a:off x="1013741" y="1409700"/>
            <a:ext cx="9806147" cy="1282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94"/>
              </a:lnSpc>
            </a:pPr>
            <a:r>
              <a:rPr lang="en-US" sz="7000" b="1" spc="-233" dirty="0">
                <a:solidFill>
                  <a:srgbClr val="2421CD"/>
                </a:solidFill>
                <a:latin typeface="Raleway Semi-Bold"/>
                <a:ea typeface="Raleway Semi-Bold"/>
                <a:cs typeface="Raleway Semi-Bold"/>
                <a:sym typeface="Raleway Semi-Bold"/>
              </a:rPr>
              <a:t>Agenda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9BBC28-B2D0-6211-A7C2-5585F563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0" y="1866900"/>
            <a:ext cx="3477110" cy="6020640"/>
          </a:xfrm>
          <a:prstGeom prst="rect">
            <a:avLst/>
          </a:prstGeom>
        </p:spPr>
      </p:pic>
      <p:sp>
        <p:nvSpPr>
          <p:cNvPr id="24" name="TextBox 7">
            <a:extLst>
              <a:ext uri="{FF2B5EF4-FFF2-40B4-BE49-F238E27FC236}">
                <a16:creationId xmlns:a16="http://schemas.microsoft.com/office/drawing/2014/main" id="{D86BADE8-38F1-BF54-1603-CA272785F40E}"/>
              </a:ext>
            </a:extLst>
          </p:cNvPr>
          <p:cNvSpPr txBox="1"/>
          <p:nvPr/>
        </p:nvSpPr>
        <p:spPr>
          <a:xfrm>
            <a:off x="1748709" y="3638221"/>
            <a:ext cx="3257902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1"/>
              </a:lnSpc>
            </a:pPr>
            <a:r>
              <a:rPr lang="en-US" sz="1970" b="1" dirty="0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Global Air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AA286277-5E75-0C6D-F4E7-03988A5A0D61}"/>
              </a:ext>
            </a:extLst>
          </p:cNvPr>
          <p:cNvSpPr txBox="1"/>
          <p:nvPr/>
        </p:nvSpPr>
        <p:spPr>
          <a:xfrm>
            <a:off x="1748709" y="5266792"/>
            <a:ext cx="3576880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1"/>
              </a:lnSpc>
            </a:pPr>
            <a:r>
              <a:rPr lang="en-US" sz="1970" b="1" dirty="0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Global Road</a:t>
            </a:r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50FA03F7-2670-A30D-B46D-CF779FC3AE7A}"/>
              </a:ext>
            </a:extLst>
          </p:cNvPr>
          <p:cNvGrpSpPr/>
          <p:nvPr/>
        </p:nvGrpSpPr>
        <p:grpSpPr>
          <a:xfrm>
            <a:off x="874284" y="3515593"/>
            <a:ext cx="569563" cy="621499"/>
            <a:chOff x="0" y="0"/>
            <a:chExt cx="744877" cy="812800"/>
          </a:xfrm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F2962453-A5C3-919F-1E04-CA99D05E7206}"/>
                </a:ext>
              </a:extLst>
            </p:cNvPr>
            <p:cNvSpPr/>
            <p:nvPr/>
          </p:nvSpPr>
          <p:spPr>
            <a:xfrm>
              <a:off x="0" y="0"/>
              <a:ext cx="744877" cy="812800"/>
            </a:xfrm>
            <a:custGeom>
              <a:avLst/>
              <a:gdLst/>
              <a:ahLst/>
              <a:cxnLst/>
              <a:rect l="l" t="t" r="r" b="b"/>
              <a:pathLst>
                <a:path w="744877" h="812800">
                  <a:moveTo>
                    <a:pt x="372439" y="0"/>
                  </a:moveTo>
                  <a:cubicBezTo>
                    <a:pt x="166746" y="0"/>
                    <a:pt x="0" y="181951"/>
                    <a:pt x="0" y="406400"/>
                  </a:cubicBezTo>
                  <a:cubicBezTo>
                    <a:pt x="0" y="630849"/>
                    <a:pt x="166746" y="812800"/>
                    <a:pt x="372439" y="812800"/>
                  </a:cubicBezTo>
                  <a:cubicBezTo>
                    <a:pt x="578131" y="812800"/>
                    <a:pt x="744877" y="630849"/>
                    <a:pt x="744877" y="406400"/>
                  </a:cubicBezTo>
                  <a:cubicBezTo>
                    <a:pt x="744877" y="181951"/>
                    <a:pt x="578131" y="0"/>
                    <a:pt x="372439" y="0"/>
                  </a:cubicBezTo>
                  <a:close/>
                </a:path>
              </a:pathLst>
            </a:custGeom>
            <a:solidFill>
              <a:srgbClr val="C1C2F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600FC7F6-26EC-706A-1C0E-18E0E4D1370C}"/>
                </a:ext>
              </a:extLst>
            </p:cNvPr>
            <p:cNvSpPr txBox="1"/>
            <p:nvPr/>
          </p:nvSpPr>
          <p:spPr>
            <a:xfrm>
              <a:off x="69832" y="104775"/>
              <a:ext cx="605213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9"/>
                </a:lnSpc>
              </a:pPr>
              <a:endParaRPr/>
            </a:p>
          </p:txBody>
        </p: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E7DEF77B-8BD5-51C2-1AA8-8FA168425DF9}"/>
              </a:ext>
            </a:extLst>
          </p:cNvPr>
          <p:cNvGrpSpPr/>
          <p:nvPr/>
        </p:nvGrpSpPr>
        <p:grpSpPr>
          <a:xfrm>
            <a:off x="874284" y="4324535"/>
            <a:ext cx="569563" cy="621499"/>
            <a:chOff x="0" y="0"/>
            <a:chExt cx="744877" cy="812800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B01966E4-933D-A0B9-4D4D-06CA5B9E99EA}"/>
                </a:ext>
              </a:extLst>
            </p:cNvPr>
            <p:cNvSpPr/>
            <p:nvPr/>
          </p:nvSpPr>
          <p:spPr>
            <a:xfrm>
              <a:off x="0" y="0"/>
              <a:ext cx="744877" cy="812800"/>
            </a:xfrm>
            <a:custGeom>
              <a:avLst/>
              <a:gdLst/>
              <a:ahLst/>
              <a:cxnLst/>
              <a:rect l="l" t="t" r="r" b="b"/>
              <a:pathLst>
                <a:path w="744877" h="812800">
                  <a:moveTo>
                    <a:pt x="372439" y="0"/>
                  </a:moveTo>
                  <a:cubicBezTo>
                    <a:pt x="166746" y="0"/>
                    <a:pt x="0" y="181951"/>
                    <a:pt x="0" y="406400"/>
                  </a:cubicBezTo>
                  <a:cubicBezTo>
                    <a:pt x="0" y="630849"/>
                    <a:pt x="166746" y="812800"/>
                    <a:pt x="372439" y="812800"/>
                  </a:cubicBezTo>
                  <a:cubicBezTo>
                    <a:pt x="578131" y="812800"/>
                    <a:pt x="744877" y="630849"/>
                    <a:pt x="744877" y="406400"/>
                  </a:cubicBezTo>
                  <a:cubicBezTo>
                    <a:pt x="744877" y="181951"/>
                    <a:pt x="578131" y="0"/>
                    <a:pt x="372439" y="0"/>
                  </a:cubicBezTo>
                  <a:close/>
                </a:path>
              </a:pathLst>
            </a:custGeom>
            <a:solidFill>
              <a:srgbClr val="C1C2F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0BD1920A-919E-85C3-174C-90F0096C7C4E}"/>
                </a:ext>
              </a:extLst>
            </p:cNvPr>
            <p:cNvSpPr txBox="1"/>
            <p:nvPr/>
          </p:nvSpPr>
          <p:spPr>
            <a:xfrm>
              <a:off x="69832" y="104775"/>
              <a:ext cx="605213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9"/>
                </a:lnSpc>
              </a:pPr>
              <a:endParaRPr/>
            </a:p>
          </p:txBody>
        </p:sp>
      </p:grpSp>
      <p:grpSp>
        <p:nvGrpSpPr>
          <p:cNvPr id="35" name="Group 15">
            <a:extLst>
              <a:ext uri="{FF2B5EF4-FFF2-40B4-BE49-F238E27FC236}">
                <a16:creationId xmlns:a16="http://schemas.microsoft.com/office/drawing/2014/main" id="{F0052552-0874-8C90-A437-AE8EA9BBBE7E}"/>
              </a:ext>
            </a:extLst>
          </p:cNvPr>
          <p:cNvGrpSpPr/>
          <p:nvPr/>
        </p:nvGrpSpPr>
        <p:grpSpPr>
          <a:xfrm>
            <a:off x="874284" y="5133735"/>
            <a:ext cx="569563" cy="621499"/>
            <a:chOff x="0" y="0"/>
            <a:chExt cx="744877" cy="812800"/>
          </a:xfrm>
        </p:grpSpPr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0E19F8AF-82A5-1C4A-8808-5C3F29B65ECD}"/>
                </a:ext>
              </a:extLst>
            </p:cNvPr>
            <p:cNvSpPr/>
            <p:nvPr/>
          </p:nvSpPr>
          <p:spPr>
            <a:xfrm>
              <a:off x="0" y="0"/>
              <a:ext cx="744877" cy="812800"/>
            </a:xfrm>
            <a:custGeom>
              <a:avLst/>
              <a:gdLst/>
              <a:ahLst/>
              <a:cxnLst/>
              <a:rect l="l" t="t" r="r" b="b"/>
              <a:pathLst>
                <a:path w="744877" h="812800">
                  <a:moveTo>
                    <a:pt x="372439" y="0"/>
                  </a:moveTo>
                  <a:cubicBezTo>
                    <a:pt x="166746" y="0"/>
                    <a:pt x="0" y="181951"/>
                    <a:pt x="0" y="406400"/>
                  </a:cubicBezTo>
                  <a:cubicBezTo>
                    <a:pt x="0" y="630849"/>
                    <a:pt x="166746" y="812800"/>
                    <a:pt x="372439" y="812800"/>
                  </a:cubicBezTo>
                  <a:cubicBezTo>
                    <a:pt x="578131" y="812800"/>
                    <a:pt x="744877" y="630849"/>
                    <a:pt x="744877" y="406400"/>
                  </a:cubicBezTo>
                  <a:cubicBezTo>
                    <a:pt x="744877" y="181951"/>
                    <a:pt x="578131" y="0"/>
                    <a:pt x="372439" y="0"/>
                  </a:cubicBezTo>
                  <a:close/>
                </a:path>
              </a:pathLst>
            </a:custGeom>
            <a:solidFill>
              <a:srgbClr val="C1C2F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C74F2207-386D-9EC2-C877-156945CFC0E3}"/>
                </a:ext>
              </a:extLst>
            </p:cNvPr>
            <p:cNvSpPr txBox="1"/>
            <p:nvPr/>
          </p:nvSpPr>
          <p:spPr>
            <a:xfrm>
              <a:off x="69832" y="104775"/>
              <a:ext cx="605213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9"/>
                </a:lnSpc>
              </a:pPr>
              <a:endParaRPr/>
            </a:p>
          </p:txBody>
        </p:sp>
      </p:grpSp>
      <p:sp>
        <p:nvSpPr>
          <p:cNvPr id="38" name="TextBox 18">
            <a:extLst>
              <a:ext uri="{FF2B5EF4-FFF2-40B4-BE49-F238E27FC236}">
                <a16:creationId xmlns:a16="http://schemas.microsoft.com/office/drawing/2014/main" id="{913CDCFC-B153-DB27-E0BA-8E55E0594C01}"/>
              </a:ext>
            </a:extLst>
          </p:cNvPr>
          <p:cNvSpPr txBox="1"/>
          <p:nvPr/>
        </p:nvSpPr>
        <p:spPr>
          <a:xfrm>
            <a:off x="949175" y="3638221"/>
            <a:ext cx="419782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970" b="1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1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5E9D996A-EE29-6C01-2FCD-052B30A8EA45}"/>
              </a:ext>
            </a:extLst>
          </p:cNvPr>
          <p:cNvSpPr txBox="1"/>
          <p:nvPr/>
        </p:nvSpPr>
        <p:spPr>
          <a:xfrm>
            <a:off x="949175" y="4470105"/>
            <a:ext cx="419782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970" b="1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2</a:t>
            </a: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79732276-5FBB-569A-A4A0-F16D915B0283}"/>
              </a:ext>
            </a:extLst>
          </p:cNvPr>
          <p:cNvSpPr txBox="1"/>
          <p:nvPr/>
        </p:nvSpPr>
        <p:spPr>
          <a:xfrm>
            <a:off x="949175" y="5256364"/>
            <a:ext cx="419782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970" b="1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3</a:t>
            </a: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82FB0E2A-3EA9-A4BE-B70E-8EDD7335EF1C}"/>
              </a:ext>
            </a:extLst>
          </p:cNvPr>
          <p:cNvSpPr txBox="1"/>
          <p:nvPr/>
        </p:nvSpPr>
        <p:spPr>
          <a:xfrm>
            <a:off x="1748709" y="6124199"/>
            <a:ext cx="3257902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1"/>
              </a:lnSpc>
            </a:pPr>
            <a:r>
              <a:rPr lang="en-US" sz="1970" b="1" dirty="0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Additional Services</a:t>
            </a: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F1FB96F3-0ABA-A39C-3FFA-30F584301E03}"/>
              </a:ext>
            </a:extLst>
          </p:cNvPr>
          <p:cNvGrpSpPr/>
          <p:nvPr/>
        </p:nvGrpSpPr>
        <p:grpSpPr>
          <a:xfrm>
            <a:off x="874284" y="5962082"/>
            <a:ext cx="569563" cy="621499"/>
            <a:chOff x="0" y="0"/>
            <a:chExt cx="744877" cy="812800"/>
          </a:xfrm>
        </p:grpSpPr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7A054AE1-B412-976E-6A49-7290C84D6A0B}"/>
                </a:ext>
              </a:extLst>
            </p:cNvPr>
            <p:cNvSpPr/>
            <p:nvPr/>
          </p:nvSpPr>
          <p:spPr>
            <a:xfrm>
              <a:off x="0" y="0"/>
              <a:ext cx="744877" cy="812800"/>
            </a:xfrm>
            <a:custGeom>
              <a:avLst/>
              <a:gdLst/>
              <a:ahLst/>
              <a:cxnLst/>
              <a:rect l="l" t="t" r="r" b="b"/>
              <a:pathLst>
                <a:path w="744877" h="812800">
                  <a:moveTo>
                    <a:pt x="372439" y="0"/>
                  </a:moveTo>
                  <a:cubicBezTo>
                    <a:pt x="166746" y="0"/>
                    <a:pt x="0" y="181951"/>
                    <a:pt x="0" y="406400"/>
                  </a:cubicBezTo>
                  <a:cubicBezTo>
                    <a:pt x="0" y="630849"/>
                    <a:pt x="166746" y="812800"/>
                    <a:pt x="372439" y="812800"/>
                  </a:cubicBezTo>
                  <a:cubicBezTo>
                    <a:pt x="578131" y="812800"/>
                    <a:pt x="744877" y="630849"/>
                    <a:pt x="744877" y="406400"/>
                  </a:cubicBezTo>
                  <a:cubicBezTo>
                    <a:pt x="744877" y="181951"/>
                    <a:pt x="578131" y="0"/>
                    <a:pt x="372439" y="0"/>
                  </a:cubicBezTo>
                  <a:close/>
                </a:path>
              </a:pathLst>
            </a:custGeom>
            <a:solidFill>
              <a:srgbClr val="C1C2F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F66D64FC-7478-0390-6DB3-1A406D08A556}"/>
                </a:ext>
              </a:extLst>
            </p:cNvPr>
            <p:cNvSpPr txBox="1"/>
            <p:nvPr/>
          </p:nvSpPr>
          <p:spPr>
            <a:xfrm>
              <a:off x="69832" y="104775"/>
              <a:ext cx="605213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9"/>
                </a:lnSpc>
              </a:pPr>
              <a:endParaRPr/>
            </a:p>
          </p:txBody>
        </p:sp>
      </p:grpSp>
      <p:sp>
        <p:nvSpPr>
          <p:cNvPr id="45" name="TextBox 25">
            <a:extLst>
              <a:ext uri="{FF2B5EF4-FFF2-40B4-BE49-F238E27FC236}">
                <a16:creationId xmlns:a16="http://schemas.microsoft.com/office/drawing/2014/main" id="{EF6DB662-812C-C053-A7DB-A025242B446B}"/>
              </a:ext>
            </a:extLst>
          </p:cNvPr>
          <p:cNvSpPr txBox="1"/>
          <p:nvPr/>
        </p:nvSpPr>
        <p:spPr>
          <a:xfrm>
            <a:off x="949175" y="6084710"/>
            <a:ext cx="419782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970" b="1" dirty="0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4</a:t>
            </a:r>
          </a:p>
        </p:txBody>
      </p:sp>
      <p:sp>
        <p:nvSpPr>
          <p:cNvPr id="46" name="TextBox 26">
            <a:extLst>
              <a:ext uri="{FF2B5EF4-FFF2-40B4-BE49-F238E27FC236}">
                <a16:creationId xmlns:a16="http://schemas.microsoft.com/office/drawing/2014/main" id="{ACB87863-A986-CCD8-192C-074056B8EB9A}"/>
              </a:ext>
            </a:extLst>
          </p:cNvPr>
          <p:cNvSpPr txBox="1"/>
          <p:nvPr/>
        </p:nvSpPr>
        <p:spPr>
          <a:xfrm>
            <a:off x="1748709" y="6893910"/>
            <a:ext cx="3257902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1"/>
              </a:lnSpc>
            </a:pPr>
            <a:r>
              <a:rPr lang="en-US" sz="1970" b="1" dirty="0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XXX</a:t>
            </a:r>
          </a:p>
        </p:txBody>
      </p:sp>
      <p:grpSp>
        <p:nvGrpSpPr>
          <p:cNvPr id="47" name="Group 27">
            <a:extLst>
              <a:ext uri="{FF2B5EF4-FFF2-40B4-BE49-F238E27FC236}">
                <a16:creationId xmlns:a16="http://schemas.microsoft.com/office/drawing/2014/main" id="{F7F076B9-AAC0-C365-7B98-5594FD5A073A}"/>
              </a:ext>
            </a:extLst>
          </p:cNvPr>
          <p:cNvGrpSpPr/>
          <p:nvPr/>
        </p:nvGrpSpPr>
        <p:grpSpPr>
          <a:xfrm>
            <a:off x="874284" y="6771281"/>
            <a:ext cx="569563" cy="621499"/>
            <a:chOff x="0" y="0"/>
            <a:chExt cx="744877" cy="812800"/>
          </a:xfrm>
        </p:grpSpPr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52533D67-8B2C-252B-7048-3C07F5CF9FD2}"/>
                </a:ext>
              </a:extLst>
            </p:cNvPr>
            <p:cNvSpPr/>
            <p:nvPr/>
          </p:nvSpPr>
          <p:spPr>
            <a:xfrm>
              <a:off x="0" y="0"/>
              <a:ext cx="744877" cy="812800"/>
            </a:xfrm>
            <a:custGeom>
              <a:avLst/>
              <a:gdLst/>
              <a:ahLst/>
              <a:cxnLst/>
              <a:rect l="l" t="t" r="r" b="b"/>
              <a:pathLst>
                <a:path w="744877" h="812800">
                  <a:moveTo>
                    <a:pt x="372439" y="0"/>
                  </a:moveTo>
                  <a:cubicBezTo>
                    <a:pt x="166746" y="0"/>
                    <a:pt x="0" y="181951"/>
                    <a:pt x="0" y="406400"/>
                  </a:cubicBezTo>
                  <a:cubicBezTo>
                    <a:pt x="0" y="630849"/>
                    <a:pt x="166746" y="812800"/>
                    <a:pt x="372439" y="812800"/>
                  </a:cubicBezTo>
                  <a:cubicBezTo>
                    <a:pt x="578131" y="812800"/>
                    <a:pt x="744877" y="630849"/>
                    <a:pt x="744877" y="406400"/>
                  </a:cubicBezTo>
                  <a:cubicBezTo>
                    <a:pt x="744877" y="181951"/>
                    <a:pt x="578131" y="0"/>
                    <a:pt x="372439" y="0"/>
                  </a:cubicBezTo>
                  <a:close/>
                </a:path>
              </a:pathLst>
            </a:custGeom>
            <a:solidFill>
              <a:srgbClr val="C1C2F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29">
              <a:extLst>
                <a:ext uri="{FF2B5EF4-FFF2-40B4-BE49-F238E27FC236}">
                  <a16:creationId xmlns:a16="http://schemas.microsoft.com/office/drawing/2014/main" id="{DC105F95-2F67-6468-1DD5-2F4E6834593E}"/>
                </a:ext>
              </a:extLst>
            </p:cNvPr>
            <p:cNvSpPr txBox="1"/>
            <p:nvPr/>
          </p:nvSpPr>
          <p:spPr>
            <a:xfrm>
              <a:off x="69832" y="104775"/>
              <a:ext cx="605213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9"/>
                </a:lnSpc>
              </a:pPr>
              <a:endParaRPr/>
            </a:p>
          </p:txBody>
        </p:sp>
      </p:grpSp>
      <p:sp>
        <p:nvSpPr>
          <p:cNvPr id="50" name="TextBox 30">
            <a:extLst>
              <a:ext uri="{FF2B5EF4-FFF2-40B4-BE49-F238E27FC236}">
                <a16:creationId xmlns:a16="http://schemas.microsoft.com/office/drawing/2014/main" id="{5256B31D-4C79-E171-ED3E-9E4AD6BE16FF}"/>
              </a:ext>
            </a:extLst>
          </p:cNvPr>
          <p:cNvSpPr txBox="1"/>
          <p:nvPr/>
        </p:nvSpPr>
        <p:spPr>
          <a:xfrm>
            <a:off x="949175" y="6893910"/>
            <a:ext cx="419782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970" b="1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5</a:t>
            </a: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A508DB22-616B-25A4-B6AA-7F11B5F94BB4}"/>
              </a:ext>
            </a:extLst>
          </p:cNvPr>
          <p:cNvSpPr txBox="1"/>
          <p:nvPr/>
        </p:nvSpPr>
        <p:spPr>
          <a:xfrm>
            <a:off x="1748709" y="4457592"/>
            <a:ext cx="3988383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1"/>
              </a:lnSpc>
            </a:pPr>
            <a:r>
              <a:rPr lang="en-US" sz="1970" b="1" dirty="0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Global Ocean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171E1A5B-B11C-33D9-4E40-269FC52F206B}"/>
              </a:ext>
            </a:extLst>
          </p:cNvPr>
          <p:cNvSpPr txBox="1"/>
          <p:nvPr/>
        </p:nvSpPr>
        <p:spPr>
          <a:xfrm>
            <a:off x="1748709" y="7723966"/>
            <a:ext cx="3257902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1"/>
              </a:lnSpc>
            </a:pPr>
            <a:r>
              <a:rPr lang="en-US" sz="1970" b="1" dirty="0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XXX</a:t>
            </a:r>
          </a:p>
        </p:txBody>
      </p:sp>
      <p:grpSp>
        <p:nvGrpSpPr>
          <p:cNvPr id="53" name="Group 39">
            <a:extLst>
              <a:ext uri="{FF2B5EF4-FFF2-40B4-BE49-F238E27FC236}">
                <a16:creationId xmlns:a16="http://schemas.microsoft.com/office/drawing/2014/main" id="{FB385977-AE16-1578-D7BF-C1CB44C39341}"/>
              </a:ext>
            </a:extLst>
          </p:cNvPr>
          <p:cNvGrpSpPr/>
          <p:nvPr/>
        </p:nvGrpSpPr>
        <p:grpSpPr>
          <a:xfrm>
            <a:off x="874284" y="7601337"/>
            <a:ext cx="569563" cy="621499"/>
            <a:chOff x="0" y="0"/>
            <a:chExt cx="744877" cy="812800"/>
          </a:xfrm>
        </p:grpSpPr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0812E603-7FD9-4407-BD1A-1C623DC48802}"/>
                </a:ext>
              </a:extLst>
            </p:cNvPr>
            <p:cNvSpPr/>
            <p:nvPr/>
          </p:nvSpPr>
          <p:spPr>
            <a:xfrm>
              <a:off x="0" y="0"/>
              <a:ext cx="744877" cy="812800"/>
            </a:xfrm>
            <a:custGeom>
              <a:avLst/>
              <a:gdLst/>
              <a:ahLst/>
              <a:cxnLst/>
              <a:rect l="l" t="t" r="r" b="b"/>
              <a:pathLst>
                <a:path w="744877" h="812800">
                  <a:moveTo>
                    <a:pt x="372439" y="0"/>
                  </a:moveTo>
                  <a:cubicBezTo>
                    <a:pt x="166746" y="0"/>
                    <a:pt x="0" y="181951"/>
                    <a:pt x="0" y="406400"/>
                  </a:cubicBezTo>
                  <a:cubicBezTo>
                    <a:pt x="0" y="630849"/>
                    <a:pt x="166746" y="812800"/>
                    <a:pt x="372439" y="812800"/>
                  </a:cubicBezTo>
                  <a:cubicBezTo>
                    <a:pt x="578131" y="812800"/>
                    <a:pt x="744877" y="630849"/>
                    <a:pt x="744877" y="406400"/>
                  </a:cubicBezTo>
                  <a:cubicBezTo>
                    <a:pt x="744877" y="181951"/>
                    <a:pt x="578131" y="0"/>
                    <a:pt x="372439" y="0"/>
                  </a:cubicBezTo>
                  <a:close/>
                </a:path>
              </a:pathLst>
            </a:custGeom>
            <a:solidFill>
              <a:srgbClr val="C1C2F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41">
              <a:extLst>
                <a:ext uri="{FF2B5EF4-FFF2-40B4-BE49-F238E27FC236}">
                  <a16:creationId xmlns:a16="http://schemas.microsoft.com/office/drawing/2014/main" id="{AB27E18B-5E0F-7AF1-3D83-D64D8156774C}"/>
                </a:ext>
              </a:extLst>
            </p:cNvPr>
            <p:cNvSpPr txBox="1"/>
            <p:nvPr/>
          </p:nvSpPr>
          <p:spPr>
            <a:xfrm>
              <a:off x="69832" y="104775"/>
              <a:ext cx="605213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9"/>
                </a:lnSpc>
              </a:pPr>
              <a:endParaRPr/>
            </a:p>
          </p:txBody>
        </p:sp>
      </p:grpSp>
      <p:sp>
        <p:nvSpPr>
          <p:cNvPr id="56" name="TextBox 42">
            <a:extLst>
              <a:ext uri="{FF2B5EF4-FFF2-40B4-BE49-F238E27FC236}">
                <a16:creationId xmlns:a16="http://schemas.microsoft.com/office/drawing/2014/main" id="{70195A16-6528-C0AC-FA4E-80280FA30DB4}"/>
              </a:ext>
            </a:extLst>
          </p:cNvPr>
          <p:cNvSpPr txBox="1"/>
          <p:nvPr/>
        </p:nvSpPr>
        <p:spPr>
          <a:xfrm>
            <a:off x="949175" y="7723966"/>
            <a:ext cx="419782" cy="31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970" b="1">
                <a:solidFill>
                  <a:srgbClr val="2421CD"/>
                </a:solidFill>
                <a:latin typeface="Raleway Bold"/>
                <a:ea typeface="Raleway Bold"/>
                <a:cs typeface="Raleway Bold"/>
                <a:sym typeface="Raleway Bold"/>
              </a:rPr>
              <a:t>6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7E567AF-F9CE-CD76-2FC4-8C3311760567}"/>
              </a:ext>
            </a:extLst>
          </p:cNvPr>
          <p:cNvSpPr/>
          <p:nvPr/>
        </p:nvSpPr>
        <p:spPr>
          <a:xfrm>
            <a:off x="292627" y="3068297"/>
            <a:ext cx="9062606" cy="564801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D84F5B-3EC6-BD49-9D7A-3C58D9897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025" y="5829300"/>
            <a:ext cx="2355575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968">
            <a:off x="750153" y="3675236"/>
            <a:ext cx="8234278" cy="6153011"/>
            <a:chOff x="0" y="0"/>
            <a:chExt cx="138176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1760" cy="2167467"/>
            </a:xfrm>
            <a:custGeom>
              <a:avLst/>
              <a:gdLst/>
              <a:ahLst/>
              <a:cxnLst/>
              <a:rect l="l" t="t" r="r" b="b"/>
              <a:pathLst>
                <a:path w="1381760" h="2167467">
                  <a:moveTo>
                    <a:pt x="94802" y="0"/>
                  </a:moveTo>
                  <a:lnTo>
                    <a:pt x="1286958" y="0"/>
                  </a:lnTo>
                  <a:cubicBezTo>
                    <a:pt x="1339316" y="0"/>
                    <a:pt x="1381760" y="42444"/>
                    <a:pt x="1381760" y="94802"/>
                  </a:cubicBezTo>
                  <a:lnTo>
                    <a:pt x="1381760" y="2072664"/>
                  </a:lnTo>
                  <a:cubicBezTo>
                    <a:pt x="1381760" y="2125022"/>
                    <a:pt x="1339316" y="2167467"/>
                    <a:pt x="1286958" y="2167467"/>
                  </a:cubicBezTo>
                  <a:lnTo>
                    <a:pt x="94802" y="2167467"/>
                  </a:lnTo>
                  <a:cubicBezTo>
                    <a:pt x="42444" y="2167467"/>
                    <a:pt x="0" y="2125022"/>
                    <a:pt x="0" y="2072664"/>
                  </a:cubicBezTo>
                  <a:lnTo>
                    <a:pt x="0" y="94802"/>
                  </a:lnTo>
                  <a:cubicBezTo>
                    <a:pt x="0" y="42444"/>
                    <a:pt x="42444" y="0"/>
                    <a:pt x="94802" y="0"/>
                  </a:cubicBezTo>
                  <a:close/>
                </a:path>
              </a:pathLst>
            </a:custGeom>
            <a:solidFill>
              <a:srgbClr val="100DE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1760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9722" y="3867289"/>
            <a:ext cx="8234278" cy="6153011"/>
            <a:chOff x="0" y="0"/>
            <a:chExt cx="812800" cy="1274980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74980"/>
            </a:xfrm>
            <a:custGeom>
              <a:avLst/>
              <a:gdLst/>
              <a:ahLst/>
              <a:cxnLst/>
              <a:rect l="l" t="t" r="r" b="b"/>
              <a:pathLst>
                <a:path w="812800" h="1274980">
                  <a:moveTo>
                    <a:pt x="94802" y="0"/>
                  </a:moveTo>
                  <a:lnTo>
                    <a:pt x="717998" y="0"/>
                  </a:lnTo>
                  <a:cubicBezTo>
                    <a:pt x="770355" y="0"/>
                    <a:pt x="812800" y="42444"/>
                    <a:pt x="812800" y="94802"/>
                  </a:cubicBezTo>
                  <a:lnTo>
                    <a:pt x="812800" y="1180178"/>
                  </a:lnTo>
                  <a:cubicBezTo>
                    <a:pt x="812800" y="1232536"/>
                    <a:pt x="770355" y="1274980"/>
                    <a:pt x="717998" y="1274980"/>
                  </a:cubicBezTo>
                  <a:lnTo>
                    <a:pt x="94802" y="1274980"/>
                  </a:lnTo>
                  <a:cubicBezTo>
                    <a:pt x="42444" y="1274980"/>
                    <a:pt x="0" y="1232536"/>
                    <a:pt x="0" y="1180178"/>
                  </a:cubicBezTo>
                  <a:lnTo>
                    <a:pt x="0" y="94802"/>
                  </a:lnTo>
                  <a:cubicBezTo>
                    <a:pt x="0" y="42444"/>
                    <a:pt x="42444" y="0"/>
                    <a:pt x="9480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59627" y="1293946"/>
            <a:ext cx="1519967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4"/>
              </a:lnSpc>
            </a:pPr>
            <a:r>
              <a:rPr lang="en-US" sz="7164" b="1" spc="-143" dirty="0">
                <a:solidFill>
                  <a:srgbClr val="5F5CDF"/>
                </a:solidFill>
                <a:latin typeface="Raleway Semi-Bold"/>
                <a:ea typeface="Raleway Semi-Bold"/>
                <a:cs typeface="Raleway Semi-Bold"/>
                <a:sym typeface="Raleway Semi-Bold"/>
              </a:rPr>
              <a:t>Global Air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491262" y="2832430"/>
            <a:ext cx="979119" cy="82257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76537" y="2658822"/>
            <a:ext cx="382763" cy="38276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64760" y="1571967"/>
            <a:ext cx="685009" cy="68500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71600" y="4762500"/>
            <a:ext cx="74676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FPA Critical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Rapid collection, earliest possible flight to destination.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FPA Express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Same day collection, 48-72 hr delivery to destination.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FPA Eco 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Lower cost, consolidated service, 120-168 hr delivery to destination.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FPA Charter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Project, large consignments, dedicated aircraft.</a:t>
            </a:r>
            <a:endParaRPr lang="en-US" sz="3219" dirty="0">
              <a:solidFill>
                <a:schemeClr val="tx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59628" y="2324100"/>
            <a:ext cx="12645318" cy="424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25"/>
              </a:lnSpc>
            </a:pPr>
            <a:r>
              <a:rPr lang="en-US" sz="3500" b="1" dirty="0">
                <a:solidFill>
                  <a:srgbClr val="C1C2F5"/>
                </a:solidFill>
                <a:latin typeface="Raleway Bold"/>
                <a:ea typeface="Raleway Bold"/>
                <a:cs typeface="Raleway Bold"/>
                <a:sym typeface="Raleway Bold"/>
              </a:rPr>
              <a:t>Whether SPEED or COST is the key, we have the solution.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95541" y="513393"/>
            <a:ext cx="5200948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100DE5"/>
                </a:solidFill>
                <a:latin typeface="Canva Sans"/>
                <a:ea typeface="Canva Sans"/>
                <a:cs typeface="Canva Sans"/>
                <a:sym typeface="Canva Sans"/>
              </a:rPr>
              <a:t>XXXXX</a:t>
            </a:r>
            <a:endParaRPr lang="en-US" sz="1800" dirty="0">
              <a:solidFill>
                <a:srgbClr val="100DE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E601EF5-8166-2975-6A70-E2BD5042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7E06E5-CE0D-B645-EC79-7FFA37A6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30" y="3655004"/>
            <a:ext cx="8280000" cy="616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BC683-0FFE-4537-A8FA-F03C864EF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CFDE65-57EF-E5F5-E91A-26907556CF3F}"/>
              </a:ext>
            </a:extLst>
          </p:cNvPr>
          <p:cNvGrpSpPr/>
          <p:nvPr/>
        </p:nvGrpSpPr>
        <p:grpSpPr>
          <a:xfrm rot="-263968">
            <a:off x="750153" y="3675236"/>
            <a:ext cx="8234278" cy="6153011"/>
            <a:chOff x="0" y="0"/>
            <a:chExt cx="1381760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D8506E8-04AE-AF18-1ACA-AF3071C8D9DF}"/>
                </a:ext>
              </a:extLst>
            </p:cNvPr>
            <p:cNvSpPr/>
            <p:nvPr/>
          </p:nvSpPr>
          <p:spPr>
            <a:xfrm>
              <a:off x="0" y="0"/>
              <a:ext cx="1381760" cy="2167467"/>
            </a:xfrm>
            <a:custGeom>
              <a:avLst/>
              <a:gdLst/>
              <a:ahLst/>
              <a:cxnLst/>
              <a:rect l="l" t="t" r="r" b="b"/>
              <a:pathLst>
                <a:path w="1381760" h="2167467">
                  <a:moveTo>
                    <a:pt x="94802" y="0"/>
                  </a:moveTo>
                  <a:lnTo>
                    <a:pt x="1286958" y="0"/>
                  </a:lnTo>
                  <a:cubicBezTo>
                    <a:pt x="1339316" y="0"/>
                    <a:pt x="1381760" y="42444"/>
                    <a:pt x="1381760" y="94802"/>
                  </a:cubicBezTo>
                  <a:lnTo>
                    <a:pt x="1381760" y="2072664"/>
                  </a:lnTo>
                  <a:cubicBezTo>
                    <a:pt x="1381760" y="2125022"/>
                    <a:pt x="1339316" y="2167467"/>
                    <a:pt x="1286958" y="2167467"/>
                  </a:cubicBezTo>
                  <a:lnTo>
                    <a:pt x="94802" y="2167467"/>
                  </a:lnTo>
                  <a:cubicBezTo>
                    <a:pt x="42444" y="2167467"/>
                    <a:pt x="0" y="2125022"/>
                    <a:pt x="0" y="2072664"/>
                  </a:cubicBezTo>
                  <a:lnTo>
                    <a:pt x="0" y="94802"/>
                  </a:lnTo>
                  <a:cubicBezTo>
                    <a:pt x="0" y="42444"/>
                    <a:pt x="42444" y="0"/>
                    <a:pt x="94802" y="0"/>
                  </a:cubicBezTo>
                  <a:close/>
                </a:path>
              </a:pathLst>
            </a:custGeom>
            <a:solidFill>
              <a:srgbClr val="100DE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7DE9A29-98F3-4154-5172-74B393C6CB0A}"/>
                </a:ext>
              </a:extLst>
            </p:cNvPr>
            <p:cNvSpPr txBox="1"/>
            <p:nvPr/>
          </p:nvSpPr>
          <p:spPr>
            <a:xfrm>
              <a:off x="0" y="-38100"/>
              <a:ext cx="1381760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5929B41-2938-36C5-9C2A-EED068B0AA4C}"/>
              </a:ext>
            </a:extLst>
          </p:cNvPr>
          <p:cNvGrpSpPr/>
          <p:nvPr/>
        </p:nvGrpSpPr>
        <p:grpSpPr>
          <a:xfrm>
            <a:off x="909722" y="3867289"/>
            <a:ext cx="8234278" cy="6153011"/>
            <a:chOff x="0" y="0"/>
            <a:chExt cx="812800" cy="1274980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000756A-547A-4E90-D40D-D4EA894ACFBC}"/>
                </a:ext>
              </a:extLst>
            </p:cNvPr>
            <p:cNvSpPr/>
            <p:nvPr/>
          </p:nvSpPr>
          <p:spPr>
            <a:xfrm>
              <a:off x="0" y="0"/>
              <a:ext cx="812800" cy="1274980"/>
            </a:xfrm>
            <a:custGeom>
              <a:avLst/>
              <a:gdLst/>
              <a:ahLst/>
              <a:cxnLst/>
              <a:rect l="l" t="t" r="r" b="b"/>
              <a:pathLst>
                <a:path w="812800" h="1274980">
                  <a:moveTo>
                    <a:pt x="94802" y="0"/>
                  </a:moveTo>
                  <a:lnTo>
                    <a:pt x="717998" y="0"/>
                  </a:lnTo>
                  <a:cubicBezTo>
                    <a:pt x="770355" y="0"/>
                    <a:pt x="812800" y="42444"/>
                    <a:pt x="812800" y="94802"/>
                  </a:cubicBezTo>
                  <a:lnTo>
                    <a:pt x="812800" y="1180178"/>
                  </a:lnTo>
                  <a:cubicBezTo>
                    <a:pt x="812800" y="1232536"/>
                    <a:pt x="770355" y="1274980"/>
                    <a:pt x="717998" y="1274980"/>
                  </a:cubicBezTo>
                  <a:lnTo>
                    <a:pt x="94802" y="1274980"/>
                  </a:lnTo>
                  <a:cubicBezTo>
                    <a:pt x="42444" y="1274980"/>
                    <a:pt x="0" y="1232536"/>
                    <a:pt x="0" y="1180178"/>
                  </a:cubicBezTo>
                  <a:lnTo>
                    <a:pt x="0" y="94802"/>
                  </a:lnTo>
                  <a:cubicBezTo>
                    <a:pt x="0" y="42444"/>
                    <a:pt x="42444" y="0"/>
                    <a:pt x="9480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9E087F3-DD24-176E-274D-97998DD93E84}"/>
              </a:ext>
            </a:extLst>
          </p:cNvPr>
          <p:cNvSpPr txBox="1"/>
          <p:nvPr/>
        </p:nvSpPr>
        <p:spPr>
          <a:xfrm>
            <a:off x="2059627" y="1293946"/>
            <a:ext cx="1519967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4"/>
              </a:lnSpc>
            </a:pPr>
            <a:r>
              <a:rPr lang="en-US" sz="7164" b="1" spc="-143" dirty="0">
                <a:solidFill>
                  <a:srgbClr val="5F5CDF"/>
                </a:solidFill>
                <a:latin typeface="Raleway Semi-Bold"/>
                <a:ea typeface="Raleway Semi-Bold"/>
                <a:cs typeface="Raleway Semi-Bold"/>
                <a:sym typeface="Raleway Semi-Bold"/>
              </a:rPr>
              <a:t>Global Ocean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ECDFA3B-A9C6-8215-5408-ACC78E122772}"/>
              </a:ext>
            </a:extLst>
          </p:cNvPr>
          <p:cNvGrpSpPr/>
          <p:nvPr/>
        </p:nvGrpSpPr>
        <p:grpSpPr>
          <a:xfrm>
            <a:off x="3491262" y="2832430"/>
            <a:ext cx="979119" cy="822574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D986BDA-B6AD-1DD6-A353-3E4CB3DE68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C1E0BAC-77F5-AB54-509E-4A47ED51405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A20F695-509F-ACC5-FE0E-D7817C8ECE79}"/>
              </a:ext>
            </a:extLst>
          </p:cNvPr>
          <p:cNvGrpSpPr/>
          <p:nvPr/>
        </p:nvGrpSpPr>
        <p:grpSpPr>
          <a:xfrm>
            <a:off x="16876537" y="2658822"/>
            <a:ext cx="382763" cy="382763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92AF353-E002-27BB-FF49-0734D5BFB2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06277DD-C599-7EF4-E7EA-54FA74CB246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6D9134E-E954-BE12-270E-F11859939610}"/>
              </a:ext>
            </a:extLst>
          </p:cNvPr>
          <p:cNvGrpSpPr/>
          <p:nvPr/>
        </p:nvGrpSpPr>
        <p:grpSpPr>
          <a:xfrm>
            <a:off x="15864760" y="1571967"/>
            <a:ext cx="685009" cy="685009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38599FA-E8B6-CF80-AAF8-F8E3157E5D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99041B83-72D0-5EF0-5ACA-98E8FF24FBC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9DF56BF1-725D-AC68-C2D4-FCBD64FD7192}"/>
              </a:ext>
            </a:extLst>
          </p:cNvPr>
          <p:cNvSpPr txBox="1"/>
          <p:nvPr/>
        </p:nvSpPr>
        <p:spPr>
          <a:xfrm>
            <a:off x="1371600" y="4762500"/>
            <a:ext cx="74676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FPO FCL</a:t>
            </a:r>
            <a:endParaRPr lang="en-GB" dirty="0">
              <a:solidFill>
                <a:schemeClr val="tx2"/>
              </a:solidFill>
            </a:endParaRPr>
          </a:p>
          <a:p>
            <a:br>
              <a:rPr lang="en-GB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Shipper loaded, door to door, consignee offload. Max security.</a:t>
            </a:r>
            <a:endParaRPr lang="en-GB" dirty="0">
              <a:solidFill>
                <a:schemeClr val="tx2"/>
              </a:solidFill>
            </a:endParaRPr>
          </a:p>
          <a:p>
            <a:br>
              <a:rPr lang="en-GB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FPO LCL</a:t>
            </a:r>
            <a:endParaRPr lang="en-GB" dirty="0">
              <a:solidFill>
                <a:schemeClr val="tx2"/>
              </a:solidFill>
            </a:endParaRPr>
          </a:p>
          <a:p>
            <a:br>
              <a:rPr lang="en-GB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Smaller loads, consolidated service.</a:t>
            </a:r>
            <a:endParaRPr lang="en-GB" dirty="0">
              <a:solidFill>
                <a:schemeClr val="tx2"/>
              </a:solidFill>
            </a:endParaRPr>
          </a:p>
          <a:p>
            <a:br>
              <a:rPr lang="en-GB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FPO PRO</a:t>
            </a:r>
            <a:endParaRPr lang="en-GB" dirty="0">
              <a:solidFill>
                <a:schemeClr val="tx2"/>
              </a:solidFill>
            </a:endParaRPr>
          </a:p>
          <a:p>
            <a:br>
              <a:rPr lang="en-GB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Project moves, flat rack, top load for larger loads.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  <a:effectLst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227B034-B8EC-4884-5885-0B61AD387442}"/>
              </a:ext>
            </a:extLst>
          </p:cNvPr>
          <p:cNvSpPr txBox="1"/>
          <p:nvPr/>
        </p:nvSpPr>
        <p:spPr>
          <a:xfrm>
            <a:off x="12495541" y="513393"/>
            <a:ext cx="5200948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100DE5"/>
                </a:solidFill>
                <a:latin typeface="Canva Sans"/>
                <a:ea typeface="Canva Sans"/>
                <a:cs typeface="Canva Sans"/>
                <a:sym typeface="Canva Sans"/>
              </a:rPr>
              <a:t>XXXXX</a:t>
            </a:r>
            <a:endParaRPr lang="en-US" sz="1800" dirty="0">
              <a:solidFill>
                <a:srgbClr val="100DE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6F0B0C6-99F0-555D-7D90-E82CAA4E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7167EF-40B9-411D-60BC-9F278919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76" y="3655003"/>
            <a:ext cx="8280000" cy="61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9">
            <a:extLst>
              <a:ext uri="{FF2B5EF4-FFF2-40B4-BE49-F238E27FC236}">
                <a16:creationId xmlns:a16="http://schemas.microsoft.com/office/drawing/2014/main" id="{E20EF641-D51C-876C-EF60-7F77337B80AB}"/>
              </a:ext>
            </a:extLst>
          </p:cNvPr>
          <p:cNvSpPr txBox="1"/>
          <p:nvPr/>
        </p:nvSpPr>
        <p:spPr>
          <a:xfrm>
            <a:off x="2059628" y="2324100"/>
            <a:ext cx="12645318" cy="424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25"/>
              </a:lnSpc>
            </a:pPr>
            <a:r>
              <a:rPr lang="en-US" sz="3500" b="1" dirty="0">
                <a:solidFill>
                  <a:srgbClr val="C1C2F5"/>
                </a:solidFill>
                <a:latin typeface="Raleway Bold"/>
                <a:ea typeface="Raleway Bold"/>
                <a:cs typeface="Raleway Bold"/>
                <a:sym typeface="Raleway Bold"/>
              </a:rPr>
              <a:t>Flexible options to suit your cargo.</a:t>
            </a:r>
          </a:p>
        </p:txBody>
      </p:sp>
    </p:spTree>
    <p:extLst>
      <p:ext uri="{BB962C8B-B14F-4D97-AF65-F5344CB8AC3E}">
        <p14:creationId xmlns:p14="http://schemas.microsoft.com/office/powerpoint/2010/main" val="28795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54320-5FB3-F1EA-BE4A-840D0E02B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EC705E8-5AFA-FB3E-3000-6799D8A90C84}"/>
              </a:ext>
            </a:extLst>
          </p:cNvPr>
          <p:cNvGrpSpPr/>
          <p:nvPr/>
        </p:nvGrpSpPr>
        <p:grpSpPr>
          <a:xfrm rot="-263968">
            <a:off x="750153" y="3675236"/>
            <a:ext cx="8234278" cy="6153011"/>
            <a:chOff x="0" y="0"/>
            <a:chExt cx="1381760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B021127-ADBB-24CD-6D98-348CB501E984}"/>
                </a:ext>
              </a:extLst>
            </p:cNvPr>
            <p:cNvSpPr/>
            <p:nvPr/>
          </p:nvSpPr>
          <p:spPr>
            <a:xfrm>
              <a:off x="0" y="0"/>
              <a:ext cx="1381760" cy="2167467"/>
            </a:xfrm>
            <a:custGeom>
              <a:avLst/>
              <a:gdLst/>
              <a:ahLst/>
              <a:cxnLst/>
              <a:rect l="l" t="t" r="r" b="b"/>
              <a:pathLst>
                <a:path w="1381760" h="2167467">
                  <a:moveTo>
                    <a:pt x="94802" y="0"/>
                  </a:moveTo>
                  <a:lnTo>
                    <a:pt x="1286958" y="0"/>
                  </a:lnTo>
                  <a:cubicBezTo>
                    <a:pt x="1339316" y="0"/>
                    <a:pt x="1381760" y="42444"/>
                    <a:pt x="1381760" y="94802"/>
                  </a:cubicBezTo>
                  <a:lnTo>
                    <a:pt x="1381760" y="2072664"/>
                  </a:lnTo>
                  <a:cubicBezTo>
                    <a:pt x="1381760" y="2125022"/>
                    <a:pt x="1339316" y="2167467"/>
                    <a:pt x="1286958" y="2167467"/>
                  </a:cubicBezTo>
                  <a:lnTo>
                    <a:pt x="94802" y="2167467"/>
                  </a:lnTo>
                  <a:cubicBezTo>
                    <a:pt x="42444" y="2167467"/>
                    <a:pt x="0" y="2125022"/>
                    <a:pt x="0" y="2072664"/>
                  </a:cubicBezTo>
                  <a:lnTo>
                    <a:pt x="0" y="94802"/>
                  </a:lnTo>
                  <a:cubicBezTo>
                    <a:pt x="0" y="42444"/>
                    <a:pt x="42444" y="0"/>
                    <a:pt x="94802" y="0"/>
                  </a:cubicBezTo>
                  <a:close/>
                </a:path>
              </a:pathLst>
            </a:custGeom>
            <a:solidFill>
              <a:srgbClr val="100DE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21038FA-47B6-64D7-E88C-8CAF2FBCFD5E}"/>
                </a:ext>
              </a:extLst>
            </p:cNvPr>
            <p:cNvSpPr txBox="1"/>
            <p:nvPr/>
          </p:nvSpPr>
          <p:spPr>
            <a:xfrm>
              <a:off x="0" y="-38100"/>
              <a:ext cx="1381760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1E4E798-08FD-288E-7B38-4A2038D902F5}"/>
              </a:ext>
            </a:extLst>
          </p:cNvPr>
          <p:cNvGrpSpPr/>
          <p:nvPr/>
        </p:nvGrpSpPr>
        <p:grpSpPr>
          <a:xfrm>
            <a:off x="909722" y="3867289"/>
            <a:ext cx="8234278" cy="6153011"/>
            <a:chOff x="0" y="0"/>
            <a:chExt cx="812800" cy="1274980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511C50D-80CA-C32C-B309-43536A924E20}"/>
                </a:ext>
              </a:extLst>
            </p:cNvPr>
            <p:cNvSpPr/>
            <p:nvPr/>
          </p:nvSpPr>
          <p:spPr>
            <a:xfrm>
              <a:off x="0" y="0"/>
              <a:ext cx="812800" cy="1274980"/>
            </a:xfrm>
            <a:custGeom>
              <a:avLst/>
              <a:gdLst/>
              <a:ahLst/>
              <a:cxnLst/>
              <a:rect l="l" t="t" r="r" b="b"/>
              <a:pathLst>
                <a:path w="812800" h="1274980">
                  <a:moveTo>
                    <a:pt x="94802" y="0"/>
                  </a:moveTo>
                  <a:lnTo>
                    <a:pt x="717998" y="0"/>
                  </a:lnTo>
                  <a:cubicBezTo>
                    <a:pt x="770355" y="0"/>
                    <a:pt x="812800" y="42444"/>
                    <a:pt x="812800" y="94802"/>
                  </a:cubicBezTo>
                  <a:lnTo>
                    <a:pt x="812800" y="1180178"/>
                  </a:lnTo>
                  <a:cubicBezTo>
                    <a:pt x="812800" y="1232536"/>
                    <a:pt x="770355" y="1274980"/>
                    <a:pt x="717998" y="1274980"/>
                  </a:cubicBezTo>
                  <a:lnTo>
                    <a:pt x="94802" y="1274980"/>
                  </a:lnTo>
                  <a:cubicBezTo>
                    <a:pt x="42444" y="1274980"/>
                    <a:pt x="0" y="1232536"/>
                    <a:pt x="0" y="1180178"/>
                  </a:cubicBezTo>
                  <a:lnTo>
                    <a:pt x="0" y="94802"/>
                  </a:lnTo>
                  <a:cubicBezTo>
                    <a:pt x="0" y="42444"/>
                    <a:pt x="42444" y="0"/>
                    <a:pt x="9480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5835C3FC-E696-AC81-03E7-FB9BE0C71A80}"/>
              </a:ext>
            </a:extLst>
          </p:cNvPr>
          <p:cNvSpPr txBox="1"/>
          <p:nvPr/>
        </p:nvSpPr>
        <p:spPr>
          <a:xfrm>
            <a:off x="2059627" y="1293946"/>
            <a:ext cx="1519967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4"/>
              </a:lnSpc>
            </a:pPr>
            <a:r>
              <a:rPr lang="en-US" sz="7164" b="1" spc="-143" dirty="0">
                <a:solidFill>
                  <a:srgbClr val="5F5CDF"/>
                </a:solidFill>
                <a:latin typeface="Raleway Semi-Bold"/>
                <a:ea typeface="Raleway Semi-Bold"/>
                <a:cs typeface="Raleway Semi-Bold"/>
                <a:sym typeface="Raleway Semi-Bold"/>
              </a:rPr>
              <a:t>Global Road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DFC096C-BBAF-8365-3D18-BA92447B09FC}"/>
              </a:ext>
            </a:extLst>
          </p:cNvPr>
          <p:cNvGrpSpPr/>
          <p:nvPr/>
        </p:nvGrpSpPr>
        <p:grpSpPr>
          <a:xfrm>
            <a:off x="3491262" y="2832430"/>
            <a:ext cx="979119" cy="822574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1FEA44B-C2E9-A04C-941A-E3BD39B5E23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DC478DC-B3BA-D79D-4161-71B764F7737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1C6B6EF-2861-D3F6-90DD-93DFB4BB7922}"/>
              </a:ext>
            </a:extLst>
          </p:cNvPr>
          <p:cNvGrpSpPr/>
          <p:nvPr/>
        </p:nvGrpSpPr>
        <p:grpSpPr>
          <a:xfrm>
            <a:off x="16876537" y="2658822"/>
            <a:ext cx="382763" cy="382763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08B3E86-89CC-F20E-6713-CA6BBA0132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8EA8503-A9BC-0F44-7D02-8C7F0737F13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6ECAB498-8697-4132-EBA8-591EAFB7B075}"/>
              </a:ext>
            </a:extLst>
          </p:cNvPr>
          <p:cNvGrpSpPr/>
          <p:nvPr/>
        </p:nvGrpSpPr>
        <p:grpSpPr>
          <a:xfrm>
            <a:off x="15864760" y="1571967"/>
            <a:ext cx="685009" cy="685009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EA7C751-7223-8B00-8274-FB3BD39D44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5C77222-C4CA-3044-A17D-76CE012C9AB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1A682EF0-0F53-BE66-746E-DBFDACA853DF}"/>
              </a:ext>
            </a:extLst>
          </p:cNvPr>
          <p:cNvSpPr txBox="1"/>
          <p:nvPr/>
        </p:nvSpPr>
        <p:spPr>
          <a:xfrm>
            <a:off x="1371600" y="4762500"/>
            <a:ext cx="74676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FPR Critical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Rapid collection, dedicated vehicle to your customer.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FPR Express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Same day collection, rapid road service to customer.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FPR Eco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Lower cost, consolidated service, groupage service.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FPR Scheduled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To your schedule, direct to customer.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  <a:effectLst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C8988E24-D6A4-E1A4-39B9-762FDCA59DD8}"/>
              </a:ext>
            </a:extLst>
          </p:cNvPr>
          <p:cNvSpPr txBox="1"/>
          <p:nvPr/>
        </p:nvSpPr>
        <p:spPr>
          <a:xfrm>
            <a:off x="12495541" y="513393"/>
            <a:ext cx="5200948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100DE5"/>
                </a:solidFill>
                <a:latin typeface="Canva Sans"/>
                <a:ea typeface="Canva Sans"/>
                <a:cs typeface="Canva Sans"/>
                <a:sym typeface="Canva Sans"/>
              </a:rPr>
              <a:t>XXXXX</a:t>
            </a:r>
            <a:endParaRPr lang="en-US" sz="1800" dirty="0">
              <a:solidFill>
                <a:srgbClr val="100DE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362FBF0-A7C2-074E-DD5C-52D99521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73A67D-969E-03BE-713E-411E451E8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00" y="3577888"/>
            <a:ext cx="8280000" cy="644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9">
            <a:extLst>
              <a:ext uri="{FF2B5EF4-FFF2-40B4-BE49-F238E27FC236}">
                <a16:creationId xmlns:a16="http://schemas.microsoft.com/office/drawing/2014/main" id="{722D3905-25CC-7476-C1FF-DA3955DD81BF}"/>
              </a:ext>
            </a:extLst>
          </p:cNvPr>
          <p:cNvSpPr txBox="1"/>
          <p:nvPr/>
        </p:nvSpPr>
        <p:spPr>
          <a:xfrm>
            <a:off x="2059628" y="2324100"/>
            <a:ext cx="12645318" cy="424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25"/>
              </a:lnSpc>
            </a:pPr>
            <a:r>
              <a:rPr lang="en-US" sz="3500" b="1" dirty="0">
                <a:solidFill>
                  <a:srgbClr val="C1C2F5"/>
                </a:solidFill>
                <a:latin typeface="Raleway Bold"/>
                <a:ea typeface="Raleway Bold"/>
                <a:cs typeface="Raleway Bold"/>
                <a:sym typeface="Raleway Bold"/>
              </a:rPr>
              <a:t>Direct to client or groupage services.</a:t>
            </a:r>
          </a:p>
        </p:txBody>
      </p:sp>
    </p:spTree>
    <p:extLst>
      <p:ext uri="{BB962C8B-B14F-4D97-AF65-F5344CB8AC3E}">
        <p14:creationId xmlns:p14="http://schemas.microsoft.com/office/powerpoint/2010/main" val="133569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76320-DF9D-718E-829D-1935A82D8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734436-D1BD-57C8-B62C-04949BBEE087}"/>
              </a:ext>
            </a:extLst>
          </p:cNvPr>
          <p:cNvGrpSpPr/>
          <p:nvPr/>
        </p:nvGrpSpPr>
        <p:grpSpPr>
          <a:xfrm rot="-263968">
            <a:off x="750153" y="3675236"/>
            <a:ext cx="8234278" cy="6153011"/>
            <a:chOff x="0" y="0"/>
            <a:chExt cx="1381760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53EFDF5-7EAC-3D5D-C2B4-C01C2D54299F}"/>
                </a:ext>
              </a:extLst>
            </p:cNvPr>
            <p:cNvSpPr/>
            <p:nvPr/>
          </p:nvSpPr>
          <p:spPr>
            <a:xfrm>
              <a:off x="0" y="0"/>
              <a:ext cx="1381760" cy="2167467"/>
            </a:xfrm>
            <a:custGeom>
              <a:avLst/>
              <a:gdLst/>
              <a:ahLst/>
              <a:cxnLst/>
              <a:rect l="l" t="t" r="r" b="b"/>
              <a:pathLst>
                <a:path w="1381760" h="2167467">
                  <a:moveTo>
                    <a:pt x="94802" y="0"/>
                  </a:moveTo>
                  <a:lnTo>
                    <a:pt x="1286958" y="0"/>
                  </a:lnTo>
                  <a:cubicBezTo>
                    <a:pt x="1339316" y="0"/>
                    <a:pt x="1381760" y="42444"/>
                    <a:pt x="1381760" y="94802"/>
                  </a:cubicBezTo>
                  <a:lnTo>
                    <a:pt x="1381760" y="2072664"/>
                  </a:lnTo>
                  <a:cubicBezTo>
                    <a:pt x="1381760" y="2125022"/>
                    <a:pt x="1339316" y="2167467"/>
                    <a:pt x="1286958" y="2167467"/>
                  </a:cubicBezTo>
                  <a:lnTo>
                    <a:pt x="94802" y="2167467"/>
                  </a:lnTo>
                  <a:cubicBezTo>
                    <a:pt x="42444" y="2167467"/>
                    <a:pt x="0" y="2125022"/>
                    <a:pt x="0" y="2072664"/>
                  </a:cubicBezTo>
                  <a:lnTo>
                    <a:pt x="0" y="94802"/>
                  </a:lnTo>
                  <a:cubicBezTo>
                    <a:pt x="0" y="42444"/>
                    <a:pt x="42444" y="0"/>
                    <a:pt x="94802" y="0"/>
                  </a:cubicBezTo>
                  <a:close/>
                </a:path>
              </a:pathLst>
            </a:custGeom>
            <a:solidFill>
              <a:srgbClr val="100DE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E4407AC-A7A8-1692-F459-CE6DB7A3145E}"/>
                </a:ext>
              </a:extLst>
            </p:cNvPr>
            <p:cNvSpPr txBox="1"/>
            <p:nvPr/>
          </p:nvSpPr>
          <p:spPr>
            <a:xfrm>
              <a:off x="0" y="-38100"/>
              <a:ext cx="1381760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0E4C855-CD44-2FB9-C5C2-C50941C40D92}"/>
              </a:ext>
            </a:extLst>
          </p:cNvPr>
          <p:cNvGrpSpPr/>
          <p:nvPr/>
        </p:nvGrpSpPr>
        <p:grpSpPr>
          <a:xfrm>
            <a:off x="909722" y="3867289"/>
            <a:ext cx="8234278" cy="6153011"/>
            <a:chOff x="0" y="0"/>
            <a:chExt cx="812800" cy="1274980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9D735F7-3AF1-ED43-131F-766F26D69178}"/>
                </a:ext>
              </a:extLst>
            </p:cNvPr>
            <p:cNvSpPr/>
            <p:nvPr/>
          </p:nvSpPr>
          <p:spPr>
            <a:xfrm>
              <a:off x="0" y="0"/>
              <a:ext cx="812800" cy="1274980"/>
            </a:xfrm>
            <a:custGeom>
              <a:avLst/>
              <a:gdLst/>
              <a:ahLst/>
              <a:cxnLst/>
              <a:rect l="l" t="t" r="r" b="b"/>
              <a:pathLst>
                <a:path w="812800" h="1274980">
                  <a:moveTo>
                    <a:pt x="94802" y="0"/>
                  </a:moveTo>
                  <a:lnTo>
                    <a:pt x="717998" y="0"/>
                  </a:lnTo>
                  <a:cubicBezTo>
                    <a:pt x="770355" y="0"/>
                    <a:pt x="812800" y="42444"/>
                    <a:pt x="812800" y="94802"/>
                  </a:cubicBezTo>
                  <a:lnTo>
                    <a:pt x="812800" y="1180178"/>
                  </a:lnTo>
                  <a:cubicBezTo>
                    <a:pt x="812800" y="1232536"/>
                    <a:pt x="770355" y="1274980"/>
                    <a:pt x="717998" y="1274980"/>
                  </a:cubicBezTo>
                  <a:lnTo>
                    <a:pt x="94802" y="1274980"/>
                  </a:lnTo>
                  <a:cubicBezTo>
                    <a:pt x="42444" y="1274980"/>
                    <a:pt x="0" y="1232536"/>
                    <a:pt x="0" y="1180178"/>
                  </a:cubicBezTo>
                  <a:lnTo>
                    <a:pt x="0" y="94802"/>
                  </a:lnTo>
                  <a:cubicBezTo>
                    <a:pt x="0" y="42444"/>
                    <a:pt x="42444" y="0"/>
                    <a:pt x="9480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6D8BA442-025C-DCD7-0581-5E1D8B113600}"/>
              </a:ext>
            </a:extLst>
          </p:cNvPr>
          <p:cNvSpPr txBox="1"/>
          <p:nvPr/>
        </p:nvSpPr>
        <p:spPr>
          <a:xfrm>
            <a:off x="2059627" y="1293946"/>
            <a:ext cx="1519967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4"/>
              </a:lnSpc>
            </a:pPr>
            <a:r>
              <a:rPr lang="en-US" sz="7164" b="1" spc="-143" dirty="0">
                <a:solidFill>
                  <a:srgbClr val="5F5CDF"/>
                </a:solidFill>
                <a:latin typeface="Raleway Semi-Bold"/>
                <a:ea typeface="Raleway Semi-Bold"/>
                <a:cs typeface="Raleway Semi-Bold"/>
                <a:sym typeface="Raleway Semi-Bold"/>
              </a:rPr>
              <a:t>Additional Services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2C5BD22-7AE3-550B-44FA-21EE117F8A36}"/>
              </a:ext>
            </a:extLst>
          </p:cNvPr>
          <p:cNvGrpSpPr/>
          <p:nvPr/>
        </p:nvGrpSpPr>
        <p:grpSpPr>
          <a:xfrm>
            <a:off x="3491262" y="2832430"/>
            <a:ext cx="979119" cy="822574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83F1979-F294-073C-515B-10AC3B64E6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8A53129-4412-0601-BC6B-A12C49A3F8E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137D018-C397-C609-A0BB-675FF41598DC}"/>
              </a:ext>
            </a:extLst>
          </p:cNvPr>
          <p:cNvGrpSpPr/>
          <p:nvPr/>
        </p:nvGrpSpPr>
        <p:grpSpPr>
          <a:xfrm>
            <a:off x="16876537" y="2658822"/>
            <a:ext cx="382763" cy="382763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B8E9E20-F841-FA98-F713-620F62F748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21EE08D-8E92-B5B0-83C3-40698FBCB82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C5DA62F-5155-9272-9FD6-BBC3E2FAC104}"/>
              </a:ext>
            </a:extLst>
          </p:cNvPr>
          <p:cNvGrpSpPr/>
          <p:nvPr/>
        </p:nvGrpSpPr>
        <p:grpSpPr>
          <a:xfrm>
            <a:off x="15864760" y="1571967"/>
            <a:ext cx="685009" cy="685009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5CA151A-D5E5-C5A8-79A1-40D4C3B58A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3C3C9B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93AEEFF8-B201-7360-05F5-279835A31B1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93B0B741-50E0-491E-6F33-3B15C48BBB37}"/>
              </a:ext>
            </a:extLst>
          </p:cNvPr>
          <p:cNvSpPr txBox="1"/>
          <p:nvPr/>
        </p:nvSpPr>
        <p:spPr>
          <a:xfrm>
            <a:off x="1371600" y="4762500"/>
            <a:ext cx="74676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Seamless integration with </a:t>
            </a:r>
            <a:r>
              <a:rPr lang="en-GB" b="1" dirty="0" err="1">
                <a:solidFill>
                  <a:schemeClr val="tx2"/>
                </a:solidFill>
              </a:rPr>
              <a:t>FuturePro</a:t>
            </a:r>
            <a:r>
              <a:rPr lang="en-GB" b="1" dirty="0">
                <a:solidFill>
                  <a:schemeClr val="tx2"/>
                </a:solidFill>
              </a:rPr>
              <a:t> Logistics 3PL operations.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Origin and/or destination customs clearance services.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Full compliance with local requirements, with advice if required.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Complete door to door, duty paid services available.</a:t>
            </a:r>
            <a:endParaRPr lang="en-GB" dirty="0">
              <a:solidFill>
                <a:schemeClr val="tx2"/>
              </a:solidFill>
            </a:endParaRPr>
          </a:p>
          <a:p>
            <a:br>
              <a:rPr lang="en-GB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www.futureprologistics.com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effectLst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6868DE9A-74ED-94CE-5B47-24223D78A754}"/>
              </a:ext>
            </a:extLst>
          </p:cNvPr>
          <p:cNvSpPr txBox="1"/>
          <p:nvPr/>
        </p:nvSpPr>
        <p:spPr>
          <a:xfrm>
            <a:off x="12495541" y="513393"/>
            <a:ext cx="5200948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100DE5"/>
                </a:solidFill>
                <a:latin typeface="Canva Sans"/>
                <a:ea typeface="Canva Sans"/>
                <a:cs typeface="Canva Sans"/>
                <a:sym typeface="Canva Sans"/>
              </a:rPr>
              <a:t>XXXXX</a:t>
            </a:r>
            <a:endParaRPr lang="en-US" sz="1800" dirty="0">
              <a:solidFill>
                <a:srgbClr val="100DE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94E3D8B-CA8F-409D-A386-61D17FCC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534A2B-83C0-7DC5-1F7D-0038EB915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97" y="3577888"/>
            <a:ext cx="8609703" cy="64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08CDF76D1B44592CA80A7F30A61BE" ma:contentTypeVersion="13" ma:contentTypeDescription="Create a new document." ma:contentTypeScope="" ma:versionID="962ee5c73400efefe87c9df801c0fec3">
  <xsd:schema xmlns:xsd="http://www.w3.org/2001/XMLSchema" xmlns:xs="http://www.w3.org/2001/XMLSchema" xmlns:p="http://schemas.microsoft.com/office/2006/metadata/properties" xmlns:ns2="9ba4a3a6-7d7e-4a89-a769-c42455bc2342" xmlns:ns3="bb2a0802-6c7f-4811-9ef4-a0e626837e19" targetNamespace="http://schemas.microsoft.com/office/2006/metadata/properties" ma:root="true" ma:fieldsID="cba697e99fac1bbc107279802024281e" ns2:_="" ns3:_="">
    <xsd:import namespace="9ba4a3a6-7d7e-4a89-a769-c42455bc2342"/>
    <xsd:import namespace="bb2a0802-6c7f-4811-9ef4-a0e626837e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4a3a6-7d7e-4a89-a769-c42455bc2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aaa9e73-98e6-4e4e-a424-95f8152b40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a0802-6c7f-4811-9ef4-a0e626837e1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d53761f-448d-41ce-9ef9-6293dac31c1c}" ma:internalName="TaxCatchAll" ma:showField="CatchAllData" ma:web="bb2a0802-6c7f-4811-9ef4-a0e626837e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2a0802-6c7f-4811-9ef4-a0e626837e19" xsi:nil="true"/>
    <lcf76f155ced4ddcb4097134ff3c332f xmlns="9ba4a3a6-7d7e-4a89-a769-c42455bc23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31B4D7-1895-4242-889C-B13EA0CFB3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4a3a6-7d7e-4a89-a769-c42455bc2342"/>
    <ds:schemaRef ds:uri="bb2a0802-6c7f-4811-9ef4-a0e626837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BA2AAB-1F8F-4983-A52D-979D70450B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846178-E000-4772-9993-6BF79D5820F3}">
  <ds:schemaRefs>
    <ds:schemaRef ds:uri="http://schemas.microsoft.com/office/2006/metadata/properties"/>
    <ds:schemaRef ds:uri="http://schemas.microsoft.com/office/infopath/2007/PartnerControls"/>
    <ds:schemaRef ds:uri="8a8ba946-1af1-4b33-aa8a-5744d6d99e04"/>
    <ds:schemaRef ds:uri="8243dd4a-2f53-4221-8146-4030a988686e"/>
    <ds:schemaRef ds:uri="bb2a0802-6c7f-4811-9ef4-a0e626837e19"/>
    <ds:schemaRef ds:uri="9ba4a3a6-7d7e-4a89-a769-c42455bc23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14812</TotalTime>
  <Words>245</Words>
  <Application>Microsoft Office PowerPoint</Application>
  <PresentationFormat>Custom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Raleway Semi-Bold</vt:lpstr>
      <vt:lpstr>Calibri</vt:lpstr>
      <vt:lpstr>Arial</vt:lpstr>
      <vt:lpstr>Raleway</vt:lpstr>
      <vt:lpstr>Raleway Bold</vt:lpstr>
      <vt:lpstr>Canva Sans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White Modern Workplace Safety Presentation</dc:title>
  <dc:creator>Laura Harris</dc:creator>
  <cp:lastModifiedBy>John Boyd</cp:lastModifiedBy>
  <cp:revision>1</cp:revision>
  <dcterms:created xsi:type="dcterms:W3CDTF">2006-08-16T00:00:00Z</dcterms:created>
  <dcterms:modified xsi:type="dcterms:W3CDTF">2026-03-18T14:29:20Z</dcterms:modified>
  <dc:identifier>DAG91DyZEtQ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0x01010031B08CDF76D1B44592CA80A7F30A61BE</vt:lpwstr>
  </property>
  <property fmtid="{D5CDD505-2E9C-101B-9397-08002B2CF9AE}" pid="3" name="MediaServiceImageTags">
    <vt:lpwstr/>
  </property>
</Properties>
</file>