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70" r:id="rId4"/>
    <p:sldId id="271" r:id="rId5"/>
    <p:sldId id="303" r:id="rId6"/>
    <p:sldId id="302" r:id="rId7"/>
    <p:sldId id="301" r:id="rId8"/>
    <p:sldId id="263" r:id="rId9"/>
    <p:sldId id="289" r:id="rId10"/>
    <p:sldId id="265" r:id="rId11"/>
    <p:sldId id="266" r:id="rId12"/>
    <p:sldId id="267" r:id="rId13"/>
    <p:sldId id="268" r:id="rId14"/>
    <p:sldId id="269" r:id="rId15"/>
    <p:sldId id="304" r:id="rId16"/>
    <p:sldId id="274" r:id="rId17"/>
    <p:sldId id="278" r:id="rId18"/>
    <p:sldId id="279" r:id="rId19"/>
    <p:sldId id="290" r:id="rId20"/>
    <p:sldId id="280" r:id="rId21"/>
    <p:sldId id="281" r:id="rId22"/>
    <p:sldId id="282" r:id="rId23"/>
    <p:sldId id="283" r:id="rId24"/>
    <p:sldId id="291" r:id="rId25"/>
    <p:sldId id="275" r:id="rId26"/>
    <p:sldId id="276" r:id="rId27"/>
    <p:sldId id="284" r:id="rId28"/>
    <p:sldId id="287" r:id="rId2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4EE9453-5AAB-4109-8D23-C459F2D53A9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9BC1B2D-8931-42CD-B388-7A5460B1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E9016C0-FF53-420B-BCEB-5682A18ADE9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2E5DF03-0B44-4AFD-98DD-8A77ABD44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4" name="Group 54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30771" name="Rectangle 51"/>
            <p:cNvSpPr>
              <a:spLocks noChangeArrowheads="1"/>
            </p:cNvSpPr>
            <p:nvPr userDrawn="1"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30724" name="Freeform 4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>
                  <a:gd name="T0" fmla="*/ 0 w 3640"/>
                  <a:gd name="T1" fmla="*/ 1152 h 1434"/>
                  <a:gd name="T2" fmla="*/ 672 w 3640"/>
                  <a:gd name="T3" fmla="*/ 1392 h 1434"/>
                  <a:gd name="T4" fmla="*/ 912 w 3640"/>
                  <a:gd name="T5" fmla="*/ 1152 h 1434"/>
                  <a:gd name="T6" fmla="*/ 864 w 3640"/>
                  <a:gd name="T7" fmla="*/ 816 h 1434"/>
                  <a:gd name="T8" fmla="*/ 1170 w 3640"/>
                  <a:gd name="T9" fmla="*/ 588 h 1434"/>
                  <a:gd name="T10" fmla="*/ 1692 w 3640"/>
                  <a:gd name="T11" fmla="*/ 546 h 1434"/>
                  <a:gd name="T12" fmla="*/ 2112 w 3640"/>
                  <a:gd name="T13" fmla="*/ 576 h 1434"/>
                  <a:gd name="T14" fmla="*/ 2208 w 3640"/>
                  <a:gd name="T15" fmla="*/ 384 h 1434"/>
                  <a:gd name="T16" fmla="*/ 2184 w 3640"/>
                  <a:gd name="T17" fmla="*/ 138 h 1434"/>
                  <a:gd name="T18" fmla="*/ 2640 w 3640"/>
                  <a:gd name="T19" fmla="*/ 144 h 1434"/>
                  <a:gd name="T20" fmla="*/ 3024 w 3640"/>
                  <a:gd name="T21" fmla="*/ 432 h 1434"/>
                  <a:gd name="T22" fmla="*/ 3552 w 3640"/>
                  <a:gd name="T23" fmla="*/ 192 h 1434"/>
                  <a:gd name="T24" fmla="*/ 3552 w 3640"/>
                  <a:gd name="T2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5" name="Freeform 5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>
                  <a:gd name="T0" fmla="*/ 0 w 1996"/>
                  <a:gd name="T1" fmla="*/ 960 h 1240"/>
                  <a:gd name="T2" fmla="*/ 336 w 1996"/>
                  <a:gd name="T3" fmla="*/ 1200 h 1240"/>
                  <a:gd name="T4" fmla="*/ 576 w 1996"/>
                  <a:gd name="T5" fmla="*/ 1200 h 1240"/>
                  <a:gd name="T6" fmla="*/ 696 w 1996"/>
                  <a:gd name="T7" fmla="*/ 972 h 1240"/>
                  <a:gd name="T8" fmla="*/ 636 w 1996"/>
                  <a:gd name="T9" fmla="*/ 462 h 1240"/>
                  <a:gd name="T10" fmla="*/ 816 w 1996"/>
                  <a:gd name="T11" fmla="*/ 276 h 1240"/>
                  <a:gd name="T12" fmla="*/ 1392 w 1996"/>
                  <a:gd name="T13" fmla="*/ 432 h 1240"/>
                  <a:gd name="T14" fmla="*/ 1740 w 1996"/>
                  <a:gd name="T15" fmla="*/ 390 h 1240"/>
                  <a:gd name="T16" fmla="*/ 1974 w 1996"/>
                  <a:gd name="T17" fmla="*/ 348 h 1240"/>
                  <a:gd name="T18" fmla="*/ 1872 w 1996"/>
                  <a:gd name="T19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>
                  <a:gd name="T0" fmla="*/ 0 w 1584"/>
                  <a:gd name="T1" fmla="*/ 576 h 1008"/>
                  <a:gd name="T2" fmla="*/ 336 w 1584"/>
                  <a:gd name="T3" fmla="*/ 960 h 1008"/>
                  <a:gd name="T4" fmla="*/ 480 w 1584"/>
                  <a:gd name="T5" fmla="*/ 864 h 1008"/>
                  <a:gd name="T6" fmla="*/ 318 w 1584"/>
                  <a:gd name="T7" fmla="*/ 414 h 1008"/>
                  <a:gd name="T8" fmla="*/ 780 w 1584"/>
                  <a:gd name="T9" fmla="*/ 36 h 1008"/>
                  <a:gd name="T10" fmla="*/ 1440 w 1584"/>
                  <a:gd name="T11" fmla="*/ 192 h 1008"/>
                  <a:gd name="T12" fmla="*/ 1584 w 1584"/>
                  <a:gd name="T13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>
                  <a:gd name="T0" fmla="*/ 248 w 3752"/>
                  <a:gd name="T1" fmla="*/ 1000 h 1816"/>
                  <a:gd name="T2" fmla="*/ 200 w 3752"/>
                  <a:gd name="T3" fmla="*/ 760 h 1816"/>
                  <a:gd name="T4" fmla="*/ 248 w 3752"/>
                  <a:gd name="T5" fmla="*/ 664 h 1816"/>
                  <a:gd name="T6" fmla="*/ 584 w 3752"/>
                  <a:gd name="T7" fmla="*/ 616 h 1816"/>
                  <a:gd name="T8" fmla="*/ 1304 w 3752"/>
                  <a:gd name="T9" fmla="*/ 664 h 1816"/>
                  <a:gd name="T10" fmla="*/ 1640 w 3752"/>
                  <a:gd name="T11" fmla="*/ 424 h 1816"/>
                  <a:gd name="T12" fmla="*/ 1976 w 3752"/>
                  <a:gd name="T13" fmla="*/ 472 h 1816"/>
                  <a:gd name="T14" fmla="*/ 2600 w 3752"/>
                  <a:gd name="T15" fmla="*/ 424 h 1816"/>
                  <a:gd name="T16" fmla="*/ 3128 w 3752"/>
                  <a:gd name="T17" fmla="*/ 88 h 1816"/>
                  <a:gd name="T18" fmla="*/ 3560 w 3752"/>
                  <a:gd name="T19" fmla="*/ 40 h 1816"/>
                  <a:gd name="T20" fmla="*/ 3656 w 3752"/>
                  <a:gd name="T21" fmla="*/ 328 h 1816"/>
                  <a:gd name="T22" fmla="*/ 2984 w 3752"/>
                  <a:gd name="T23" fmla="*/ 760 h 1816"/>
                  <a:gd name="T24" fmla="*/ 2456 w 3752"/>
                  <a:gd name="T25" fmla="*/ 952 h 1816"/>
                  <a:gd name="T26" fmla="*/ 1976 w 3752"/>
                  <a:gd name="T27" fmla="*/ 1432 h 1816"/>
                  <a:gd name="T28" fmla="*/ 1400 w 3752"/>
                  <a:gd name="T29" fmla="*/ 1768 h 1816"/>
                  <a:gd name="T30" fmla="*/ 968 w 3752"/>
                  <a:gd name="T31" fmla="*/ 1720 h 1816"/>
                  <a:gd name="T32" fmla="*/ 296 w 3752"/>
                  <a:gd name="T33" fmla="*/ 1768 h 1816"/>
                  <a:gd name="T34" fmla="*/ 8 w 3752"/>
                  <a:gd name="T35" fmla="*/ 1432 h 1816"/>
                  <a:gd name="T36" fmla="*/ 248 w 3752"/>
                  <a:gd name="T37" fmla="*/ 100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>
                  <a:gd name="T0" fmla="*/ 36 w 2580"/>
                  <a:gd name="T1" fmla="*/ 792 h 1140"/>
                  <a:gd name="T2" fmla="*/ 228 w 2580"/>
                  <a:gd name="T3" fmla="*/ 456 h 1140"/>
                  <a:gd name="T4" fmla="*/ 324 w 2580"/>
                  <a:gd name="T5" fmla="*/ 264 h 1140"/>
                  <a:gd name="T6" fmla="*/ 612 w 2580"/>
                  <a:gd name="T7" fmla="*/ 216 h 1140"/>
                  <a:gd name="T8" fmla="*/ 1092 w 2580"/>
                  <a:gd name="T9" fmla="*/ 312 h 1140"/>
                  <a:gd name="T10" fmla="*/ 1536 w 2580"/>
                  <a:gd name="T11" fmla="*/ 60 h 1140"/>
                  <a:gd name="T12" fmla="*/ 2388 w 2580"/>
                  <a:gd name="T13" fmla="*/ 120 h 1140"/>
                  <a:gd name="T14" fmla="*/ 2328 w 2580"/>
                  <a:gd name="T15" fmla="*/ 288 h 1140"/>
                  <a:gd name="T16" fmla="*/ 2028 w 2580"/>
                  <a:gd name="T17" fmla="*/ 612 h 1140"/>
                  <a:gd name="T18" fmla="*/ 1428 w 2580"/>
                  <a:gd name="T19" fmla="*/ 1032 h 1140"/>
                  <a:gd name="T20" fmla="*/ 1140 w 2580"/>
                  <a:gd name="T21" fmla="*/ 1080 h 1140"/>
                  <a:gd name="T22" fmla="*/ 324 w 2580"/>
                  <a:gd name="T23" fmla="*/ 1032 h 1140"/>
                  <a:gd name="T24" fmla="*/ 36 w 2580"/>
                  <a:gd name="T25" fmla="*/ 792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>
                  <a:gd name="T0" fmla="*/ 60 w 1758"/>
                  <a:gd name="T1" fmla="*/ 594 h 696"/>
                  <a:gd name="T2" fmla="*/ 126 w 1758"/>
                  <a:gd name="T3" fmla="*/ 234 h 696"/>
                  <a:gd name="T4" fmla="*/ 1182 w 1758"/>
                  <a:gd name="T5" fmla="*/ 234 h 696"/>
                  <a:gd name="T6" fmla="*/ 1518 w 1758"/>
                  <a:gd name="T7" fmla="*/ 90 h 696"/>
                  <a:gd name="T8" fmla="*/ 1710 w 1758"/>
                  <a:gd name="T9" fmla="*/ 138 h 696"/>
                  <a:gd name="T10" fmla="*/ 1230 w 1758"/>
                  <a:gd name="T11" fmla="*/ 522 h 696"/>
                  <a:gd name="T12" fmla="*/ 750 w 1758"/>
                  <a:gd name="T13" fmla="*/ 666 h 696"/>
                  <a:gd name="T14" fmla="*/ 60 w 1758"/>
                  <a:gd name="T15" fmla="*/ 594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>
                  <a:gd name="T0" fmla="*/ 104 w 928"/>
                  <a:gd name="T1" fmla="*/ 96 h 192"/>
                  <a:gd name="T2" fmla="*/ 152 w 928"/>
                  <a:gd name="T3" fmla="*/ 0 h 192"/>
                  <a:gd name="T4" fmla="*/ 728 w 928"/>
                  <a:gd name="T5" fmla="*/ 96 h 192"/>
                  <a:gd name="T6" fmla="*/ 920 w 928"/>
                  <a:gd name="T7" fmla="*/ 96 h 192"/>
                  <a:gd name="T8" fmla="*/ 776 w 928"/>
                  <a:gd name="T9" fmla="*/ 192 h 192"/>
                  <a:gd name="T10" fmla="*/ 104 w 928"/>
                  <a:gd name="T11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>
                  <a:gd name="T0" fmla="*/ 0 w 5754"/>
                  <a:gd name="T1" fmla="*/ 40 h 2280"/>
                  <a:gd name="T2" fmla="*/ 336 w 5754"/>
                  <a:gd name="T3" fmla="*/ 40 h 2280"/>
                  <a:gd name="T4" fmla="*/ 720 w 5754"/>
                  <a:gd name="T5" fmla="*/ 280 h 2280"/>
                  <a:gd name="T6" fmla="*/ 912 w 5754"/>
                  <a:gd name="T7" fmla="*/ 712 h 2280"/>
                  <a:gd name="T8" fmla="*/ 864 w 5754"/>
                  <a:gd name="T9" fmla="*/ 1240 h 2280"/>
                  <a:gd name="T10" fmla="*/ 960 w 5754"/>
                  <a:gd name="T11" fmla="*/ 1768 h 2280"/>
                  <a:gd name="T12" fmla="*/ 1440 w 5754"/>
                  <a:gd name="T13" fmla="*/ 2152 h 2280"/>
                  <a:gd name="T14" fmla="*/ 2160 w 5754"/>
                  <a:gd name="T15" fmla="*/ 2248 h 2280"/>
                  <a:gd name="T16" fmla="*/ 2688 w 5754"/>
                  <a:gd name="T17" fmla="*/ 1960 h 2280"/>
                  <a:gd name="T18" fmla="*/ 2706 w 5754"/>
                  <a:gd name="T19" fmla="*/ 472 h 2280"/>
                  <a:gd name="T20" fmla="*/ 3456 w 5754"/>
                  <a:gd name="T21" fmla="*/ 424 h 2280"/>
                  <a:gd name="T22" fmla="*/ 4416 w 5754"/>
                  <a:gd name="T23" fmla="*/ 712 h 2280"/>
                  <a:gd name="T24" fmla="*/ 4416 w 5754"/>
                  <a:gd name="T25" fmla="*/ 1432 h 2280"/>
                  <a:gd name="T26" fmla="*/ 4728 w 5754"/>
                  <a:gd name="T27" fmla="*/ 1822 h 2280"/>
                  <a:gd name="T28" fmla="*/ 5322 w 5754"/>
                  <a:gd name="T29" fmla="*/ 2206 h 2280"/>
                  <a:gd name="T30" fmla="*/ 5754 w 5754"/>
                  <a:gd name="T31" fmla="*/ 1510 h 2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>
                  <a:gd name="T0" fmla="*/ 408 w 1496"/>
                  <a:gd name="T1" fmla="*/ 16 h 1464"/>
                  <a:gd name="T2" fmla="*/ 72 w 1496"/>
                  <a:gd name="T3" fmla="*/ 304 h 1464"/>
                  <a:gd name="T4" fmla="*/ 72 w 1496"/>
                  <a:gd name="T5" fmla="*/ 976 h 1464"/>
                  <a:gd name="T6" fmla="*/ 504 w 1496"/>
                  <a:gd name="T7" fmla="*/ 1360 h 1464"/>
                  <a:gd name="T8" fmla="*/ 1128 w 1496"/>
                  <a:gd name="T9" fmla="*/ 1408 h 1464"/>
                  <a:gd name="T10" fmla="*/ 1464 w 1496"/>
                  <a:gd name="T11" fmla="*/ 1024 h 1464"/>
                  <a:gd name="T12" fmla="*/ 1320 w 1496"/>
                  <a:gd name="T13" fmla="*/ 208 h 1464"/>
                  <a:gd name="T14" fmla="*/ 408 w 1496"/>
                  <a:gd name="T15" fmla="*/ 16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>
                  <a:gd name="T0" fmla="*/ 940 w 1126"/>
                  <a:gd name="T1" fmla="*/ 196 h 730"/>
                  <a:gd name="T2" fmla="*/ 576 w 1126"/>
                  <a:gd name="T3" fmla="*/ 20 h 730"/>
                  <a:gd name="T4" fmla="*/ 192 w 1126"/>
                  <a:gd name="T5" fmla="*/ 76 h 730"/>
                  <a:gd name="T6" fmla="*/ 24 w 1126"/>
                  <a:gd name="T7" fmla="*/ 372 h 730"/>
                  <a:gd name="T8" fmla="*/ 520 w 1126"/>
                  <a:gd name="T9" fmla="*/ 670 h 730"/>
                  <a:gd name="T10" fmla="*/ 1048 w 1126"/>
                  <a:gd name="T11" fmla="*/ 568 h 730"/>
                  <a:gd name="T12" fmla="*/ 940 w 1126"/>
                  <a:gd name="T13" fmla="*/ 196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>
                  <a:gd name="T0" fmla="*/ 1496 w 2648"/>
                  <a:gd name="T1" fmla="*/ 0 h 3394"/>
                  <a:gd name="T2" fmla="*/ 1640 w 2648"/>
                  <a:gd name="T3" fmla="*/ 384 h 3394"/>
                  <a:gd name="T4" fmla="*/ 1400 w 2648"/>
                  <a:gd name="T5" fmla="*/ 864 h 3394"/>
                  <a:gd name="T6" fmla="*/ 536 w 2648"/>
                  <a:gd name="T7" fmla="*/ 1200 h 3394"/>
                  <a:gd name="T8" fmla="*/ 56 w 2648"/>
                  <a:gd name="T9" fmla="*/ 1584 h 3394"/>
                  <a:gd name="T10" fmla="*/ 200 w 2648"/>
                  <a:gd name="T11" fmla="*/ 1872 h 3394"/>
                  <a:gd name="T12" fmla="*/ 1064 w 2648"/>
                  <a:gd name="T13" fmla="*/ 2016 h 3394"/>
                  <a:gd name="T14" fmla="*/ 1592 w 2648"/>
                  <a:gd name="T15" fmla="*/ 2304 h 3394"/>
                  <a:gd name="T16" fmla="*/ 1562 w 2648"/>
                  <a:gd name="T17" fmla="*/ 2940 h 3394"/>
                  <a:gd name="T18" fmla="*/ 2120 w 2648"/>
                  <a:gd name="T19" fmla="*/ 3384 h 3394"/>
                  <a:gd name="T20" fmla="*/ 2648 w 2648"/>
                  <a:gd name="T21" fmla="*/ 2880 h 3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>
                  <a:gd name="T0" fmla="*/ 1488 w 2256"/>
                  <a:gd name="T1" fmla="*/ 0 h 3160"/>
                  <a:gd name="T2" fmla="*/ 1488 w 2256"/>
                  <a:gd name="T3" fmla="*/ 528 h 3160"/>
                  <a:gd name="T4" fmla="*/ 1104 w 2256"/>
                  <a:gd name="T5" fmla="*/ 1008 h 3160"/>
                  <a:gd name="T6" fmla="*/ 144 w 2256"/>
                  <a:gd name="T7" fmla="*/ 1488 h 3160"/>
                  <a:gd name="T8" fmla="*/ 240 w 2256"/>
                  <a:gd name="T9" fmla="*/ 1776 h 3160"/>
                  <a:gd name="T10" fmla="*/ 1056 w 2256"/>
                  <a:gd name="T11" fmla="*/ 1872 h 3160"/>
                  <a:gd name="T12" fmla="*/ 1536 w 2256"/>
                  <a:gd name="T13" fmla="*/ 2064 h 3160"/>
                  <a:gd name="T14" fmla="*/ 1536 w 2256"/>
                  <a:gd name="T15" fmla="*/ 2448 h 3160"/>
                  <a:gd name="T16" fmla="*/ 1344 w 2256"/>
                  <a:gd name="T17" fmla="*/ 2784 h 3160"/>
                  <a:gd name="T18" fmla="*/ 1632 w 2256"/>
                  <a:gd name="T19" fmla="*/ 3120 h 3160"/>
                  <a:gd name="T20" fmla="*/ 1968 w 2256"/>
                  <a:gd name="T21" fmla="*/ 3024 h 3160"/>
                  <a:gd name="T22" fmla="*/ 2208 w 2256"/>
                  <a:gd name="T23" fmla="*/ 2496 h 3160"/>
                  <a:gd name="T24" fmla="*/ 2112 w 2256"/>
                  <a:gd name="T25" fmla="*/ 1968 h 3160"/>
                  <a:gd name="T26" fmla="*/ 1776 w 2256"/>
                  <a:gd name="T27" fmla="*/ 1584 h 3160"/>
                  <a:gd name="T28" fmla="*/ 1824 w 2256"/>
                  <a:gd name="T29" fmla="*/ 1152 h 3160"/>
                  <a:gd name="T30" fmla="*/ 2256 w 2256"/>
                  <a:gd name="T31" fmla="*/ 672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>
                  <a:gd name="T0" fmla="*/ 984 w 1048"/>
                  <a:gd name="T1" fmla="*/ 256 h 696"/>
                  <a:gd name="T2" fmla="*/ 840 w 1048"/>
                  <a:gd name="T3" fmla="*/ 16 h 696"/>
                  <a:gd name="T4" fmla="*/ 552 w 1048"/>
                  <a:gd name="T5" fmla="*/ 160 h 696"/>
                  <a:gd name="T6" fmla="*/ 320 w 1048"/>
                  <a:gd name="T7" fmla="*/ 304 h 696"/>
                  <a:gd name="T8" fmla="*/ 600 w 1048"/>
                  <a:gd name="T9" fmla="*/ 592 h 696"/>
                  <a:gd name="T10" fmla="*/ 984 w 1048"/>
                  <a:gd name="T11" fmla="*/ 640 h 696"/>
                  <a:gd name="T12" fmla="*/ 984 w 1048"/>
                  <a:gd name="T13" fmla="*/ 25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>
                  <a:gd name="T0" fmla="*/ 19 w 547"/>
                  <a:gd name="T1" fmla="*/ 0 h 696"/>
                  <a:gd name="T2" fmla="*/ 19 w 547"/>
                  <a:gd name="T3" fmla="*/ 528 h 696"/>
                  <a:gd name="T4" fmla="*/ 131 w 547"/>
                  <a:gd name="T5" fmla="*/ 680 h 696"/>
                  <a:gd name="T6" fmla="*/ 355 w 547"/>
                  <a:gd name="T7" fmla="*/ 624 h 696"/>
                  <a:gd name="T8" fmla="*/ 499 w 547"/>
                  <a:gd name="T9" fmla="*/ 384 h 696"/>
                  <a:gd name="T10" fmla="*/ 547 w 547"/>
                  <a:gd name="T1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>
                  <a:gd name="T0" fmla="*/ 0 w 1984"/>
                  <a:gd name="T1" fmla="*/ 32 h 2296"/>
                  <a:gd name="T2" fmla="*/ 336 w 1984"/>
                  <a:gd name="T3" fmla="*/ 32 h 2296"/>
                  <a:gd name="T4" fmla="*/ 592 w 1984"/>
                  <a:gd name="T5" fmla="*/ 224 h 2296"/>
                  <a:gd name="T6" fmla="*/ 696 w 1984"/>
                  <a:gd name="T7" fmla="*/ 664 h 2296"/>
                  <a:gd name="T8" fmla="*/ 664 w 1984"/>
                  <a:gd name="T9" fmla="*/ 1224 h 2296"/>
                  <a:gd name="T10" fmla="*/ 816 w 1984"/>
                  <a:gd name="T11" fmla="*/ 1784 h 2296"/>
                  <a:gd name="T12" fmla="*/ 1128 w 1984"/>
                  <a:gd name="T13" fmla="*/ 2128 h 2296"/>
                  <a:gd name="T14" fmla="*/ 1984 w 1984"/>
                  <a:gd name="T15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>
                  <a:gd name="T0" fmla="*/ 0 w 816"/>
                  <a:gd name="T1" fmla="*/ 280 h 1912"/>
                  <a:gd name="T2" fmla="*/ 384 w 816"/>
                  <a:gd name="T3" fmla="*/ 280 h 1912"/>
                  <a:gd name="T4" fmla="*/ 368 w 816"/>
                  <a:gd name="T5" fmla="*/ 896 h 1912"/>
                  <a:gd name="T6" fmla="*/ 528 w 816"/>
                  <a:gd name="T7" fmla="*/ 1528 h 1912"/>
                  <a:gd name="T8" fmla="*/ 816 w 816"/>
                  <a:gd name="T9" fmla="*/ 1912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>
                  <a:gd name="T0" fmla="*/ 0 w 3080"/>
                  <a:gd name="T1" fmla="*/ 1084 h 1084"/>
                  <a:gd name="T2" fmla="*/ 424 w 3080"/>
                  <a:gd name="T3" fmla="*/ 932 h 1084"/>
                  <a:gd name="T4" fmla="*/ 640 w 3080"/>
                  <a:gd name="T5" fmla="*/ 292 h 1084"/>
                  <a:gd name="T6" fmla="*/ 1032 w 3080"/>
                  <a:gd name="T7" fmla="*/ 20 h 1084"/>
                  <a:gd name="T8" fmla="*/ 1536 w 3080"/>
                  <a:gd name="T9" fmla="*/ 172 h 1084"/>
                  <a:gd name="T10" fmla="*/ 2064 w 3080"/>
                  <a:gd name="T11" fmla="*/ 604 h 1084"/>
                  <a:gd name="T12" fmla="*/ 2400 w 3080"/>
                  <a:gd name="T13" fmla="*/ 940 h 1084"/>
                  <a:gd name="T14" fmla="*/ 3080 w 3080"/>
                  <a:gd name="T15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0770" name="Picture 50" descr="Topbanx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2" name="Rectangle 52"/>
          <p:cNvSpPr>
            <a:spLocks noChangeArrowheads="1"/>
          </p:cNvSpPr>
          <p:nvPr/>
        </p:nvSpPr>
        <p:spPr bwMode="ltGray">
          <a:xfrm>
            <a:off x="381000" y="3352800"/>
            <a:ext cx="4267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5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0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6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23555" name="Freeform 3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>
                  <a:gd name="T0" fmla="*/ 0 w 3640"/>
                  <a:gd name="T1" fmla="*/ 1152 h 1434"/>
                  <a:gd name="T2" fmla="*/ 672 w 3640"/>
                  <a:gd name="T3" fmla="*/ 1392 h 1434"/>
                  <a:gd name="T4" fmla="*/ 912 w 3640"/>
                  <a:gd name="T5" fmla="*/ 1152 h 1434"/>
                  <a:gd name="T6" fmla="*/ 864 w 3640"/>
                  <a:gd name="T7" fmla="*/ 816 h 1434"/>
                  <a:gd name="T8" fmla="*/ 1170 w 3640"/>
                  <a:gd name="T9" fmla="*/ 588 h 1434"/>
                  <a:gd name="T10" fmla="*/ 1692 w 3640"/>
                  <a:gd name="T11" fmla="*/ 546 h 1434"/>
                  <a:gd name="T12" fmla="*/ 2112 w 3640"/>
                  <a:gd name="T13" fmla="*/ 576 h 1434"/>
                  <a:gd name="T14" fmla="*/ 2208 w 3640"/>
                  <a:gd name="T15" fmla="*/ 384 h 1434"/>
                  <a:gd name="T16" fmla="*/ 2184 w 3640"/>
                  <a:gd name="T17" fmla="*/ 138 h 1434"/>
                  <a:gd name="T18" fmla="*/ 2640 w 3640"/>
                  <a:gd name="T19" fmla="*/ 144 h 1434"/>
                  <a:gd name="T20" fmla="*/ 3024 w 3640"/>
                  <a:gd name="T21" fmla="*/ 432 h 1434"/>
                  <a:gd name="T22" fmla="*/ 3552 w 3640"/>
                  <a:gd name="T23" fmla="*/ 192 h 1434"/>
                  <a:gd name="T24" fmla="*/ 3552 w 3640"/>
                  <a:gd name="T2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6" name="Freeform 4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>
                  <a:gd name="T0" fmla="*/ 0 w 1996"/>
                  <a:gd name="T1" fmla="*/ 960 h 1240"/>
                  <a:gd name="T2" fmla="*/ 336 w 1996"/>
                  <a:gd name="T3" fmla="*/ 1200 h 1240"/>
                  <a:gd name="T4" fmla="*/ 576 w 1996"/>
                  <a:gd name="T5" fmla="*/ 1200 h 1240"/>
                  <a:gd name="T6" fmla="*/ 696 w 1996"/>
                  <a:gd name="T7" fmla="*/ 972 h 1240"/>
                  <a:gd name="T8" fmla="*/ 636 w 1996"/>
                  <a:gd name="T9" fmla="*/ 462 h 1240"/>
                  <a:gd name="T10" fmla="*/ 816 w 1996"/>
                  <a:gd name="T11" fmla="*/ 276 h 1240"/>
                  <a:gd name="T12" fmla="*/ 1392 w 1996"/>
                  <a:gd name="T13" fmla="*/ 432 h 1240"/>
                  <a:gd name="T14" fmla="*/ 1740 w 1996"/>
                  <a:gd name="T15" fmla="*/ 390 h 1240"/>
                  <a:gd name="T16" fmla="*/ 1974 w 1996"/>
                  <a:gd name="T17" fmla="*/ 348 h 1240"/>
                  <a:gd name="T18" fmla="*/ 1872 w 1996"/>
                  <a:gd name="T19" fmla="*/ 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>
                  <a:gd name="T0" fmla="*/ 0 w 1584"/>
                  <a:gd name="T1" fmla="*/ 576 h 1008"/>
                  <a:gd name="T2" fmla="*/ 336 w 1584"/>
                  <a:gd name="T3" fmla="*/ 960 h 1008"/>
                  <a:gd name="T4" fmla="*/ 480 w 1584"/>
                  <a:gd name="T5" fmla="*/ 864 h 1008"/>
                  <a:gd name="T6" fmla="*/ 318 w 1584"/>
                  <a:gd name="T7" fmla="*/ 414 h 1008"/>
                  <a:gd name="T8" fmla="*/ 780 w 1584"/>
                  <a:gd name="T9" fmla="*/ 36 h 1008"/>
                  <a:gd name="T10" fmla="*/ 1440 w 1584"/>
                  <a:gd name="T11" fmla="*/ 192 h 1008"/>
                  <a:gd name="T12" fmla="*/ 1584 w 1584"/>
                  <a:gd name="T13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>
                  <a:gd name="T0" fmla="*/ 248 w 3752"/>
                  <a:gd name="T1" fmla="*/ 1000 h 1816"/>
                  <a:gd name="T2" fmla="*/ 200 w 3752"/>
                  <a:gd name="T3" fmla="*/ 760 h 1816"/>
                  <a:gd name="T4" fmla="*/ 248 w 3752"/>
                  <a:gd name="T5" fmla="*/ 664 h 1816"/>
                  <a:gd name="T6" fmla="*/ 584 w 3752"/>
                  <a:gd name="T7" fmla="*/ 616 h 1816"/>
                  <a:gd name="T8" fmla="*/ 1304 w 3752"/>
                  <a:gd name="T9" fmla="*/ 664 h 1816"/>
                  <a:gd name="T10" fmla="*/ 1640 w 3752"/>
                  <a:gd name="T11" fmla="*/ 424 h 1816"/>
                  <a:gd name="T12" fmla="*/ 1976 w 3752"/>
                  <a:gd name="T13" fmla="*/ 472 h 1816"/>
                  <a:gd name="T14" fmla="*/ 2600 w 3752"/>
                  <a:gd name="T15" fmla="*/ 424 h 1816"/>
                  <a:gd name="T16" fmla="*/ 3128 w 3752"/>
                  <a:gd name="T17" fmla="*/ 88 h 1816"/>
                  <a:gd name="T18" fmla="*/ 3560 w 3752"/>
                  <a:gd name="T19" fmla="*/ 40 h 1816"/>
                  <a:gd name="T20" fmla="*/ 3656 w 3752"/>
                  <a:gd name="T21" fmla="*/ 328 h 1816"/>
                  <a:gd name="T22" fmla="*/ 2984 w 3752"/>
                  <a:gd name="T23" fmla="*/ 760 h 1816"/>
                  <a:gd name="T24" fmla="*/ 2456 w 3752"/>
                  <a:gd name="T25" fmla="*/ 952 h 1816"/>
                  <a:gd name="T26" fmla="*/ 1976 w 3752"/>
                  <a:gd name="T27" fmla="*/ 1432 h 1816"/>
                  <a:gd name="T28" fmla="*/ 1400 w 3752"/>
                  <a:gd name="T29" fmla="*/ 1768 h 1816"/>
                  <a:gd name="T30" fmla="*/ 968 w 3752"/>
                  <a:gd name="T31" fmla="*/ 1720 h 1816"/>
                  <a:gd name="T32" fmla="*/ 296 w 3752"/>
                  <a:gd name="T33" fmla="*/ 1768 h 1816"/>
                  <a:gd name="T34" fmla="*/ 8 w 3752"/>
                  <a:gd name="T35" fmla="*/ 1432 h 1816"/>
                  <a:gd name="T36" fmla="*/ 248 w 3752"/>
                  <a:gd name="T37" fmla="*/ 1000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>
                  <a:gd name="T0" fmla="*/ 36 w 2580"/>
                  <a:gd name="T1" fmla="*/ 792 h 1140"/>
                  <a:gd name="T2" fmla="*/ 228 w 2580"/>
                  <a:gd name="T3" fmla="*/ 456 h 1140"/>
                  <a:gd name="T4" fmla="*/ 324 w 2580"/>
                  <a:gd name="T5" fmla="*/ 264 h 1140"/>
                  <a:gd name="T6" fmla="*/ 612 w 2580"/>
                  <a:gd name="T7" fmla="*/ 216 h 1140"/>
                  <a:gd name="T8" fmla="*/ 1092 w 2580"/>
                  <a:gd name="T9" fmla="*/ 312 h 1140"/>
                  <a:gd name="T10" fmla="*/ 1536 w 2580"/>
                  <a:gd name="T11" fmla="*/ 60 h 1140"/>
                  <a:gd name="T12" fmla="*/ 2388 w 2580"/>
                  <a:gd name="T13" fmla="*/ 120 h 1140"/>
                  <a:gd name="T14" fmla="*/ 2328 w 2580"/>
                  <a:gd name="T15" fmla="*/ 288 h 1140"/>
                  <a:gd name="T16" fmla="*/ 2028 w 2580"/>
                  <a:gd name="T17" fmla="*/ 612 h 1140"/>
                  <a:gd name="T18" fmla="*/ 1428 w 2580"/>
                  <a:gd name="T19" fmla="*/ 1032 h 1140"/>
                  <a:gd name="T20" fmla="*/ 1140 w 2580"/>
                  <a:gd name="T21" fmla="*/ 1080 h 1140"/>
                  <a:gd name="T22" fmla="*/ 324 w 2580"/>
                  <a:gd name="T23" fmla="*/ 1032 h 1140"/>
                  <a:gd name="T24" fmla="*/ 36 w 2580"/>
                  <a:gd name="T25" fmla="*/ 792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>
                  <a:gd name="T0" fmla="*/ 60 w 1758"/>
                  <a:gd name="T1" fmla="*/ 594 h 696"/>
                  <a:gd name="T2" fmla="*/ 126 w 1758"/>
                  <a:gd name="T3" fmla="*/ 234 h 696"/>
                  <a:gd name="T4" fmla="*/ 1182 w 1758"/>
                  <a:gd name="T5" fmla="*/ 234 h 696"/>
                  <a:gd name="T6" fmla="*/ 1518 w 1758"/>
                  <a:gd name="T7" fmla="*/ 90 h 696"/>
                  <a:gd name="T8" fmla="*/ 1710 w 1758"/>
                  <a:gd name="T9" fmla="*/ 138 h 696"/>
                  <a:gd name="T10" fmla="*/ 1230 w 1758"/>
                  <a:gd name="T11" fmla="*/ 522 h 696"/>
                  <a:gd name="T12" fmla="*/ 750 w 1758"/>
                  <a:gd name="T13" fmla="*/ 666 h 696"/>
                  <a:gd name="T14" fmla="*/ 60 w 1758"/>
                  <a:gd name="T15" fmla="*/ 594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>
                  <a:gd name="T0" fmla="*/ 104 w 928"/>
                  <a:gd name="T1" fmla="*/ 96 h 192"/>
                  <a:gd name="T2" fmla="*/ 152 w 928"/>
                  <a:gd name="T3" fmla="*/ 0 h 192"/>
                  <a:gd name="T4" fmla="*/ 728 w 928"/>
                  <a:gd name="T5" fmla="*/ 96 h 192"/>
                  <a:gd name="T6" fmla="*/ 920 w 928"/>
                  <a:gd name="T7" fmla="*/ 96 h 192"/>
                  <a:gd name="T8" fmla="*/ 776 w 928"/>
                  <a:gd name="T9" fmla="*/ 192 h 192"/>
                  <a:gd name="T10" fmla="*/ 104 w 928"/>
                  <a:gd name="T11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>
                  <a:gd name="T0" fmla="*/ 0 w 5754"/>
                  <a:gd name="T1" fmla="*/ 40 h 2280"/>
                  <a:gd name="T2" fmla="*/ 336 w 5754"/>
                  <a:gd name="T3" fmla="*/ 40 h 2280"/>
                  <a:gd name="T4" fmla="*/ 720 w 5754"/>
                  <a:gd name="T5" fmla="*/ 280 h 2280"/>
                  <a:gd name="T6" fmla="*/ 912 w 5754"/>
                  <a:gd name="T7" fmla="*/ 712 h 2280"/>
                  <a:gd name="T8" fmla="*/ 864 w 5754"/>
                  <a:gd name="T9" fmla="*/ 1240 h 2280"/>
                  <a:gd name="T10" fmla="*/ 960 w 5754"/>
                  <a:gd name="T11" fmla="*/ 1768 h 2280"/>
                  <a:gd name="T12" fmla="*/ 1440 w 5754"/>
                  <a:gd name="T13" fmla="*/ 2152 h 2280"/>
                  <a:gd name="T14" fmla="*/ 2160 w 5754"/>
                  <a:gd name="T15" fmla="*/ 2248 h 2280"/>
                  <a:gd name="T16" fmla="*/ 2688 w 5754"/>
                  <a:gd name="T17" fmla="*/ 1960 h 2280"/>
                  <a:gd name="T18" fmla="*/ 2706 w 5754"/>
                  <a:gd name="T19" fmla="*/ 472 h 2280"/>
                  <a:gd name="T20" fmla="*/ 3456 w 5754"/>
                  <a:gd name="T21" fmla="*/ 424 h 2280"/>
                  <a:gd name="T22" fmla="*/ 4416 w 5754"/>
                  <a:gd name="T23" fmla="*/ 712 h 2280"/>
                  <a:gd name="T24" fmla="*/ 4416 w 5754"/>
                  <a:gd name="T25" fmla="*/ 1432 h 2280"/>
                  <a:gd name="T26" fmla="*/ 4728 w 5754"/>
                  <a:gd name="T27" fmla="*/ 1822 h 2280"/>
                  <a:gd name="T28" fmla="*/ 5322 w 5754"/>
                  <a:gd name="T29" fmla="*/ 2206 h 2280"/>
                  <a:gd name="T30" fmla="*/ 5754 w 5754"/>
                  <a:gd name="T31" fmla="*/ 1510 h 2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>
                  <a:gd name="T0" fmla="*/ 408 w 1496"/>
                  <a:gd name="T1" fmla="*/ 16 h 1464"/>
                  <a:gd name="T2" fmla="*/ 72 w 1496"/>
                  <a:gd name="T3" fmla="*/ 304 h 1464"/>
                  <a:gd name="T4" fmla="*/ 72 w 1496"/>
                  <a:gd name="T5" fmla="*/ 976 h 1464"/>
                  <a:gd name="T6" fmla="*/ 504 w 1496"/>
                  <a:gd name="T7" fmla="*/ 1360 h 1464"/>
                  <a:gd name="T8" fmla="*/ 1128 w 1496"/>
                  <a:gd name="T9" fmla="*/ 1408 h 1464"/>
                  <a:gd name="T10" fmla="*/ 1464 w 1496"/>
                  <a:gd name="T11" fmla="*/ 1024 h 1464"/>
                  <a:gd name="T12" fmla="*/ 1320 w 1496"/>
                  <a:gd name="T13" fmla="*/ 208 h 1464"/>
                  <a:gd name="T14" fmla="*/ 408 w 1496"/>
                  <a:gd name="T15" fmla="*/ 16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>
                  <a:gd name="T0" fmla="*/ 940 w 1126"/>
                  <a:gd name="T1" fmla="*/ 196 h 730"/>
                  <a:gd name="T2" fmla="*/ 576 w 1126"/>
                  <a:gd name="T3" fmla="*/ 20 h 730"/>
                  <a:gd name="T4" fmla="*/ 192 w 1126"/>
                  <a:gd name="T5" fmla="*/ 76 h 730"/>
                  <a:gd name="T6" fmla="*/ 24 w 1126"/>
                  <a:gd name="T7" fmla="*/ 372 h 730"/>
                  <a:gd name="T8" fmla="*/ 520 w 1126"/>
                  <a:gd name="T9" fmla="*/ 670 h 730"/>
                  <a:gd name="T10" fmla="*/ 1048 w 1126"/>
                  <a:gd name="T11" fmla="*/ 568 h 730"/>
                  <a:gd name="T12" fmla="*/ 940 w 1126"/>
                  <a:gd name="T13" fmla="*/ 196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>
                  <a:gd name="T0" fmla="*/ 1496 w 2648"/>
                  <a:gd name="T1" fmla="*/ 0 h 3394"/>
                  <a:gd name="T2" fmla="*/ 1640 w 2648"/>
                  <a:gd name="T3" fmla="*/ 384 h 3394"/>
                  <a:gd name="T4" fmla="*/ 1400 w 2648"/>
                  <a:gd name="T5" fmla="*/ 864 h 3394"/>
                  <a:gd name="T6" fmla="*/ 536 w 2648"/>
                  <a:gd name="T7" fmla="*/ 1200 h 3394"/>
                  <a:gd name="T8" fmla="*/ 56 w 2648"/>
                  <a:gd name="T9" fmla="*/ 1584 h 3394"/>
                  <a:gd name="T10" fmla="*/ 200 w 2648"/>
                  <a:gd name="T11" fmla="*/ 1872 h 3394"/>
                  <a:gd name="T12" fmla="*/ 1064 w 2648"/>
                  <a:gd name="T13" fmla="*/ 2016 h 3394"/>
                  <a:gd name="T14" fmla="*/ 1592 w 2648"/>
                  <a:gd name="T15" fmla="*/ 2304 h 3394"/>
                  <a:gd name="T16" fmla="*/ 1562 w 2648"/>
                  <a:gd name="T17" fmla="*/ 2940 h 3394"/>
                  <a:gd name="T18" fmla="*/ 2120 w 2648"/>
                  <a:gd name="T19" fmla="*/ 3384 h 3394"/>
                  <a:gd name="T20" fmla="*/ 2648 w 2648"/>
                  <a:gd name="T21" fmla="*/ 2880 h 3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>
                  <a:gd name="T0" fmla="*/ 1488 w 2256"/>
                  <a:gd name="T1" fmla="*/ 0 h 3160"/>
                  <a:gd name="T2" fmla="*/ 1488 w 2256"/>
                  <a:gd name="T3" fmla="*/ 528 h 3160"/>
                  <a:gd name="T4" fmla="*/ 1104 w 2256"/>
                  <a:gd name="T5" fmla="*/ 1008 h 3160"/>
                  <a:gd name="T6" fmla="*/ 144 w 2256"/>
                  <a:gd name="T7" fmla="*/ 1488 h 3160"/>
                  <a:gd name="T8" fmla="*/ 240 w 2256"/>
                  <a:gd name="T9" fmla="*/ 1776 h 3160"/>
                  <a:gd name="T10" fmla="*/ 1056 w 2256"/>
                  <a:gd name="T11" fmla="*/ 1872 h 3160"/>
                  <a:gd name="T12" fmla="*/ 1536 w 2256"/>
                  <a:gd name="T13" fmla="*/ 2064 h 3160"/>
                  <a:gd name="T14" fmla="*/ 1536 w 2256"/>
                  <a:gd name="T15" fmla="*/ 2448 h 3160"/>
                  <a:gd name="T16" fmla="*/ 1344 w 2256"/>
                  <a:gd name="T17" fmla="*/ 2784 h 3160"/>
                  <a:gd name="T18" fmla="*/ 1632 w 2256"/>
                  <a:gd name="T19" fmla="*/ 3120 h 3160"/>
                  <a:gd name="T20" fmla="*/ 1968 w 2256"/>
                  <a:gd name="T21" fmla="*/ 3024 h 3160"/>
                  <a:gd name="T22" fmla="*/ 2208 w 2256"/>
                  <a:gd name="T23" fmla="*/ 2496 h 3160"/>
                  <a:gd name="T24" fmla="*/ 2112 w 2256"/>
                  <a:gd name="T25" fmla="*/ 1968 h 3160"/>
                  <a:gd name="T26" fmla="*/ 1776 w 2256"/>
                  <a:gd name="T27" fmla="*/ 1584 h 3160"/>
                  <a:gd name="T28" fmla="*/ 1824 w 2256"/>
                  <a:gd name="T29" fmla="*/ 1152 h 3160"/>
                  <a:gd name="T30" fmla="*/ 2256 w 2256"/>
                  <a:gd name="T31" fmla="*/ 672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>
                  <a:gd name="T0" fmla="*/ 984 w 1048"/>
                  <a:gd name="T1" fmla="*/ 256 h 696"/>
                  <a:gd name="T2" fmla="*/ 840 w 1048"/>
                  <a:gd name="T3" fmla="*/ 16 h 696"/>
                  <a:gd name="T4" fmla="*/ 552 w 1048"/>
                  <a:gd name="T5" fmla="*/ 160 h 696"/>
                  <a:gd name="T6" fmla="*/ 320 w 1048"/>
                  <a:gd name="T7" fmla="*/ 304 h 696"/>
                  <a:gd name="T8" fmla="*/ 600 w 1048"/>
                  <a:gd name="T9" fmla="*/ 592 h 696"/>
                  <a:gd name="T10" fmla="*/ 984 w 1048"/>
                  <a:gd name="T11" fmla="*/ 640 h 696"/>
                  <a:gd name="T12" fmla="*/ 984 w 1048"/>
                  <a:gd name="T13" fmla="*/ 256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>
                  <a:gd name="T0" fmla="*/ 19 w 547"/>
                  <a:gd name="T1" fmla="*/ 0 h 696"/>
                  <a:gd name="T2" fmla="*/ 19 w 547"/>
                  <a:gd name="T3" fmla="*/ 528 h 696"/>
                  <a:gd name="T4" fmla="*/ 131 w 547"/>
                  <a:gd name="T5" fmla="*/ 680 h 696"/>
                  <a:gd name="T6" fmla="*/ 355 w 547"/>
                  <a:gd name="T7" fmla="*/ 624 h 696"/>
                  <a:gd name="T8" fmla="*/ 499 w 547"/>
                  <a:gd name="T9" fmla="*/ 384 h 696"/>
                  <a:gd name="T10" fmla="*/ 547 w 547"/>
                  <a:gd name="T11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>
                  <a:gd name="T0" fmla="*/ 0 w 1984"/>
                  <a:gd name="T1" fmla="*/ 32 h 2296"/>
                  <a:gd name="T2" fmla="*/ 336 w 1984"/>
                  <a:gd name="T3" fmla="*/ 32 h 2296"/>
                  <a:gd name="T4" fmla="*/ 592 w 1984"/>
                  <a:gd name="T5" fmla="*/ 224 h 2296"/>
                  <a:gd name="T6" fmla="*/ 696 w 1984"/>
                  <a:gd name="T7" fmla="*/ 664 h 2296"/>
                  <a:gd name="T8" fmla="*/ 664 w 1984"/>
                  <a:gd name="T9" fmla="*/ 1224 h 2296"/>
                  <a:gd name="T10" fmla="*/ 816 w 1984"/>
                  <a:gd name="T11" fmla="*/ 1784 h 2296"/>
                  <a:gd name="T12" fmla="*/ 1128 w 1984"/>
                  <a:gd name="T13" fmla="*/ 2128 h 2296"/>
                  <a:gd name="T14" fmla="*/ 1984 w 1984"/>
                  <a:gd name="T15" fmla="*/ 2296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>
                  <a:gd name="T0" fmla="*/ 0 w 816"/>
                  <a:gd name="T1" fmla="*/ 280 h 1912"/>
                  <a:gd name="T2" fmla="*/ 384 w 816"/>
                  <a:gd name="T3" fmla="*/ 280 h 1912"/>
                  <a:gd name="T4" fmla="*/ 368 w 816"/>
                  <a:gd name="T5" fmla="*/ 896 h 1912"/>
                  <a:gd name="T6" fmla="*/ 528 w 816"/>
                  <a:gd name="T7" fmla="*/ 1528 h 1912"/>
                  <a:gd name="T8" fmla="*/ 816 w 816"/>
                  <a:gd name="T9" fmla="*/ 1912 h 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>
                  <a:gd name="T0" fmla="*/ 0 w 3080"/>
                  <a:gd name="T1" fmla="*/ 1084 h 1084"/>
                  <a:gd name="T2" fmla="*/ 424 w 3080"/>
                  <a:gd name="T3" fmla="*/ 932 h 1084"/>
                  <a:gd name="T4" fmla="*/ 640 w 3080"/>
                  <a:gd name="T5" fmla="*/ 292 h 1084"/>
                  <a:gd name="T6" fmla="*/ 1032 w 3080"/>
                  <a:gd name="T7" fmla="*/ 20 h 1084"/>
                  <a:gd name="T8" fmla="*/ 1536 w 3080"/>
                  <a:gd name="T9" fmla="*/ 172 h 1084"/>
                  <a:gd name="T10" fmla="*/ 2064 w 3080"/>
                  <a:gd name="T11" fmla="*/ 604 h 1084"/>
                  <a:gd name="T12" fmla="*/ 2400 w 3080"/>
                  <a:gd name="T13" fmla="*/ 940 h 1084"/>
                  <a:gd name="T14" fmla="*/ 3080 w 3080"/>
                  <a:gd name="T15" fmla="*/ 1084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3601" name="Picture 49" descr="Topbanx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144" y="960"/>
              <a:ext cx="1056" cy="288"/>
              <a:chOff x="48" y="960"/>
              <a:chExt cx="1056" cy="288"/>
            </a:xfrm>
          </p:grpSpPr>
          <p:sp>
            <p:nvSpPr>
              <p:cNvPr id="23593" name="Line 41"/>
              <p:cNvSpPr>
                <a:spLocks noChangeShapeType="1"/>
              </p:cNvSpPr>
              <p:nvPr userDrawn="1"/>
            </p:nvSpPr>
            <p:spPr bwMode="ltGray">
              <a:xfrm>
                <a:off x="48" y="10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 userDrawn="1"/>
            </p:nvSpPr>
            <p:spPr bwMode="ltGray">
              <a:xfrm>
                <a:off x="144" y="10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Oval 43"/>
              <p:cNvSpPr>
                <a:spLocks noChangeArrowheads="1"/>
              </p:cNvSpPr>
              <p:nvPr userDrawn="1"/>
            </p:nvSpPr>
            <p:spPr bwMode="ltGray">
              <a:xfrm>
                <a:off x="96" y="960"/>
                <a:ext cx="117" cy="1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/>
            </a:lvl1pPr>
          </a:lstStyle>
          <a:p>
            <a:fld id="{7E94C295-6C7E-48DC-B86B-B50AF4416B63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1"/>
            </a:lvl1pPr>
          </a:lstStyle>
          <a:p>
            <a:endParaRPr lang="en-US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/>
            </a:lvl1pPr>
          </a:lstStyle>
          <a:p>
            <a:fld id="{792181E2-E861-476B-96EA-F3636582368A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n@spiegelfilms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Firearm Safety for the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Never an Injury</a:t>
            </a:r>
          </a:p>
          <a:p>
            <a:r>
              <a:rPr lang="en-US" dirty="0"/>
              <a:t>Never an Excuse</a:t>
            </a:r>
          </a:p>
        </p:txBody>
      </p:sp>
    </p:spTree>
    <p:extLst>
      <p:ext uri="{BB962C8B-B14F-4D97-AF65-F5344CB8AC3E}">
        <p14:creationId xmlns:p14="http://schemas.microsoft.com/office/powerpoint/2010/main" val="348182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Stage Firearms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	Replica</a:t>
            </a:r>
          </a:p>
          <a:p>
            <a:pPr lvl="1"/>
            <a:r>
              <a:rPr lang="en-US" dirty="0"/>
              <a:t>Non firing Rubber, Plastic or Metal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00400"/>
            <a:ext cx="4394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Stage Firearms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	Shrapnel Gun</a:t>
            </a:r>
          </a:p>
          <a:p>
            <a:pPr lvl="1"/>
            <a:r>
              <a:rPr lang="en-US" dirty="0"/>
              <a:t>Airsoft or Toy that can discharge a projectile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84201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Stage Firearms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	Plug Fire</a:t>
            </a:r>
          </a:p>
          <a:p>
            <a:pPr lvl="1"/>
            <a:r>
              <a:rPr lang="en-US" dirty="0"/>
              <a:t>Manufactured to be only a blank gun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953000" cy="32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Stage Firearms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	BFA- Adapted Real Weapon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11" y="2743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Stage Firearms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	Real Weapon with Blank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6858717" cy="3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7AC6-F6E0-C62C-FA99-2F24EF49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8FB6C-C134-2FB3-0264-7C08673CC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Ignition</a:t>
            </a:r>
          </a:p>
          <a:p>
            <a:r>
              <a:rPr lang="en-US" dirty="0" err="1"/>
              <a:t>Coolfire</a:t>
            </a:r>
            <a:endParaRPr lang="en-US" dirty="0"/>
          </a:p>
          <a:p>
            <a:r>
              <a:rPr lang="en-US" dirty="0"/>
              <a:t>Green Gas</a:t>
            </a:r>
          </a:p>
          <a:p>
            <a:r>
              <a:rPr lang="en-US" dirty="0"/>
              <a:t>CO2 BB</a:t>
            </a:r>
          </a:p>
          <a:p>
            <a:r>
              <a:rPr lang="en-US" dirty="0"/>
              <a:t>Magic Fireball with Plug and </a:t>
            </a:r>
            <a:r>
              <a:rPr lang="en-US" dirty="0" err="1"/>
              <a:t>Flashpaper</a:t>
            </a:r>
            <a:endParaRPr lang="en-US" dirty="0"/>
          </a:p>
          <a:p>
            <a:r>
              <a:rPr lang="en-US" dirty="0" err="1"/>
              <a:t>Pyrodex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9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Single Action- </a:t>
            </a:r>
            <a:r>
              <a:rPr lang="en-US" sz="2400" dirty="0"/>
              <a:t>Hammer Must be Reset each Time</a:t>
            </a:r>
          </a:p>
          <a:p>
            <a:r>
              <a:rPr lang="en-US" dirty="0"/>
              <a:t>Double Action- </a:t>
            </a:r>
            <a:r>
              <a:rPr lang="en-US" sz="2400" dirty="0"/>
              <a:t>Pulling Trigger Sets Hammer</a:t>
            </a:r>
          </a:p>
          <a:p>
            <a:r>
              <a:rPr lang="en-US" dirty="0"/>
              <a:t>Bolt/Lever/Pump Action- </a:t>
            </a:r>
            <a:r>
              <a:rPr lang="en-US" sz="2400" dirty="0"/>
              <a:t>Action must be worked each time to reset firearm</a:t>
            </a:r>
          </a:p>
          <a:p>
            <a:r>
              <a:rPr lang="en-US" dirty="0"/>
              <a:t>Semi-Automatic- </a:t>
            </a:r>
            <a:r>
              <a:rPr lang="en-US" sz="2400" dirty="0"/>
              <a:t>Pulling Trigger Discharges Round</a:t>
            </a:r>
          </a:p>
          <a:p>
            <a:r>
              <a:rPr lang="en-US" dirty="0"/>
              <a:t>Select Fire- </a:t>
            </a:r>
            <a:r>
              <a:rPr lang="en-US" sz="2400" dirty="0"/>
              <a:t>Safety Switch determines rate of fire</a:t>
            </a:r>
          </a:p>
          <a:p>
            <a:r>
              <a:rPr lang="en-US" dirty="0"/>
              <a:t>Fully Automatic- </a:t>
            </a:r>
            <a:r>
              <a:rPr lang="en-US" sz="2400" dirty="0"/>
              <a:t>Pulling trigger discharges rounds until trigger pull is ceased</a:t>
            </a:r>
          </a:p>
        </p:txBody>
      </p:sp>
    </p:spTree>
    <p:extLst>
      <p:ext uri="{BB962C8B-B14F-4D97-AF65-F5344CB8AC3E}">
        <p14:creationId xmlns:p14="http://schemas.microsoft.com/office/powerpoint/2010/main" val="57498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Inspection- Always and Constant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Assume Firearm is Loaded</a:t>
            </a:r>
          </a:p>
          <a:p>
            <a:r>
              <a:rPr lang="en-US" dirty="0"/>
              <a:t>Never Rush</a:t>
            </a:r>
          </a:p>
          <a:p>
            <a:r>
              <a:rPr lang="en-US" dirty="0"/>
              <a:t>Always Keep Breach Open</a:t>
            </a:r>
          </a:p>
          <a:p>
            <a:r>
              <a:rPr lang="en-US" dirty="0"/>
              <a:t>Look at ALL Parts</a:t>
            </a:r>
          </a:p>
        </p:txBody>
      </p:sp>
    </p:spTree>
    <p:extLst>
      <p:ext uri="{BB962C8B-B14F-4D97-AF65-F5344CB8AC3E}">
        <p14:creationId xmlns:p14="http://schemas.microsoft.com/office/powerpoint/2010/main" val="312772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Inspection- What to Look for…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Objects in barrel</a:t>
            </a:r>
          </a:p>
          <a:p>
            <a:r>
              <a:rPr lang="en-US" dirty="0"/>
              <a:t>Discharged Powder</a:t>
            </a:r>
          </a:p>
          <a:p>
            <a:r>
              <a:rPr lang="en-US" dirty="0"/>
              <a:t>Loose Parts</a:t>
            </a:r>
          </a:p>
          <a:p>
            <a:r>
              <a:rPr lang="en-US" dirty="0"/>
              <a:t>Missing Parts</a:t>
            </a:r>
          </a:p>
          <a:p>
            <a:r>
              <a:rPr lang="en-US" dirty="0"/>
              <a:t>Oiled and Clean</a:t>
            </a:r>
          </a:p>
        </p:txBody>
      </p:sp>
    </p:spTree>
    <p:extLst>
      <p:ext uri="{BB962C8B-B14F-4D97-AF65-F5344CB8AC3E}">
        <p14:creationId xmlns:p14="http://schemas.microsoft.com/office/powerpoint/2010/main" val="320947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r>
              <a:rPr lang="en-US" dirty="0"/>
              <a:t>Types of Blanks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09CF-7D18-BC67-FDB3-2520BB53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Spiegel, President/CEO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CBD4A56-DBE2-DC28-A24B-76627125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685800"/>
            <a:ext cx="4953000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103206-F1CF-1F68-CA8F-55A402BBFA14}"/>
              </a:ext>
            </a:extLst>
          </p:cNvPr>
          <p:cNvSpPr txBox="1"/>
          <p:nvPr/>
        </p:nvSpPr>
        <p:spPr>
          <a:xfrm>
            <a:off x="685800" y="5410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linkClick r:id="rId4"/>
              </a:rPr>
              <a:t>john@spiegelfilms.com</a:t>
            </a:r>
            <a:endParaRPr lang="en-US" sz="4000" dirty="0"/>
          </a:p>
          <a:p>
            <a:pPr algn="ctr"/>
            <a:r>
              <a:rPr lang="en-US" sz="2000" dirty="0" err="1"/>
              <a:t>USDoD</a:t>
            </a:r>
            <a:r>
              <a:rPr lang="en-US" sz="2000" dirty="0"/>
              <a:t>, US Army, GANG, </a:t>
            </a:r>
            <a:r>
              <a:rPr lang="en-US" sz="2000" dirty="0" err="1"/>
              <a:t>GADoD</a:t>
            </a:r>
            <a:r>
              <a:rPr lang="en-US" sz="2000" dirty="0"/>
              <a:t>, NRA, AGI, BSA </a:t>
            </a:r>
          </a:p>
        </p:txBody>
      </p:sp>
    </p:spTree>
    <p:extLst>
      <p:ext uri="{BB962C8B-B14F-4D97-AF65-F5344CB8AC3E}">
        <p14:creationId xmlns:p14="http://schemas.microsoft.com/office/powerpoint/2010/main" val="3156080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Cartridge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Crimped				Real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32766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04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7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Cartridge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Molded				Real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32766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402771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7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Cartridge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Plug Free				Real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32512"/>
            <a:ext cx="4701442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67000"/>
            <a:ext cx="3350400" cy="33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Cartridge ID- NO!!!!!!!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Wadded				Real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46"/>
          <a:stretch/>
        </p:blipFill>
        <p:spPr>
          <a:xfrm rot="5400000">
            <a:off x="1032274" y="3775927"/>
            <a:ext cx="3242666" cy="1786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0"/>
            <a:ext cx="357900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Ready to Discharge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Never Underestimate Discharge Pattern</a:t>
            </a:r>
          </a:p>
          <a:p>
            <a:r>
              <a:rPr lang="en-US" dirty="0"/>
              <a:t>Depends on Weapon</a:t>
            </a:r>
          </a:p>
          <a:p>
            <a:r>
              <a:rPr lang="en-US" dirty="0"/>
              <a:t>Never Stand directly In-front</a:t>
            </a:r>
          </a:p>
          <a:p>
            <a:endParaRPr lang="en-US" dirty="0"/>
          </a:p>
          <a:p>
            <a:r>
              <a:rPr lang="en-US" dirty="0"/>
              <a:t>There is Always a Discharge Pattern</a:t>
            </a:r>
          </a:p>
          <a:p>
            <a:pPr lvl="1"/>
            <a:r>
              <a:rPr lang="en-US" dirty="0"/>
              <a:t>Front</a:t>
            </a:r>
          </a:p>
          <a:p>
            <a:pPr lvl="1"/>
            <a:r>
              <a:rPr lang="en-US" dirty="0"/>
              <a:t>Side</a:t>
            </a:r>
          </a:p>
          <a:p>
            <a:pPr lvl="1"/>
            <a:r>
              <a:rPr lang="en-US" dirty="0"/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2533935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is the Dangerous 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Pressure Gasses</a:t>
            </a:r>
          </a:p>
          <a:p>
            <a:endParaRPr lang="en-US" dirty="0"/>
          </a:p>
          <a:p>
            <a:r>
              <a:rPr lang="en-US" dirty="0"/>
              <a:t>High Velocity Debris</a:t>
            </a:r>
          </a:p>
          <a:p>
            <a:endParaRPr lang="en-US" dirty="0"/>
          </a:p>
          <a:p>
            <a:r>
              <a:rPr lang="en-US" dirty="0"/>
              <a:t>“Hot” Brass</a:t>
            </a:r>
          </a:p>
          <a:p>
            <a:endParaRPr lang="en-US" dirty="0"/>
          </a:p>
          <a:p>
            <a:r>
              <a:rPr lang="en-US" dirty="0"/>
              <a:t>Action of the Weapon</a:t>
            </a:r>
          </a:p>
        </p:txBody>
      </p:sp>
    </p:spTree>
    <p:extLst>
      <p:ext uri="{BB962C8B-B14F-4D97-AF65-F5344CB8AC3E}">
        <p14:creationId xmlns:p14="http://schemas.microsoft.com/office/powerpoint/2010/main" val="3508485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Responsible?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</a:t>
            </a:r>
          </a:p>
          <a:p>
            <a:r>
              <a:rPr lang="en-US" dirty="0" err="1"/>
              <a:t>Armourer</a:t>
            </a:r>
            <a:r>
              <a:rPr lang="en-US" dirty="0"/>
              <a:t>/ Properties/ Gun Wrangler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Producer</a:t>
            </a:r>
          </a:p>
          <a:p>
            <a:r>
              <a:rPr lang="en-US" dirty="0"/>
              <a:t>Weapon Operator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45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Written</a:t>
            </a:r>
          </a:p>
          <a:p>
            <a:r>
              <a:rPr lang="en-US" dirty="0"/>
              <a:t>Log Everything</a:t>
            </a:r>
          </a:p>
          <a:p>
            <a:r>
              <a:rPr lang="en-US" dirty="0"/>
              <a:t>Waivers</a:t>
            </a:r>
          </a:p>
          <a:p>
            <a:r>
              <a:rPr lang="en-US" dirty="0"/>
              <a:t>NEVER LIVE USE</a:t>
            </a:r>
          </a:p>
          <a:p>
            <a:r>
              <a:rPr lang="en-US" dirty="0"/>
              <a:t>Sign-Out with Inspection</a:t>
            </a:r>
          </a:p>
          <a:p>
            <a:r>
              <a:rPr lang="en-US" dirty="0"/>
              <a:t>Sign-In with Inspection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Theatrical Firearms Handbook- Inouye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1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-732" r="-980" b="732"/>
          <a:stretch/>
        </p:blipFill>
        <p:spPr>
          <a:xfrm>
            <a:off x="838200" y="-1295400"/>
            <a:ext cx="7772400" cy="10406023"/>
          </a:xfrm>
        </p:spPr>
      </p:pic>
    </p:spTree>
    <p:extLst>
      <p:ext uri="{BB962C8B-B14F-4D97-AF65-F5344CB8AC3E}">
        <p14:creationId xmlns:p14="http://schemas.microsoft.com/office/powerpoint/2010/main" val="399235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production using a Firearm?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FE428-91E1-BB22-7CE7-986022F23516}"/>
              </a:ext>
            </a:extLst>
          </p:cNvPr>
          <p:cNvSpPr txBox="1">
            <a:spLocks/>
          </p:cNvSpPr>
          <p:nvPr/>
        </p:nvSpPr>
        <p:spPr bwMode="auto">
          <a:xfrm>
            <a:off x="1371600" y="2362200"/>
            <a:ext cx="640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it REQUIRED?</a:t>
            </a:r>
          </a:p>
          <a:p>
            <a:r>
              <a:rPr lang="en-US" kern="0" dirty="0"/>
              <a:t>Is it the BEST Answer</a:t>
            </a:r>
          </a:p>
          <a:p>
            <a:r>
              <a:rPr lang="en-US" kern="0" dirty="0"/>
              <a:t>Are We Using the SAFEST Option</a:t>
            </a:r>
          </a:p>
        </p:txBody>
      </p:sp>
    </p:spTree>
    <p:extLst>
      <p:ext uri="{BB962C8B-B14F-4D97-AF65-F5344CB8AC3E}">
        <p14:creationId xmlns:p14="http://schemas.microsoft.com/office/powerpoint/2010/main" val="252248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4E8B-842E-FB23-090C-9F94945B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Negatives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50A8-878D-F29C-4442-477D6512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Scary</a:t>
            </a:r>
          </a:p>
          <a:p>
            <a:r>
              <a:rPr lang="en-US" dirty="0"/>
              <a:t>Audience Watch Firearms/Guns</a:t>
            </a:r>
          </a:p>
          <a:p>
            <a:r>
              <a:rPr lang="en-US" dirty="0"/>
              <a:t>Risk Increases Significantly</a:t>
            </a:r>
          </a:p>
          <a:p>
            <a:r>
              <a:rPr lang="en-US" dirty="0"/>
              <a:t>Guns = Expense</a:t>
            </a:r>
          </a:p>
          <a:p>
            <a:r>
              <a:rPr lang="en-US" dirty="0"/>
              <a:t>Safety = Expense</a:t>
            </a:r>
          </a:p>
          <a:p>
            <a:endParaRPr lang="en-US" dirty="0"/>
          </a:p>
          <a:p>
            <a:r>
              <a:rPr lang="en-US" dirty="0"/>
              <a:t>Are They REALLY Necessary</a:t>
            </a:r>
          </a:p>
        </p:txBody>
      </p:sp>
    </p:spTree>
    <p:extLst>
      <p:ext uri="{BB962C8B-B14F-4D97-AF65-F5344CB8AC3E}">
        <p14:creationId xmlns:p14="http://schemas.microsoft.com/office/powerpoint/2010/main" val="285632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4E8B-842E-FB23-090C-9F94945B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50A8-878D-F29C-4442-477D6512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Uhm… Yep</a:t>
            </a:r>
          </a:p>
        </p:txBody>
      </p:sp>
    </p:spTree>
    <p:extLst>
      <p:ext uri="{BB962C8B-B14F-4D97-AF65-F5344CB8AC3E}">
        <p14:creationId xmlns:p14="http://schemas.microsoft.com/office/powerpoint/2010/main" val="360816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682E7-0CCA-12EC-C2B9-4270B87EE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6A5D-0C7C-DF60-F093-9A3CDB4C9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772400" cy="1143000"/>
          </a:xfrm>
        </p:spPr>
        <p:txBody>
          <a:bodyPr/>
          <a:lstStyle/>
          <a:p>
            <a:pPr algn="ctr"/>
            <a:r>
              <a:rPr lang="en-US" sz="6000" dirty="0"/>
              <a:t>Stage Combat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8E2B6-1752-0CE3-6C42-1EA5F0EC4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/>
              <a:t>This is a Dance NOT a Fight!</a:t>
            </a:r>
          </a:p>
        </p:txBody>
      </p:sp>
    </p:spTree>
    <p:extLst>
      <p:ext uri="{BB962C8B-B14F-4D97-AF65-F5344CB8AC3E}">
        <p14:creationId xmlns:p14="http://schemas.microsoft.com/office/powerpoint/2010/main" val="18146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SAFETY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spcAft>
                <a:spcPct val="75000"/>
              </a:spcAft>
            </a:pPr>
            <a:r>
              <a:rPr lang="en-US" altLang="en-US" u="sng" dirty="0">
                <a:latin typeface="Georgia" pitchFamily="18" charset="0"/>
              </a:rPr>
              <a:t>ALWAYS</a:t>
            </a:r>
            <a:r>
              <a:rPr lang="en-US" altLang="en-US" dirty="0">
                <a:latin typeface="Georgia" pitchFamily="18" charset="0"/>
              </a:rPr>
              <a:t> keep your gun pointed in a safe direction</a:t>
            </a:r>
          </a:p>
          <a:p>
            <a:pPr marL="457200" indent="-457200">
              <a:spcBef>
                <a:spcPct val="0"/>
              </a:spcBef>
              <a:spcAft>
                <a:spcPct val="75000"/>
              </a:spcAft>
            </a:pPr>
            <a:r>
              <a:rPr lang="en-US" altLang="en-US" u="sng" dirty="0">
                <a:latin typeface="Georgia" pitchFamily="18" charset="0"/>
              </a:rPr>
              <a:t>ALWAYS</a:t>
            </a:r>
            <a:r>
              <a:rPr lang="en-US" altLang="en-US" dirty="0">
                <a:latin typeface="Georgia" pitchFamily="18" charset="0"/>
              </a:rPr>
              <a:t> keep your finger off the trigger until ready to shoot</a:t>
            </a:r>
          </a:p>
          <a:p>
            <a:pPr marL="457200" indent="-457200">
              <a:spcBef>
                <a:spcPct val="0"/>
              </a:spcBef>
              <a:spcAft>
                <a:spcPct val="75000"/>
              </a:spcAft>
            </a:pPr>
            <a:r>
              <a:rPr lang="en-US" altLang="en-US" u="sng" dirty="0">
                <a:latin typeface="Georgia" pitchFamily="18" charset="0"/>
              </a:rPr>
              <a:t>ALWAYS</a:t>
            </a:r>
            <a:r>
              <a:rPr lang="en-US" altLang="en-US" dirty="0">
                <a:latin typeface="Georgia" pitchFamily="18" charset="0"/>
              </a:rPr>
              <a:t> keep your gun unloaded until ready to use</a:t>
            </a:r>
          </a:p>
        </p:txBody>
      </p:sp>
    </p:spTree>
    <p:extLst>
      <p:ext uri="{BB962C8B-B14F-4D97-AF65-F5344CB8AC3E}">
        <p14:creationId xmlns:p14="http://schemas.microsoft.com/office/powerpoint/2010/main" val="261106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Stage Firearms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6778"/>
      </p:ext>
    </p:extLst>
  </p:cSld>
  <p:clrMapOvr>
    <a:masterClrMapping/>
  </p:clrMapOvr>
</p:sld>
</file>

<file path=ppt/theme/theme1.xml><?xml version="1.0" encoding="utf-8"?>
<a:theme xmlns:a="http://schemas.openxmlformats.org/drawingml/2006/main" name="Topo design template">
  <a:themeElements>
    <a:clrScheme name="Office Theme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589465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4F865B"/>
        </a:accent6>
        <a:hlink>
          <a:srgbClr val="A19269"/>
        </a:hlink>
        <a:folHlink>
          <a:srgbClr val="376D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54959C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4B878D"/>
        </a:accent6>
        <a:hlink>
          <a:srgbClr val="B3A785"/>
        </a:hlink>
        <a:folHlink>
          <a:srgbClr val="D6E9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B2B2B2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A1A1A1"/>
        </a:accent6>
        <a:hlink>
          <a:srgbClr val="A98FA9"/>
        </a:hlink>
        <a:folHlink>
          <a:srgbClr val="E3E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Topo design template</Template>
  <TotalTime>331</TotalTime>
  <Words>428</Words>
  <Application>Microsoft Office PowerPoint</Application>
  <PresentationFormat>On-screen Show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 Narrow</vt:lpstr>
      <vt:lpstr>Calibri</vt:lpstr>
      <vt:lpstr>Georgia</vt:lpstr>
      <vt:lpstr>Wingdings</vt:lpstr>
      <vt:lpstr>Topo design template</vt:lpstr>
      <vt:lpstr>Firearm Safety for the Stage</vt:lpstr>
      <vt:lpstr>John Spiegel, President/CEO</vt:lpstr>
      <vt:lpstr>PowerPoint Presentation</vt:lpstr>
      <vt:lpstr>Why is production using a Firearm? </vt:lpstr>
      <vt:lpstr>The Negatives</vt:lpstr>
      <vt:lpstr>The Positives</vt:lpstr>
      <vt:lpstr>Stage Combat</vt:lpstr>
      <vt:lpstr>ALWAYS SAFETY FIRST</vt:lpstr>
      <vt:lpstr>Types of Stage Firearms</vt:lpstr>
      <vt:lpstr>Types of Stage Firearms</vt:lpstr>
      <vt:lpstr>Types of Stage Firearms</vt:lpstr>
      <vt:lpstr>Types of Stage Firearms</vt:lpstr>
      <vt:lpstr>Types of Stage Firearms</vt:lpstr>
      <vt:lpstr>Types of Stage Firearms</vt:lpstr>
      <vt:lpstr>Some Other Options</vt:lpstr>
      <vt:lpstr>Action Types</vt:lpstr>
      <vt:lpstr>Inspection- Always and Constant</vt:lpstr>
      <vt:lpstr>Inspection- What to Look for…</vt:lpstr>
      <vt:lpstr>Types of Blanks</vt:lpstr>
      <vt:lpstr>Cartridge ID</vt:lpstr>
      <vt:lpstr>Cartridge ID</vt:lpstr>
      <vt:lpstr>Cartridge ID</vt:lpstr>
      <vt:lpstr>Cartridge ID- NO!!!!!!!</vt:lpstr>
      <vt:lpstr>Ready to Discharge</vt:lpstr>
      <vt:lpstr>Discharging</vt:lpstr>
      <vt:lpstr>So, What is the Dangerous Part?</vt:lpstr>
      <vt:lpstr>Who is Responsible?</vt:lpstr>
      <vt:lpstr>Safety Protocols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Firearm Safety for the Stage</dc:title>
  <dc:creator>John</dc:creator>
  <cp:lastModifiedBy>Spiegel, John</cp:lastModifiedBy>
  <cp:revision>22</cp:revision>
  <cp:lastPrinted>2016-03-15T15:58:57Z</cp:lastPrinted>
  <dcterms:created xsi:type="dcterms:W3CDTF">2016-03-15T13:50:07Z</dcterms:created>
  <dcterms:modified xsi:type="dcterms:W3CDTF">2024-10-09T16:41:12Z</dcterms:modified>
</cp:coreProperties>
</file>