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embeddedFontLst>
    <p:embeddedFont>
      <p:font typeface="Tahoma"/>
      <p:regular r:id="rId11"/>
      <p:bold r:id="rId12"/>
    </p:embeddedFont>
    <p:embeddedFont>
      <p:font typeface="Arial Black"/>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ir6WRCZiJPV3OZ3ROOihqAx19Y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Tahoma-regular.fntdata"/><Relationship Id="rId10" Type="http://schemas.openxmlformats.org/officeDocument/2006/relationships/slide" Target="slides/slide6.xml"/><Relationship Id="rId13" Type="http://schemas.openxmlformats.org/officeDocument/2006/relationships/font" Target="fonts/ArialBlack-regular.fntdata"/><Relationship Id="rId12" Type="http://schemas.openxmlformats.org/officeDocument/2006/relationships/font" Target="fonts/Tahoma-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2" name="Shape 12"/>
        <p:cNvGrpSpPr/>
        <p:nvPr/>
      </p:nvGrpSpPr>
      <p:grpSpPr>
        <a:xfrm>
          <a:off x="0" y="0"/>
          <a:ext cx="0" cy="0"/>
          <a:chOff x="0" y="0"/>
          <a:chExt cx="0" cy="0"/>
        </a:xfrm>
      </p:grpSpPr>
      <p:sp>
        <p:nvSpPr>
          <p:cNvPr id="13" name="Google Shape;13;p8"/>
          <p:cNvSpPr/>
          <p:nvPr/>
        </p:nvSpPr>
        <p:spPr>
          <a:xfrm>
            <a:off x="160920" y="157606"/>
            <a:ext cx="11870161" cy="6542788"/>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 name="Google Shape;14;p8"/>
          <p:cNvSpPr txBox="1"/>
          <p:nvPr>
            <p:ph type="ctrTitle"/>
          </p:nvPr>
        </p:nvSpPr>
        <p:spPr>
          <a:xfrm>
            <a:off x="2035130" y="1066800"/>
            <a:ext cx="8112369" cy="2073119"/>
          </a:xfrm>
          <a:prstGeom prst="rect">
            <a:avLst/>
          </a:prstGeom>
          <a:noFill/>
          <a:ln>
            <a:noFill/>
          </a:ln>
        </p:spPr>
        <p:txBody>
          <a:bodyPr anchorCtr="0" anchor="b" bIns="45700" lIns="91425" spcFirstLastPara="1" rIns="91425" wrap="square" tIns="45700">
            <a:normAutofit/>
          </a:bodyPr>
          <a:lstStyle>
            <a:lvl1pPr lvl="0" algn="ctr">
              <a:lnSpc>
                <a:spcPct val="110000"/>
              </a:lnSpc>
              <a:spcBef>
                <a:spcPts val="0"/>
              </a:spcBef>
              <a:spcAft>
                <a:spcPts val="0"/>
              </a:spcAft>
              <a:buClr>
                <a:schemeClr val="dk2"/>
              </a:buClr>
              <a:buSzPts val="2800"/>
              <a:buFont typeface="Arial"/>
              <a:buNone/>
              <a:defRPr sz="28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8"/>
          <p:cNvSpPr txBox="1"/>
          <p:nvPr>
            <p:ph idx="1" type="subTitle"/>
          </p:nvPr>
        </p:nvSpPr>
        <p:spPr>
          <a:xfrm>
            <a:off x="2175804" y="4876802"/>
            <a:ext cx="7821637" cy="1028697"/>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Clr>
                <a:schemeClr val="dk2"/>
              </a:buClr>
              <a:buSzPts val="2000"/>
              <a:buFont typeface="Arial"/>
              <a:buNone/>
              <a:defRPr sz="2000"/>
            </a:lvl1pPr>
            <a:lvl2pPr lvl="1" algn="ctr">
              <a:lnSpc>
                <a:spcPct val="110000"/>
              </a:lnSpc>
              <a:spcBef>
                <a:spcPts val="500"/>
              </a:spcBef>
              <a:spcAft>
                <a:spcPts val="0"/>
              </a:spcAft>
              <a:buClr>
                <a:schemeClr val="dk2"/>
              </a:buClr>
              <a:buSzPts val="1700"/>
              <a:buNone/>
              <a:defRPr sz="2000"/>
            </a:lvl2pPr>
            <a:lvl3pPr lvl="2" algn="ctr">
              <a:lnSpc>
                <a:spcPct val="110000"/>
              </a:lnSpc>
              <a:spcBef>
                <a:spcPts val="500"/>
              </a:spcBef>
              <a:spcAft>
                <a:spcPts val="0"/>
              </a:spcAft>
              <a:buClr>
                <a:schemeClr val="dk2"/>
              </a:buClr>
              <a:buSzPts val="1800"/>
              <a:buFont typeface="Arial"/>
              <a:buNone/>
              <a:defRPr sz="1800"/>
            </a:lvl3pPr>
            <a:lvl4pPr lvl="3" algn="ctr">
              <a:lnSpc>
                <a:spcPct val="110000"/>
              </a:lnSpc>
              <a:spcBef>
                <a:spcPts val="500"/>
              </a:spcBef>
              <a:spcAft>
                <a:spcPts val="0"/>
              </a:spcAft>
              <a:buClr>
                <a:schemeClr val="dk2"/>
              </a:buClr>
              <a:buSzPts val="1600"/>
              <a:buNone/>
              <a:defRPr sz="1600"/>
            </a:lvl4pPr>
            <a:lvl5pPr lvl="4" algn="ctr">
              <a:lnSpc>
                <a:spcPct val="110000"/>
              </a:lnSpc>
              <a:spcBef>
                <a:spcPts val="500"/>
              </a:spcBef>
              <a:spcAft>
                <a:spcPts val="0"/>
              </a:spcAft>
              <a:buClr>
                <a:schemeClr val="dk2"/>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6" name="Google Shape;16;p8"/>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8"/>
          <p:cNvSpPr txBox="1"/>
          <p:nvPr>
            <p:ph idx="11" type="ftr"/>
          </p:nvPr>
        </p:nvSpPr>
        <p:spPr>
          <a:xfrm>
            <a:off x="7279965" y="6245352"/>
            <a:ext cx="41148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8"/>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grpSp>
        <p:nvGrpSpPr>
          <p:cNvPr id="19" name="Google Shape;19;p8"/>
          <p:cNvGrpSpPr/>
          <p:nvPr/>
        </p:nvGrpSpPr>
        <p:grpSpPr>
          <a:xfrm>
            <a:off x="5662258" y="4216652"/>
            <a:ext cx="867485" cy="163226"/>
            <a:chOff x="8910933" y="1837414"/>
            <a:chExt cx="867485" cy="163226"/>
          </a:xfrm>
        </p:grpSpPr>
        <p:sp>
          <p:nvSpPr>
            <p:cNvPr id="20" name="Google Shape;20;p8"/>
            <p:cNvSpPr/>
            <p:nvPr/>
          </p:nvSpPr>
          <p:spPr>
            <a:xfrm flipH="1" rot="-2635175">
              <a:off x="9286956" y="1861308"/>
              <a:ext cx="115439" cy="115439"/>
            </a:xfrm>
            <a:prstGeom prst="rect">
              <a:avLst/>
            </a:prstGeom>
            <a:noFill/>
            <a:ln cap="flat" cmpd="sng" w="158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21" name="Google Shape;21;p8"/>
            <p:cNvCxnSpPr/>
            <p:nvPr/>
          </p:nvCxnSpPr>
          <p:spPr>
            <a:xfrm>
              <a:off x="9426289" y="1919027"/>
              <a:ext cx="352129" cy="0"/>
            </a:xfrm>
            <a:prstGeom prst="straightConnector1">
              <a:avLst/>
            </a:prstGeom>
            <a:noFill/>
            <a:ln cap="flat" cmpd="sng" w="15875">
              <a:solidFill>
                <a:schemeClr val="dk2"/>
              </a:solidFill>
              <a:prstDash val="solid"/>
              <a:miter lim="800000"/>
              <a:headEnd len="sm" w="sm" type="none"/>
              <a:tailEnd len="sm" w="sm" type="none"/>
            </a:ln>
          </p:spPr>
        </p:cxnSp>
        <p:cxnSp>
          <p:nvCxnSpPr>
            <p:cNvPr id="22" name="Google Shape;22;p8"/>
            <p:cNvCxnSpPr/>
            <p:nvPr/>
          </p:nvCxnSpPr>
          <p:spPr>
            <a:xfrm>
              <a:off x="8910933" y="1919027"/>
              <a:ext cx="352129" cy="0"/>
            </a:xfrm>
            <a:prstGeom prst="straightConnector1">
              <a:avLst/>
            </a:prstGeom>
            <a:noFill/>
            <a:ln cap="flat" cmpd="sng" w="15875">
              <a:solidFill>
                <a:schemeClr val="dk2"/>
              </a:solidFill>
              <a:prstDash val="solid"/>
              <a:miter lim="800000"/>
              <a:headEnd len="sm" w="sm" type="none"/>
              <a:tailEnd len="sm" w="sm" type="none"/>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7"/>
          <p:cNvSpPr txBox="1"/>
          <p:nvPr>
            <p:ph type="title"/>
          </p:nvPr>
        </p:nvSpPr>
        <p:spPr>
          <a:xfrm>
            <a:off x="1028700" y="723900"/>
            <a:ext cx="10134600" cy="1288489"/>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7"/>
          <p:cNvSpPr txBox="1"/>
          <p:nvPr>
            <p:ph idx="1" type="body"/>
          </p:nvPr>
        </p:nvSpPr>
        <p:spPr>
          <a:xfrm rot="5400000">
            <a:off x="4224202" y="-1033598"/>
            <a:ext cx="3743597" cy="10134600"/>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7"/>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7"/>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8"/>
          <p:cNvSpPr txBox="1"/>
          <p:nvPr>
            <p:ph type="title"/>
          </p:nvPr>
        </p:nvSpPr>
        <p:spPr>
          <a:xfrm rot="5400000">
            <a:off x="7627074" y="2293075"/>
            <a:ext cx="5410201" cy="2271849"/>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8"/>
          <p:cNvSpPr txBox="1"/>
          <p:nvPr>
            <p:ph idx="1" type="body"/>
          </p:nvPr>
        </p:nvSpPr>
        <p:spPr>
          <a:xfrm rot="5400000">
            <a:off x="2170066" y="-722267"/>
            <a:ext cx="5410201" cy="8302534"/>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18"/>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8"/>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9"/>
          <p:cNvSpPr txBox="1"/>
          <p:nvPr>
            <p:ph type="title"/>
          </p:nvPr>
        </p:nvSpPr>
        <p:spPr>
          <a:xfrm>
            <a:off x="1028700" y="723900"/>
            <a:ext cx="10134600" cy="1288489"/>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1028700" y="2161903"/>
            <a:ext cx="10134600" cy="3969342"/>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9"/>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29" name="Shape 29"/>
        <p:cNvGrpSpPr/>
        <p:nvPr/>
      </p:nvGrpSpPr>
      <p:grpSpPr>
        <a:xfrm>
          <a:off x="0" y="0"/>
          <a:ext cx="0" cy="0"/>
          <a:chOff x="0" y="0"/>
          <a:chExt cx="0" cy="0"/>
        </a:xfrm>
      </p:grpSpPr>
      <p:sp>
        <p:nvSpPr>
          <p:cNvPr id="30" name="Google Shape;30;p10"/>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3" name="Google Shape;33;p10"/>
          <p:cNvSpPr/>
          <p:nvPr/>
        </p:nvSpPr>
        <p:spPr>
          <a:xfrm>
            <a:off x="723900" y="750338"/>
            <a:ext cx="4580642" cy="5494694"/>
          </a:xfrm>
          <a:custGeom>
            <a:rect b="b" l="l" r="r" t="t"/>
            <a:pathLst>
              <a:path extrusionOk="0" h="6858000" w="6096000">
                <a:moveTo>
                  <a:pt x="0" y="0"/>
                </a:moveTo>
                <a:lnTo>
                  <a:pt x="6096000" y="0"/>
                </a:lnTo>
                <a:lnTo>
                  <a:pt x="6096000" y="6858000"/>
                </a:lnTo>
                <a:lnTo>
                  <a:pt x="3037115" y="5889172"/>
                </a:lnTo>
                <a:lnTo>
                  <a:pt x="0" y="6858000"/>
                </a:lnTo>
                <a:lnTo>
                  <a:pt x="0" y="0"/>
                </a:lnTo>
                <a:close/>
              </a:path>
            </a:pathLst>
          </a:custGeom>
          <a:solidFill>
            <a:schemeClr val="lt2">
              <a:alpha val="80784"/>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34" name="Google Shape;34;p10"/>
          <p:cNvGrpSpPr/>
          <p:nvPr/>
        </p:nvGrpSpPr>
        <p:grpSpPr>
          <a:xfrm>
            <a:off x="2580478" y="4690810"/>
            <a:ext cx="867485" cy="163226"/>
            <a:chOff x="8910933" y="1837414"/>
            <a:chExt cx="867485" cy="163226"/>
          </a:xfrm>
        </p:grpSpPr>
        <p:sp>
          <p:nvSpPr>
            <p:cNvPr id="35" name="Google Shape;35;p10"/>
            <p:cNvSpPr/>
            <p:nvPr/>
          </p:nvSpPr>
          <p:spPr>
            <a:xfrm flipH="1" rot="-2635175">
              <a:off x="9286956" y="1861308"/>
              <a:ext cx="115439" cy="115439"/>
            </a:xfrm>
            <a:prstGeom prst="rect">
              <a:avLst/>
            </a:prstGeom>
            <a:noFill/>
            <a:ln cap="flat" cmpd="sng" w="158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36" name="Google Shape;36;p10"/>
            <p:cNvCxnSpPr/>
            <p:nvPr/>
          </p:nvCxnSpPr>
          <p:spPr>
            <a:xfrm>
              <a:off x="9426289" y="1919027"/>
              <a:ext cx="352129" cy="0"/>
            </a:xfrm>
            <a:prstGeom prst="straightConnector1">
              <a:avLst/>
            </a:prstGeom>
            <a:noFill/>
            <a:ln cap="flat" cmpd="sng" w="15875">
              <a:solidFill>
                <a:schemeClr val="dk2"/>
              </a:solidFill>
              <a:prstDash val="solid"/>
              <a:miter lim="800000"/>
              <a:headEnd len="sm" w="sm" type="none"/>
              <a:tailEnd len="sm" w="sm" type="none"/>
            </a:ln>
          </p:spPr>
        </p:cxnSp>
        <p:cxnSp>
          <p:nvCxnSpPr>
            <p:cNvPr id="37" name="Google Shape;37;p10"/>
            <p:cNvCxnSpPr/>
            <p:nvPr/>
          </p:nvCxnSpPr>
          <p:spPr>
            <a:xfrm>
              <a:off x="8910933" y="1919027"/>
              <a:ext cx="352129" cy="0"/>
            </a:xfrm>
            <a:prstGeom prst="straightConnector1">
              <a:avLst/>
            </a:prstGeom>
            <a:noFill/>
            <a:ln cap="flat" cmpd="sng" w="15875">
              <a:solidFill>
                <a:schemeClr val="dk2"/>
              </a:solidFill>
              <a:prstDash val="solid"/>
              <a:miter lim="800000"/>
              <a:headEnd len="sm" w="sm" type="none"/>
              <a:tailEnd len="sm" w="sm" type="none"/>
            </a:ln>
          </p:spPr>
        </p:cxnSp>
      </p:grpSp>
      <p:sp>
        <p:nvSpPr>
          <p:cNvPr id="38" name="Google Shape;38;p10"/>
          <p:cNvSpPr txBox="1"/>
          <p:nvPr>
            <p:ph type="title"/>
          </p:nvPr>
        </p:nvSpPr>
        <p:spPr>
          <a:xfrm>
            <a:off x="1151291" y="1274475"/>
            <a:ext cx="3761832" cy="2823913"/>
          </a:xfrm>
          <a:prstGeom prst="rect">
            <a:avLst/>
          </a:prstGeom>
          <a:noFill/>
          <a:ln>
            <a:noFill/>
          </a:ln>
        </p:spPr>
        <p:txBody>
          <a:bodyPr anchorCtr="0" anchor="b" bIns="45700" lIns="91425" spcFirstLastPara="1" rIns="91425" wrap="square" tIns="45700">
            <a:normAutofit/>
          </a:bodyPr>
          <a:lstStyle>
            <a:lvl1pPr lvl="0" algn="ctr">
              <a:lnSpc>
                <a:spcPct val="110000"/>
              </a:lnSpc>
              <a:spcBef>
                <a:spcPts val="0"/>
              </a:spcBef>
              <a:spcAft>
                <a:spcPts val="0"/>
              </a:spcAft>
              <a:buClr>
                <a:schemeClr val="dk2"/>
              </a:buClr>
              <a:buSzPts val="3200"/>
              <a:buFont typeface="Arial"/>
              <a:buNone/>
              <a:defRPr sz="3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0"/>
          <p:cNvSpPr txBox="1"/>
          <p:nvPr>
            <p:ph idx="1" type="body"/>
          </p:nvPr>
        </p:nvSpPr>
        <p:spPr>
          <a:xfrm>
            <a:off x="6556756" y="2730304"/>
            <a:ext cx="4383030" cy="1397390"/>
          </a:xfrm>
          <a:prstGeom prst="rect">
            <a:avLst/>
          </a:prstGeom>
          <a:noFill/>
          <a:ln>
            <a:noFill/>
          </a:ln>
        </p:spPr>
        <p:txBody>
          <a:bodyPr anchorCtr="0" anchor="ctr" bIns="45700" lIns="91425" spcFirstLastPara="1" rIns="91425" wrap="square" tIns="45700">
            <a:normAutofit/>
          </a:bodyPr>
          <a:lstStyle>
            <a:lvl1pPr indent="-228600" lvl="0" marL="457200" algn="ctr">
              <a:lnSpc>
                <a:spcPct val="110000"/>
              </a:lnSpc>
              <a:spcBef>
                <a:spcPts val="1000"/>
              </a:spcBef>
              <a:spcAft>
                <a:spcPts val="0"/>
              </a:spcAft>
              <a:buClr>
                <a:schemeClr val="dk2"/>
              </a:buClr>
              <a:buSzPts val="2000"/>
              <a:buFont typeface="Arial"/>
              <a:buNone/>
              <a:defRPr sz="2000">
                <a:solidFill>
                  <a:schemeClr val="dk2"/>
                </a:solidFill>
              </a:defRPr>
            </a:lvl1pPr>
            <a:lvl2pPr indent="-228600" lvl="1" marL="914400" algn="l">
              <a:lnSpc>
                <a:spcPct val="110000"/>
              </a:lnSpc>
              <a:spcBef>
                <a:spcPts val="500"/>
              </a:spcBef>
              <a:spcAft>
                <a:spcPts val="0"/>
              </a:spcAft>
              <a:buClr>
                <a:srgbClr val="888888"/>
              </a:buClr>
              <a:buSzPts val="1700"/>
              <a:buNone/>
              <a:defRPr sz="2000">
                <a:solidFill>
                  <a:srgbClr val="888888"/>
                </a:solidFill>
              </a:defRPr>
            </a:lvl2pPr>
            <a:lvl3pPr indent="-228600" lvl="2" marL="1371600" algn="l">
              <a:lnSpc>
                <a:spcPct val="110000"/>
              </a:lnSpc>
              <a:spcBef>
                <a:spcPts val="500"/>
              </a:spcBef>
              <a:spcAft>
                <a:spcPts val="0"/>
              </a:spcAft>
              <a:buClr>
                <a:srgbClr val="888888"/>
              </a:buClr>
              <a:buSzPts val="1800"/>
              <a:buFont typeface="Arial"/>
              <a:buNone/>
              <a:defRPr sz="1800">
                <a:solidFill>
                  <a:srgbClr val="888888"/>
                </a:solidFill>
              </a:defRPr>
            </a:lvl3pPr>
            <a:lvl4pPr indent="-228600" lvl="3" marL="1828800" algn="l">
              <a:lnSpc>
                <a:spcPct val="110000"/>
              </a:lnSpc>
              <a:spcBef>
                <a:spcPts val="500"/>
              </a:spcBef>
              <a:spcAft>
                <a:spcPts val="0"/>
              </a:spcAft>
              <a:buClr>
                <a:srgbClr val="888888"/>
              </a:buClr>
              <a:buSzPts val="1600"/>
              <a:buNone/>
              <a:defRPr sz="1600">
                <a:solidFill>
                  <a:srgbClr val="888888"/>
                </a:solidFill>
              </a:defRPr>
            </a:lvl4pPr>
            <a:lvl5pPr indent="-228600" lvl="4" marL="2286000" algn="l">
              <a:lnSpc>
                <a:spcPct val="110000"/>
              </a:lnSpc>
              <a:spcBef>
                <a:spcPts val="500"/>
              </a:spcBef>
              <a:spcAft>
                <a:spcPts val="0"/>
              </a:spcAft>
              <a:buClr>
                <a:srgbClr val="888888"/>
              </a:buClr>
              <a:buSzPts val="1600"/>
              <a:buFont typeface="Arial"/>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11"/>
          <p:cNvSpPr txBox="1"/>
          <p:nvPr>
            <p:ph type="title"/>
          </p:nvPr>
        </p:nvSpPr>
        <p:spPr>
          <a:xfrm>
            <a:off x="1028700" y="723900"/>
            <a:ext cx="10134600" cy="1288489"/>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1"/>
          <p:cNvSpPr txBox="1"/>
          <p:nvPr>
            <p:ph idx="1" type="body"/>
          </p:nvPr>
        </p:nvSpPr>
        <p:spPr>
          <a:xfrm>
            <a:off x="1037305" y="2155369"/>
            <a:ext cx="4953000" cy="3998323"/>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1"/>
          <p:cNvSpPr txBox="1"/>
          <p:nvPr>
            <p:ph idx="2" type="body"/>
          </p:nvPr>
        </p:nvSpPr>
        <p:spPr>
          <a:xfrm>
            <a:off x="6172200" y="2155369"/>
            <a:ext cx="4953000" cy="3998323"/>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1"/>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1"/>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1"/>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12"/>
          <p:cNvSpPr txBox="1"/>
          <p:nvPr>
            <p:ph type="title"/>
          </p:nvPr>
        </p:nvSpPr>
        <p:spPr>
          <a:xfrm>
            <a:off x="1028700" y="555171"/>
            <a:ext cx="10134600" cy="1135517"/>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2"/>
          <p:cNvSpPr txBox="1"/>
          <p:nvPr>
            <p:ph idx="1" type="body"/>
          </p:nvPr>
        </p:nvSpPr>
        <p:spPr>
          <a:xfrm>
            <a:off x="1037306" y="1801620"/>
            <a:ext cx="4849036" cy="814387"/>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Font typeface="Arial"/>
              <a:buNone/>
              <a:defRPr b="0" sz="1800" cap="none"/>
            </a:lvl1pPr>
            <a:lvl2pPr indent="-228600" lvl="1" marL="914400" algn="l">
              <a:lnSpc>
                <a:spcPct val="110000"/>
              </a:lnSpc>
              <a:spcBef>
                <a:spcPts val="500"/>
              </a:spcBef>
              <a:spcAft>
                <a:spcPts val="0"/>
              </a:spcAft>
              <a:buClr>
                <a:schemeClr val="dk2"/>
              </a:buClr>
              <a:buSzPts val="1700"/>
              <a:buNone/>
              <a:defRPr b="1" sz="2000"/>
            </a:lvl2pPr>
            <a:lvl3pPr indent="-228600" lvl="2" marL="1371600" algn="l">
              <a:lnSpc>
                <a:spcPct val="110000"/>
              </a:lnSpc>
              <a:spcBef>
                <a:spcPts val="500"/>
              </a:spcBef>
              <a:spcAft>
                <a:spcPts val="0"/>
              </a:spcAft>
              <a:buClr>
                <a:schemeClr val="dk2"/>
              </a:buClr>
              <a:buSzPts val="1800"/>
              <a:buFont typeface="Arial"/>
              <a:buNone/>
              <a:defRPr b="1" sz="1800"/>
            </a:lvl3pPr>
            <a:lvl4pPr indent="-228600" lvl="3" marL="1828800" algn="l">
              <a:lnSpc>
                <a:spcPct val="110000"/>
              </a:lnSpc>
              <a:spcBef>
                <a:spcPts val="500"/>
              </a:spcBef>
              <a:spcAft>
                <a:spcPts val="0"/>
              </a:spcAft>
              <a:buClr>
                <a:schemeClr val="dk2"/>
              </a:buClr>
              <a:buSzPts val="1600"/>
              <a:buNone/>
              <a:defRPr b="1" sz="1600"/>
            </a:lvl4pPr>
            <a:lvl5pPr indent="-228600" lvl="4" marL="2286000" algn="l">
              <a:lnSpc>
                <a:spcPct val="110000"/>
              </a:lnSpc>
              <a:spcBef>
                <a:spcPts val="500"/>
              </a:spcBef>
              <a:spcAft>
                <a:spcPts val="0"/>
              </a:spcAft>
              <a:buClr>
                <a:schemeClr val="dk2"/>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12"/>
          <p:cNvSpPr txBox="1"/>
          <p:nvPr>
            <p:ph idx="2" type="body"/>
          </p:nvPr>
        </p:nvSpPr>
        <p:spPr>
          <a:xfrm>
            <a:off x="1037306" y="2619103"/>
            <a:ext cx="4849036" cy="3514997"/>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2"/>
          <p:cNvSpPr txBox="1"/>
          <p:nvPr>
            <p:ph idx="3" type="body"/>
          </p:nvPr>
        </p:nvSpPr>
        <p:spPr>
          <a:xfrm>
            <a:off x="6250108" y="1801620"/>
            <a:ext cx="4904585" cy="814387"/>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Font typeface="Arial"/>
              <a:buNone/>
              <a:defRPr b="0" sz="1800" cap="none"/>
            </a:lvl1pPr>
            <a:lvl2pPr indent="-228600" lvl="1" marL="914400" algn="l">
              <a:lnSpc>
                <a:spcPct val="110000"/>
              </a:lnSpc>
              <a:spcBef>
                <a:spcPts val="500"/>
              </a:spcBef>
              <a:spcAft>
                <a:spcPts val="0"/>
              </a:spcAft>
              <a:buClr>
                <a:schemeClr val="dk2"/>
              </a:buClr>
              <a:buSzPts val="1700"/>
              <a:buNone/>
              <a:defRPr b="1" sz="2000"/>
            </a:lvl2pPr>
            <a:lvl3pPr indent="-228600" lvl="2" marL="1371600" algn="l">
              <a:lnSpc>
                <a:spcPct val="110000"/>
              </a:lnSpc>
              <a:spcBef>
                <a:spcPts val="500"/>
              </a:spcBef>
              <a:spcAft>
                <a:spcPts val="0"/>
              </a:spcAft>
              <a:buClr>
                <a:schemeClr val="dk2"/>
              </a:buClr>
              <a:buSzPts val="1800"/>
              <a:buFont typeface="Arial"/>
              <a:buNone/>
              <a:defRPr b="1" sz="1800"/>
            </a:lvl3pPr>
            <a:lvl4pPr indent="-228600" lvl="3" marL="1828800" algn="l">
              <a:lnSpc>
                <a:spcPct val="110000"/>
              </a:lnSpc>
              <a:spcBef>
                <a:spcPts val="500"/>
              </a:spcBef>
              <a:spcAft>
                <a:spcPts val="0"/>
              </a:spcAft>
              <a:buClr>
                <a:schemeClr val="dk2"/>
              </a:buClr>
              <a:buSzPts val="1600"/>
              <a:buNone/>
              <a:defRPr b="1" sz="1600"/>
            </a:lvl4pPr>
            <a:lvl5pPr indent="-228600" lvl="4" marL="2286000" algn="l">
              <a:lnSpc>
                <a:spcPct val="110000"/>
              </a:lnSpc>
              <a:spcBef>
                <a:spcPts val="500"/>
              </a:spcBef>
              <a:spcAft>
                <a:spcPts val="0"/>
              </a:spcAft>
              <a:buClr>
                <a:schemeClr val="dk2"/>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12"/>
          <p:cNvSpPr txBox="1"/>
          <p:nvPr>
            <p:ph idx="4" type="body"/>
          </p:nvPr>
        </p:nvSpPr>
        <p:spPr>
          <a:xfrm>
            <a:off x="6250108" y="2619103"/>
            <a:ext cx="4904585" cy="3514997"/>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800"/>
              <a:buNone/>
              <a:defRPr/>
            </a:lvl1pPr>
            <a:lvl2pPr indent="-325755" lvl="1" marL="914400" algn="l">
              <a:lnSpc>
                <a:spcPct val="110000"/>
              </a:lnSpc>
              <a:spcBef>
                <a:spcPts val="500"/>
              </a:spcBef>
              <a:spcAft>
                <a:spcPts val="0"/>
              </a:spcAft>
              <a:buClr>
                <a:schemeClr val="dk2"/>
              </a:buClr>
              <a:buSzPts val="1530"/>
              <a:buChar char="•"/>
              <a:defRPr/>
            </a:lvl2pPr>
            <a:lvl3pPr indent="-228600" lvl="2" marL="1371600" algn="l">
              <a:lnSpc>
                <a:spcPct val="110000"/>
              </a:lnSpc>
              <a:spcBef>
                <a:spcPts val="500"/>
              </a:spcBef>
              <a:spcAft>
                <a:spcPts val="0"/>
              </a:spcAft>
              <a:buClr>
                <a:schemeClr val="dk2"/>
              </a:buClr>
              <a:buSzPts val="1800"/>
              <a:buNone/>
              <a:defRPr/>
            </a:lvl3pPr>
            <a:lvl4pPr indent="-342900" lvl="3" marL="1828800" algn="l">
              <a:lnSpc>
                <a:spcPct val="110000"/>
              </a:lnSpc>
              <a:spcBef>
                <a:spcPts val="500"/>
              </a:spcBef>
              <a:spcAft>
                <a:spcPts val="0"/>
              </a:spcAft>
              <a:buClr>
                <a:schemeClr val="dk2"/>
              </a:buClr>
              <a:buSzPts val="1800"/>
              <a:buChar char="•"/>
              <a:defRPr/>
            </a:lvl4pPr>
            <a:lvl5pPr indent="-228600" lvl="4" marL="2286000" algn="l">
              <a:lnSpc>
                <a:spcPct val="110000"/>
              </a:lnSpc>
              <a:spcBef>
                <a:spcPts val="500"/>
              </a:spcBef>
              <a:spcAft>
                <a:spcPts val="0"/>
              </a:spcAft>
              <a:buClr>
                <a:schemeClr val="dk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12"/>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2"/>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2"/>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13"/>
          <p:cNvSpPr txBox="1"/>
          <p:nvPr>
            <p:ph type="title"/>
          </p:nvPr>
        </p:nvSpPr>
        <p:spPr>
          <a:xfrm>
            <a:off x="1028700" y="723900"/>
            <a:ext cx="10134600" cy="1288489"/>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3"/>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3"/>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3"/>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14"/>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4"/>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1066800" y="457200"/>
            <a:ext cx="3705225" cy="1600200"/>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txBox="1"/>
          <p:nvPr>
            <p:ph idx="1" type="body"/>
          </p:nvPr>
        </p:nvSpPr>
        <p:spPr>
          <a:xfrm>
            <a:off x="5183188" y="1066800"/>
            <a:ext cx="6172200" cy="4838699"/>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3200"/>
              <a:buFont typeface="Arial"/>
              <a:buNone/>
              <a:defRPr sz="3200"/>
            </a:lvl1pPr>
            <a:lvl2pPr indent="-379730" lvl="1" marL="914400" algn="l">
              <a:lnSpc>
                <a:spcPct val="110000"/>
              </a:lnSpc>
              <a:spcBef>
                <a:spcPts val="500"/>
              </a:spcBef>
              <a:spcAft>
                <a:spcPts val="0"/>
              </a:spcAft>
              <a:buClr>
                <a:schemeClr val="dk2"/>
              </a:buClr>
              <a:buSzPts val="2380"/>
              <a:buChar char="•"/>
              <a:defRPr sz="2800"/>
            </a:lvl2pPr>
            <a:lvl3pPr indent="-228600" lvl="2" marL="1371600" algn="l">
              <a:lnSpc>
                <a:spcPct val="110000"/>
              </a:lnSpc>
              <a:spcBef>
                <a:spcPts val="500"/>
              </a:spcBef>
              <a:spcAft>
                <a:spcPts val="0"/>
              </a:spcAft>
              <a:buClr>
                <a:schemeClr val="dk2"/>
              </a:buClr>
              <a:buSzPts val="2400"/>
              <a:buFont typeface="Arial"/>
              <a:buNone/>
              <a:defRPr sz="2400"/>
            </a:lvl3pPr>
            <a:lvl4pPr indent="-355600" lvl="3" marL="1828800" algn="l">
              <a:lnSpc>
                <a:spcPct val="110000"/>
              </a:lnSpc>
              <a:spcBef>
                <a:spcPts val="500"/>
              </a:spcBef>
              <a:spcAft>
                <a:spcPts val="0"/>
              </a:spcAft>
              <a:buClr>
                <a:schemeClr val="dk2"/>
              </a:buClr>
              <a:buSzPts val="2000"/>
              <a:buChar char="•"/>
              <a:defRPr sz="2000"/>
            </a:lvl4pPr>
            <a:lvl5pPr indent="-228600" lvl="4" marL="2286000" algn="l">
              <a:lnSpc>
                <a:spcPct val="110000"/>
              </a:lnSpc>
              <a:spcBef>
                <a:spcPts val="500"/>
              </a:spcBef>
              <a:spcAft>
                <a:spcPts val="0"/>
              </a:spcAft>
              <a:buClr>
                <a:schemeClr val="dk2"/>
              </a:buClr>
              <a:buSzPts val="2000"/>
              <a:buFont typeface="Arial"/>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8" name="Google Shape;68;p15"/>
          <p:cNvSpPr txBox="1"/>
          <p:nvPr>
            <p:ph idx="2" type="body"/>
          </p:nvPr>
        </p:nvSpPr>
        <p:spPr>
          <a:xfrm>
            <a:off x="1066800" y="2057400"/>
            <a:ext cx="37052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600"/>
              <a:buFont typeface="Arial"/>
              <a:buNone/>
              <a:defRPr sz="1600"/>
            </a:lvl1pPr>
            <a:lvl2pPr indent="-228600" lvl="1" marL="914400" algn="l">
              <a:lnSpc>
                <a:spcPct val="110000"/>
              </a:lnSpc>
              <a:spcBef>
                <a:spcPts val="500"/>
              </a:spcBef>
              <a:spcAft>
                <a:spcPts val="0"/>
              </a:spcAft>
              <a:buClr>
                <a:schemeClr val="dk2"/>
              </a:buClr>
              <a:buSzPts val="1190"/>
              <a:buNone/>
              <a:defRPr sz="1400"/>
            </a:lvl2pPr>
            <a:lvl3pPr indent="-228600" lvl="2" marL="1371600" algn="l">
              <a:lnSpc>
                <a:spcPct val="110000"/>
              </a:lnSpc>
              <a:spcBef>
                <a:spcPts val="500"/>
              </a:spcBef>
              <a:spcAft>
                <a:spcPts val="0"/>
              </a:spcAft>
              <a:buClr>
                <a:schemeClr val="dk2"/>
              </a:buClr>
              <a:buSzPts val="1200"/>
              <a:buFont typeface="Arial"/>
              <a:buNone/>
              <a:defRPr sz="1200"/>
            </a:lvl3pPr>
            <a:lvl4pPr indent="-228600" lvl="3" marL="1828800" algn="l">
              <a:lnSpc>
                <a:spcPct val="110000"/>
              </a:lnSpc>
              <a:spcBef>
                <a:spcPts val="500"/>
              </a:spcBef>
              <a:spcAft>
                <a:spcPts val="0"/>
              </a:spcAft>
              <a:buClr>
                <a:schemeClr val="dk2"/>
              </a:buClr>
              <a:buSzPts val="1000"/>
              <a:buNone/>
              <a:defRPr sz="1000"/>
            </a:lvl4pPr>
            <a:lvl5pPr indent="-228600" lvl="4" marL="2286000" algn="l">
              <a:lnSpc>
                <a:spcPct val="110000"/>
              </a:lnSpc>
              <a:spcBef>
                <a:spcPts val="500"/>
              </a:spcBef>
              <a:spcAft>
                <a:spcPts val="0"/>
              </a:spcAft>
              <a:buClr>
                <a:schemeClr val="dk2"/>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5"/>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6"/>
          <p:cNvSpPr txBox="1"/>
          <p:nvPr>
            <p:ph type="title"/>
          </p:nvPr>
        </p:nvSpPr>
        <p:spPr>
          <a:xfrm>
            <a:off x="1066800" y="457200"/>
            <a:ext cx="3705225" cy="1600200"/>
          </a:xfrm>
          <a:prstGeom prst="rect">
            <a:avLst/>
          </a:prstGeom>
          <a:noFill/>
          <a:ln>
            <a:noFill/>
          </a:ln>
        </p:spPr>
        <p:txBody>
          <a:bodyPr anchorCtr="0" anchor="b" bIns="45700" lIns="91425" spcFirstLastPara="1" rIns="91425" wrap="square" tIns="45700">
            <a:normAutofit/>
          </a:bodyPr>
          <a:lstStyle>
            <a:lvl1pPr lvl="0" algn="l">
              <a:lnSpc>
                <a:spcPct val="110000"/>
              </a:lnSpc>
              <a:spcBef>
                <a:spcPts val="0"/>
              </a:spcBef>
              <a:spcAft>
                <a:spcPts val="0"/>
              </a:spcAft>
              <a:buClr>
                <a:schemeClr val="dk2"/>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p:nvPr>
            <p:ph idx="2" type="pic"/>
          </p:nvPr>
        </p:nvSpPr>
        <p:spPr>
          <a:xfrm>
            <a:off x="5183188" y="1066800"/>
            <a:ext cx="5942012" cy="4838700"/>
          </a:xfrm>
          <a:prstGeom prst="rect">
            <a:avLst/>
          </a:prstGeom>
          <a:noFill/>
          <a:ln>
            <a:noFill/>
          </a:ln>
        </p:spPr>
      </p:sp>
      <p:sp>
        <p:nvSpPr>
          <p:cNvPr id="75" name="Google Shape;75;p16"/>
          <p:cNvSpPr txBox="1"/>
          <p:nvPr>
            <p:ph idx="1" type="body"/>
          </p:nvPr>
        </p:nvSpPr>
        <p:spPr>
          <a:xfrm>
            <a:off x="1066800" y="2057400"/>
            <a:ext cx="37052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2"/>
              </a:buClr>
              <a:buSzPts val="1600"/>
              <a:buFont typeface="Arial"/>
              <a:buNone/>
              <a:defRPr sz="1600"/>
            </a:lvl1pPr>
            <a:lvl2pPr indent="-228600" lvl="1" marL="914400" algn="l">
              <a:lnSpc>
                <a:spcPct val="110000"/>
              </a:lnSpc>
              <a:spcBef>
                <a:spcPts val="500"/>
              </a:spcBef>
              <a:spcAft>
                <a:spcPts val="0"/>
              </a:spcAft>
              <a:buClr>
                <a:schemeClr val="dk2"/>
              </a:buClr>
              <a:buSzPts val="1190"/>
              <a:buNone/>
              <a:defRPr sz="1400"/>
            </a:lvl2pPr>
            <a:lvl3pPr indent="-228600" lvl="2" marL="1371600" algn="l">
              <a:lnSpc>
                <a:spcPct val="110000"/>
              </a:lnSpc>
              <a:spcBef>
                <a:spcPts val="500"/>
              </a:spcBef>
              <a:spcAft>
                <a:spcPts val="0"/>
              </a:spcAft>
              <a:buClr>
                <a:schemeClr val="dk2"/>
              </a:buClr>
              <a:buSzPts val="1200"/>
              <a:buFont typeface="Arial"/>
              <a:buNone/>
              <a:defRPr sz="1200"/>
            </a:lvl3pPr>
            <a:lvl4pPr indent="-228600" lvl="3" marL="1828800" algn="l">
              <a:lnSpc>
                <a:spcPct val="110000"/>
              </a:lnSpc>
              <a:spcBef>
                <a:spcPts val="500"/>
              </a:spcBef>
              <a:spcAft>
                <a:spcPts val="0"/>
              </a:spcAft>
              <a:buClr>
                <a:schemeClr val="dk2"/>
              </a:buClr>
              <a:buSzPts val="1000"/>
              <a:buNone/>
              <a:defRPr sz="1000"/>
            </a:lvl4pPr>
            <a:lvl5pPr indent="-228600" lvl="4" marL="2286000" algn="l">
              <a:lnSpc>
                <a:spcPct val="110000"/>
              </a:lnSpc>
              <a:spcBef>
                <a:spcPts val="500"/>
              </a:spcBef>
              <a:spcAft>
                <a:spcPts val="0"/>
              </a:spcAft>
              <a:buClr>
                <a:schemeClr val="dk2"/>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6" name="Google Shape;76;p16"/>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1028700" y="723900"/>
            <a:ext cx="10134600" cy="1288489"/>
          </a:xfrm>
          <a:prstGeom prst="rect">
            <a:avLst/>
          </a:prstGeom>
          <a:noFill/>
          <a:ln>
            <a:noFill/>
          </a:ln>
        </p:spPr>
        <p:txBody>
          <a:bodyPr anchorCtr="0" anchor="b" bIns="45700" lIns="91425" spcFirstLastPara="1" rIns="91425" wrap="square" tIns="45700">
            <a:normAutofit/>
          </a:bodyPr>
          <a:lstStyle>
            <a:lvl1pPr lvl="0" marR="0" rtl="0" algn="l">
              <a:lnSpc>
                <a:spcPct val="110000"/>
              </a:lnSpc>
              <a:spcBef>
                <a:spcPts val="0"/>
              </a:spcBef>
              <a:spcAft>
                <a:spcPts val="0"/>
              </a:spcAft>
              <a:buClr>
                <a:schemeClr val="dk2"/>
              </a:buClr>
              <a:buSzPts val="3200"/>
              <a:buFont typeface="Arial"/>
              <a:buNone/>
              <a:defRPr b="0" i="0" sz="32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1028700" y="2161903"/>
            <a:ext cx="10134600" cy="3969342"/>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10000"/>
              </a:lnSpc>
              <a:spcBef>
                <a:spcPts val="100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1pPr>
            <a:lvl2pPr indent="-325755" lvl="1" marL="914400" marR="0" rtl="0" algn="l">
              <a:lnSpc>
                <a:spcPct val="110000"/>
              </a:lnSpc>
              <a:spcBef>
                <a:spcPts val="500"/>
              </a:spcBef>
              <a:spcAft>
                <a:spcPts val="0"/>
              </a:spcAft>
              <a:buClr>
                <a:schemeClr val="dk2"/>
              </a:buClr>
              <a:buSzPts val="1530"/>
              <a:buFont typeface="Arial"/>
              <a:buChar char="•"/>
              <a:defRPr b="0" i="0" sz="1800" u="none" cap="none" strike="noStrike">
                <a:solidFill>
                  <a:schemeClr val="dk2"/>
                </a:solidFill>
                <a:latin typeface="Arial"/>
                <a:ea typeface="Arial"/>
                <a:cs typeface="Arial"/>
                <a:sym typeface="Arial"/>
              </a:defRPr>
            </a:lvl2pPr>
            <a:lvl3pPr indent="-228600" lvl="2" marL="1371600" marR="0" rtl="0" algn="l">
              <a:lnSpc>
                <a:spcPct val="110000"/>
              </a:lnSpc>
              <a:spcBef>
                <a:spcPts val="500"/>
              </a:spcBef>
              <a:spcAft>
                <a:spcPts val="0"/>
              </a:spcAft>
              <a:buClr>
                <a:schemeClr val="dk2"/>
              </a:buClr>
              <a:buSzPts val="1600"/>
              <a:buFont typeface="Arial"/>
              <a:buNone/>
              <a:defRPr b="0" i="0" sz="1600" u="none" cap="none" strike="noStrike">
                <a:solidFill>
                  <a:schemeClr val="dk2"/>
                </a:solidFill>
                <a:latin typeface="Arial"/>
                <a:ea typeface="Arial"/>
                <a:cs typeface="Arial"/>
                <a:sym typeface="Arial"/>
              </a:defRPr>
            </a:lvl3pPr>
            <a:lvl4pPr indent="-317500" lvl="3" marL="1828800" marR="0" rtl="0" algn="l">
              <a:lnSpc>
                <a:spcPct val="110000"/>
              </a:lnSpc>
              <a:spcBef>
                <a:spcPts val="5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228600" lvl="4" marL="2286000" marR="0" rtl="0" algn="l">
              <a:lnSpc>
                <a:spcPct val="110000"/>
              </a:lnSpc>
              <a:spcBef>
                <a:spcPts val="5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7"/>
          <p:cNvSpPr txBox="1"/>
          <p:nvPr>
            <p:ph idx="12" type="sldNum"/>
          </p:nvPr>
        </p:nvSpPr>
        <p:spPr>
          <a:xfrm>
            <a:off x="11394765" y="6245032"/>
            <a:ext cx="524491"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chemeClr val="dk2"/>
                </a:solidFill>
                <a:latin typeface="Arial"/>
                <a:ea typeface="Arial"/>
                <a:cs typeface="Arial"/>
                <a:sym typeface="Arial"/>
              </a:defRPr>
            </a:lvl1pPr>
            <a:lvl2pPr indent="0" lvl="1" marL="0" marR="0" rtl="0" algn="r">
              <a:spcBef>
                <a:spcPts val="0"/>
              </a:spcBef>
              <a:buNone/>
              <a:defRPr b="0" i="0" sz="1050" u="none" cap="none" strike="noStrike">
                <a:solidFill>
                  <a:schemeClr val="dk2"/>
                </a:solidFill>
                <a:latin typeface="Arial"/>
                <a:ea typeface="Arial"/>
                <a:cs typeface="Arial"/>
                <a:sym typeface="Arial"/>
              </a:defRPr>
            </a:lvl2pPr>
            <a:lvl3pPr indent="0" lvl="2" marL="0" marR="0" rtl="0" algn="r">
              <a:spcBef>
                <a:spcPts val="0"/>
              </a:spcBef>
              <a:buNone/>
              <a:defRPr b="0" i="0" sz="1050" u="none" cap="none" strike="noStrike">
                <a:solidFill>
                  <a:schemeClr val="dk2"/>
                </a:solidFill>
                <a:latin typeface="Arial"/>
                <a:ea typeface="Arial"/>
                <a:cs typeface="Arial"/>
                <a:sym typeface="Arial"/>
              </a:defRPr>
            </a:lvl3pPr>
            <a:lvl4pPr indent="0" lvl="3" marL="0" marR="0" rtl="0" algn="r">
              <a:spcBef>
                <a:spcPts val="0"/>
              </a:spcBef>
              <a:buNone/>
              <a:defRPr b="0" i="0" sz="1050" u="none" cap="none" strike="noStrike">
                <a:solidFill>
                  <a:schemeClr val="dk2"/>
                </a:solidFill>
                <a:latin typeface="Arial"/>
                <a:ea typeface="Arial"/>
                <a:cs typeface="Arial"/>
                <a:sym typeface="Arial"/>
              </a:defRPr>
            </a:lvl4pPr>
            <a:lvl5pPr indent="0" lvl="4" marL="0" marR="0" rtl="0" algn="r">
              <a:spcBef>
                <a:spcPts val="0"/>
              </a:spcBef>
              <a:buNone/>
              <a:defRPr b="0" i="0" sz="1050" u="none" cap="none" strike="noStrike">
                <a:solidFill>
                  <a:schemeClr val="dk2"/>
                </a:solidFill>
                <a:latin typeface="Arial"/>
                <a:ea typeface="Arial"/>
                <a:cs typeface="Arial"/>
                <a:sym typeface="Arial"/>
              </a:defRPr>
            </a:lvl5pPr>
            <a:lvl6pPr indent="0" lvl="5" marL="0" marR="0" rtl="0" algn="r">
              <a:spcBef>
                <a:spcPts val="0"/>
              </a:spcBef>
              <a:buNone/>
              <a:defRPr b="0" i="0" sz="1050" u="none" cap="none" strike="noStrike">
                <a:solidFill>
                  <a:schemeClr val="dk2"/>
                </a:solidFill>
                <a:latin typeface="Arial"/>
                <a:ea typeface="Arial"/>
                <a:cs typeface="Arial"/>
                <a:sym typeface="Arial"/>
              </a:defRPr>
            </a:lvl6pPr>
            <a:lvl7pPr indent="0" lvl="6" marL="0" marR="0" rtl="0" algn="r">
              <a:spcBef>
                <a:spcPts val="0"/>
              </a:spcBef>
              <a:buNone/>
              <a:defRPr b="0" i="0" sz="1050" u="none" cap="none" strike="noStrike">
                <a:solidFill>
                  <a:schemeClr val="dk2"/>
                </a:solidFill>
                <a:latin typeface="Arial"/>
                <a:ea typeface="Arial"/>
                <a:cs typeface="Arial"/>
                <a:sym typeface="Arial"/>
              </a:defRPr>
            </a:lvl7pPr>
            <a:lvl8pPr indent="0" lvl="7" marL="0" marR="0" rtl="0" algn="r">
              <a:spcBef>
                <a:spcPts val="0"/>
              </a:spcBef>
              <a:buNone/>
              <a:defRPr b="0" i="0" sz="1050" u="none" cap="none" strike="noStrike">
                <a:solidFill>
                  <a:schemeClr val="dk2"/>
                </a:solidFill>
                <a:latin typeface="Arial"/>
                <a:ea typeface="Arial"/>
                <a:cs typeface="Arial"/>
                <a:sym typeface="Arial"/>
              </a:defRPr>
            </a:lvl8pPr>
            <a:lvl9pPr indent="0" lvl="8" marL="0" marR="0" rtl="0" algn="r">
              <a:spcBef>
                <a:spcPts val="0"/>
              </a:spcBef>
              <a:buNone/>
              <a:defRPr b="0" i="0" sz="105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 name="Google Shape;9;p7"/>
          <p:cNvSpPr txBox="1"/>
          <p:nvPr>
            <p:ph idx="10" type="dt"/>
          </p:nvPr>
        </p:nvSpPr>
        <p:spPr>
          <a:xfrm>
            <a:off x="354841" y="6245032"/>
            <a:ext cx="265938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7"/>
          <p:cNvSpPr txBox="1"/>
          <p:nvPr>
            <p:ph idx="11" type="ftr"/>
          </p:nvPr>
        </p:nvSpPr>
        <p:spPr>
          <a:xfrm>
            <a:off x="7279964" y="6245033"/>
            <a:ext cx="411222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7"/>
          <p:cNvSpPr/>
          <p:nvPr/>
        </p:nvSpPr>
        <p:spPr>
          <a:xfrm>
            <a:off x="0" y="0"/>
            <a:ext cx="12192000" cy="6858000"/>
          </a:xfrm>
          <a:custGeom>
            <a:rect b="b" l="l" r="r" t="t"/>
            <a:pathLst>
              <a:path extrusionOk="0" h="6858000" w="12192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1"/>
          <p:cNvSpPr/>
          <p:nvPr/>
        </p:nvSpPr>
        <p:spPr>
          <a:xfrm>
            <a:off x="0" y="0"/>
            <a:ext cx="12192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96" name="Google Shape;96;p1"/>
          <p:cNvPicPr preferRelativeResize="0"/>
          <p:nvPr/>
        </p:nvPicPr>
        <p:blipFill rotWithShape="1">
          <a:blip r:embed="rId3">
            <a:alphaModFix/>
          </a:blip>
          <a:srcRect b="7786" l="0" r="0" t="7786"/>
          <a:stretch/>
        </p:blipFill>
        <p:spPr>
          <a:xfrm>
            <a:off x="-81603" y="11"/>
            <a:ext cx="12191980" cy="6857989"/>
          </a:xfrm>
          <a:prstGeom prst="rect">
            <a:avLst/>
          </a:prstGeom>
          <a:noFill/>
          <a:ln>
            <a:noFill/>
          </a:ln>
        </p:spPr>
      </p:pic>
      <p:sp>
        <p:nvSpPr>
          <p:cNvPr id="97" name="Google Shape;97;p1"/>
          <p:cNvSpPr/>
          <p:nvPr/>
        </p:nvSpPr>
        <p:spPr>
          <a:xfrm>
            <a:off x="1028700" y="1028700"/>
            <a:ext cx="10134600" cy="4800600"/>
          </a:xfrm>
          <a:prstGeom prst="rect">
            <a:avLst/>
          </a:prstGeom>
          <a:solidFill>
            <a:schemeClr val="lt2">
              <a:alpha val="80784"/>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8" name="Google Shape;98;p1"/>
          <p:cNvSpPr txBox="1"/>
          <p:nvPr>
            <p:ph type="ctrTitle"/>
          </p:nvPr>
        </p:nvSpPr>
        <p:spPr>
          <a:xfrm>
            <a:off x="2539253" y="1942391"/>
            <a:ext cx="7113494" cy="1486609"/>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10000"/>
              </a:lnSpc>
              <a:spcBef>
                <a:spcPts val="0"/>
              </a:spcBef>
              <a:spcAft>
                <a:spcPts val="0"/>
              </a:spcAft>
              <a:buClr>
                <a:schemeClr val="accent4"/>
              </a:buClr>
              <a:buSzPct val="100000"/>
              <a:buFont typeface="Arial Black"/>
              <a:buNone/>
            </a:pPr>
            <a:r>
              <a:rPr b="1" lang="en-US">
                <a:solidFill>
                  <a:schemeClr val="accent4"/>
                </a:solidFill>
                <a:latin typeface="Arial Black"/>
                <a:ea typeface="Arial Black"/>
                <a:cs typeface="Arial Black"/>
                <a:sym typeface="Arial Black"/>
              </a:rPr>
              <a:t>SPORTS FITNESS &amp; FUN GYMNASTICS TEAM</a:t>
            </a:r>
            <a:br>
              <a:rPr b="1" lang="en-US">
                <a:solidFill>
                  <a:schemeClr val="accent4"/>
                </a:solidFill>
                <a:latin typeface="Arial Black"/>
                <a:ea typeface="Arial Black"/>
                <a:cs typeface="Arial Black"/>
                <a:sym typeface="Arial Black"/>
              </a:rPr>
            </a:br>
            <a:r>
              <a:rPr b="1" lang="en-US">
                <a:solidFill>
                  <a:schemeClr val="accent4"/>
                </a:solidFill>
                <a:latin typeface="Arial Black"/>
                <a:ea typeface="Arial Black"/>
                <a:cs typeface="Arial Black"/>
                <a:sym typeface="Arial Black"/>
              </a:rPr>
              <a:t>BOOSTER CLUB</a:t>
            </a:r>
            <a:endParaRPr/>
          </a:p>
        </p:txBody>
      </p:sp>
      <p:grpSp>
        <p:nvGrpSpPr>
          <p:cNvPr id="99" name="Google Shape;99;p1"/>
          <p:cNvGrpSpPr/>
          <p:nvPr/>
        </p:nvGrpSpPr>
        <p:grpSpPr>
          <a:xfrm>
            <a:off x="5662258" y="3867111"/>
            <a:ext cx="867485" cy="163226"/>
            <a:chOff x="8910933" y="1837414"/>
            <a:chExt cx="867485" cy="163226"/>
          </a:xfrm>
        </p:grpSpPr>
        <p:sp>
          <p:nvSpPr>
            <p:cNvPr id="100" name="Google Shape;100;p1"/>
            <p:cNvSpPr/>
            <p:nvPr/>
          </p:nvSpPr>
          <p:spPr>
            <a:xfrm flipH="1" rot="-2635175">
              <a:off x="9286956" y="1861308"/>
              <a:ext cx="115439" cy="115439"/>
            </a:xfrm>
            <a:prstGeom prst="rect">
              <a:avLst/>
            </a:prstGeom>
            <a:noFill/>
            <a:ln cap="flat" cmpd="sng" w="158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101" name="Google Shape;101;p1"/>
            <p:cNvCxnSpPr/>
            <p:nvPr/>
          </p:nvCxnSpPr>
          <p:spPr>
            <a:xfrm>
              <a:off x="9426289" y="1919027"/>
              <a:ext cx="352129" cy="0"/>
            </a:xfrm>
            <a:prstGeom prst="straightConnector1">
              <a:avLst/>
            </a:prstGeom>
            <a:noFill/>
            <a:ln cap="flat" cmpd="sng" w="15875">
              <a:solidFill>
                <a:schemeClr val="dk2"/>
              </a:solidFill>
              <a:prstDash val="solid"/>
              <a:miter lim="800000"/>
              <a:headEnd len="sm" w="sm" type="none"/>
              <a:tailEnd len="sm" w="sm" type="none"/>
            </a:ln>
          </p:spPr>
        </p:cxnSp>
        <p:cxnSp>
          <p:nvCxnSpPr>
            <p:cNvPr id="102" name="Google Shape;102;p1"/>
            <p:cNvCxnSpPr/>
            <p:nvPr/>
          </p:nvCxnSpPr>
          <p:spPr>
            <a:xfrm>
              <a:off x="8910933" y="1919027"/>
              <a:ext cx="352129" cy="0"/>
            </a:xfrm>
            <a:prstGeom prst="straightConnector1">
              <a:avLst/>
            </a:prstGeom>
            <a:noFill/>
            <a:ln cap="flat" cmpd="sng" w="15875">
              <a:solidFill>
                <a:schemeClr val="dk2"/>
              </a:solidFill>
              <a:prstDash val="solid"/>
              <a:miter lim="800000"/>
              <a:headEnd len="sm" w="sm" type="none"/>
              <a:tailEnd len="sm" w="sm" type="none"/>
            </a:ln>
          </p:spPr>
        </p:cxnSp>
      </p:grpSp>
      <p:pic>
        <p:nvPicPr>
          <p:cNvPr descr="A picture containing text, clipart, vector graphics&#10;&#10;Description automatically generated" id="103" name="Google Shape;103;p1"/>
          <p:cNvPicPr preferRelativeResize="0"/>
          <p:nvPr/>
        </p:nvPicPr>
        <p:blipFill rotWithShape="1">
          <a:blip r:embed="rId4">
            <a:alphaModFix/>
          </a:blip>
          <a:srcRect b="0" l="0" r="0" t="0"/>
          <a:stretch/>
        </p:blipFill>
        <p:spPr>
          <a:xfrm>
            <a:off x="1441892" y="4030338"/>
            <a:ext cx="3543795" cy="1695687"/>
          </a:xfrm>
          <a:prstGeom prst="rect">
            <a:avLst/>
          </a:prstGeom>
          <a:noFill/>
          <a:ln>
            <a:noFill/>
          </a:ln>
        </p:spPr>
      </p:pic>
      <p:pic>
        <p:nvPicPr>
          <p:cNvPr descr="Text, whiteboard&#10;&#10;Description automatically generated" id="104" name="Google Shape;104;p1"/>
          <p:cNvPicPr preferRelativeResize="0"/>
          <p:nvPr/>
        </p:nvPicPr>
        <p:blipFill rotWithShape="1">
          <a:blip r:embed="rId5">
            <a:alphaModFix/>
          </a:blip>
          <a:srcRect b="0" l="0" r="0" t="0"/>
          <a:stretch/>
        </p:blipFill>
        <p:spPr>
          <a:xfrm>
            <a:off x="8493168" y="4043041"/>
            <a:ext cx="2105319" cy="1533739"/>
          </a:xfrm>
          <a:prstGeom prst="rect">
            <a:avLst/>
          </a:prstGeom>
          <a:noFill/>
          <a:ln>
            <a:noFill/>
          </a:ln>
        </p:spPr>
      </p:pic>
      <p:sp>
        <p:nvSpPr>
          <p:cNvPr id="105" name="Google Shape;105;p1"/>
          <p:cNvSpPr txBox="1"/>
          <p:nvPr/>
        </p:nvSpPr>
        <p:spPr>
          <a:xfrm>
            <a:off x="276225" y="6381750"/>
            <a:ext cx="333375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Parent Meeting – May 12, 2022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txBox="1"/>
          <p:nvPr>
            <p:ph type="title"/>
          </p:nvPr>
        </p:nvSpPr>
        <p:spPr>
          <a:xfrm>
            <a:off x="1028700" y="723901"/>
            <a:ext cx="10134600" cy="647700"/>
          </a:xfrm>
          <a:prstGeom prst="rect">
            <a:avLst/>
          </a:prstGeom>
          <a:noFill/>
          <a:ln>
            <a:noFill/>
          </a:ln>
        </p:spPr>
        <p:txBody>
          <a:bodyPr anchorCtr="0" anchor="b" bIns="45700" lIns="91425" spcFirstLastPara="1" rIns="91425" wrap="square" tIns="45700">
            <a:normAutofit/>
          </a:bodyPr>
          <a:lstStyle/>
          <a:p>
            <a:pPr indent="0" lvl="0" marL="0" rtl="0" algn="l">
              <a:lnSpc>
                <a:spcPct val="110000"/>
              </a:lnSpc>
              <a:spcBef>
                <a:spcPts val="0"/>
              </a:spcBef>
              <a:spcAft>
                <a:spcPts val="0"/>
              </a:spcAft>
              <a:buClr>
                <a:schemeClr val="dk2"/>
              </a:buClr>
              <a:buSzPts val="3200"/>
              <a:buFont typeface="Arial Black"/>
              <a:buNone/>
            </a:pPr>
            <a:r>
              <a:rPr b="1" lang="en-US">
                <a:latin typeface="Arial Black"/>
                <a:ea typeface="Arial Black"/>
                <a:cs typeface="Arial Black"/>
                <a:sym typeface="Arial Black"/>
              </a:rPr>
              <a:t>WHAT IS THE BOOSTER CLUB?</a:t>
            </a:r>
            <a:endParaRPr b="1">
              <a:latin typeface="Arial Black"/>
              <a:ea typeface="Arial Black"/>
              <a:cs typeface="Arial Black"/>
              <a:sym typeface="Arial Black"/>
            </a:endParaRPr>
          </a:p>
        </p:txBody>
      </p:sp>
      <p:sp>
        <p:nvSpPr>
          <p:cNvPr id="111" name="Google Shape;111;p2"/>
          <p:cNvSpPr txBox="1"/>
          <p:nvPr>
            <p:ph idx="1" type="body"/>
          </p:nvPr>
        </p:nvSpPr>
        <p:spPr>
          <a:xfrm>
            <a:off x="1028700" y="1561828"/>
            <a:ext cx="10134600" cy="3969342"/>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10000"/>
              </a:lnSpc>
              <a:spcBef>
                <a:spcPts val="0"/>
              </a:spcBef>
              <a:spcAft>
                <a:spcPts val="0"/>
              </a:spcAft>
              <a:buClr>
                <a:schemeClr val="dk2"/>
              </a:buClr>
              <a:buSzPts val="2000"/>
              <a:buFont typeface="Tahoma"/>
              <a:buChar char="-"/>
            </a:pPr>
            <a:r>
              <a:rPr lang="en-US">
                <a:latin typeface="Tahoma"/>
                <a:ea typeface="Tahoma"/>
                <a:cs typeface="Tahoma"/>
                <a:sym typeface="Tahoma"/>
              </a:rPr>
              <a:t>The booster club is a VOLUNTEER based organization that provides fundraising and volunteer support to the gymnastics program.</a:t>
            </a:r>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operate according to our bylaws and are managed by a board that is elected by the members.</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are incorporated under the nonprofit organizational law 501(c)(3).</a:t>
            </a:r>
            <a:endParaRPr>
              <a:latin typeface="Tahoma"/>
              <a:ea typeface="Tahoma"/>
              <a:cs typeface="Tahoma"/>
              <a:sym typeface="Tahoma"/>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We are recognized under Federal Tax Law to be a tax exempt.</a:t>
            </a:r>
            <a:endParaRPr>
              <a:latin typeface="Tahoma"/>
              <a:ea typeface="Tahoma"/>
              <a:cs typeface="Tahoma"/>
              <a:sym typeface="Tahoma"/>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We are recognized under State Law to be an incorporated organization.</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Non-Profit</a:t>
            </a:r>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Doesn’t mean we can’t generate more income than expenses, but any surplus funds we make must be put back into the organization to further our mission, (i.e. benefits to the gymnasts at SFFGT).</a:t>
            </a:r>
            <a:endParaRPr>
              <a:latin typeface="Tahoma"/>
              <a:ea typeface="Tahoma"/>
              <a:cs typeface="Tahoma"/>
              <a:sym typeface="Tahoma"/>
            </a:endParaRPr>
          </a:p>
          <a:p>
            <a:pPr indent="-245744" lvl="1" marL="617220" rtl="0" algn="l">
              <a:lnSpc>
                <a:spcPct val="110000"/>
              </a:lnSpc>
              <a:spcBef>
                <a:spcPts val="500"/>
              </a:spcBef>
              <a:spcAft>
                <a:spcPts val="0"/>
              </a:spcAft>
              <a:buClr>
                <a:schemeClr val="dk2"/>
              </a:buClr>
              <a:buSzPts val="1530"/>
              <a:buFont typeface="Arial"/>
              <a:buNone/>
            </a:pPr>
            <a:r>
              <a:t/>
            </a:r>
            <a:endParaRPr b="1">
              <a:latin typeface="Tahoma"/>
              <a:ea typeface="Tahoma"/>
              <a:cs typeface="Tahoma"/>
              <a:sym typeface="Tahoma"/>
            </a:endParaRPr>
          </a:p>
        </p:txBody>
      </p:sp>
      <p:pic>
        <p:nvPicPr>
          <p:cNvPr descr="Text, whiteboard&#10;&#10;Description automatically generated" id="112" name="Google Shape;112;p2"/>
          <p:cNvPicPr preferRelativeResize="0"/>
          <p:nvPr/>
        </p:nvPicPr>
        <p:blipFill rotWithShape="1">
          <a:blip r:embed="rId3">
            <a:alphaModFix/>
          </a:blip>
          <a:srcRect b="0" l="0" r="0" t="0"/>
          <a:stretch/>
        </p:blipFill>
        <p:spPr>
          <a:xfrm>
            <a:off x="10161993" y="402136"/>
            <a:ext cx="1496608" cy="109028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
          <p:cNvSpPr txBox="1"/>
          <p:nvPr>
            <p:ph type="title"/>
          </p:nvPr>
        </p:nvSpPr>
        <p:spPr>
          <a:xfrm>
            <a:off x="1028700" y="723901"/>
            <a:ext cx="10134600" cy="647700"/>
          </a:xfrm>
          <a:prstGeom prst="rect">
            <a:avLst/>
          </a:prstGeom>
          <a:noFill/>
          <a:ln>
            <a:noFill/>
          </a:ln>
        </p:spPr>
        <p:txBody>
          <a:bodyPr anchorCtr="0" anchor="b" bIns="45700" lIns="91425" spcFirstLastPara="1" rIns="91425" wrap="square" tIns="45700">
            <a:normAutofit/>
          </a:bodyPr>
          <a:lstStyle/>
          <a:p>
            <a:pPr indent="0" lvl="0" marL="0" rtl="0" algn="l">
              <a:lnSpc>
                <a:spcPct val="110000"/>
              </a:lnSpc>
              <a:spcBef>
                <a:spcPts val="0"/>
              </a:spcBef>
              <a:spcAft>
                <a:spcPts val="0"/>
              </a:spcAft>
              <a:buClr>
                <a:schemeClr val="dk2"/>
              </a:buClr>
              <a:buSzPts val="3200"/>
              <a:buFont typeface="Arial Black"/>
              <a:buNone/>
            </a:pPr>
            <a:r>
              <a:rPr b="1" lang="en-US">
                <a:latin typeface="Arial Black"/>
                <a:ea typeface="Arial Black"/>
                <a:cs typeface="Arial Black"/>
                <a:sym typeface="Arial Black"/>
              </a:rPr>
              <a:t>BENEFITS OF THE BOOSTER CLUB</a:t>
            </a:r>
            <a:endParaRPr/>
          </a:p>
        </p:txBody>
      </p:sp>
      <p:sp>
        <p:nvSpPr>
          <p:cNvPr id="118" name="Google Shape;118;p3"/>
          <p:cNvSpPr txBox="1"/>
          <p:nvPr>
            <p:ph idx="1" type="body"/>
          </p:nvPr>
        </p:nvSpPr>
        <p:spPr>
          <a:xfrm>
            <a:off x="1028700" y="1914861"/>
            <a:ext cx="10134600" cy="4442908"/>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Clr>
                <a:schemeClr val="dk2"/>
              </a:buClr>
              <a:buSzPts val="2000"/>
              <a:buFont typeface="Tahoma"/>
              <a:buNone/>
            </a:pPr>
            <a:r>
              <a:rPr b="1" lang="en-US">
                <a:latin typeface="Tahoma"/>
                <a:ea typeface="Tahoma"/>
                <a:cs typeface="Tahoma"/>
                <a:sym typeface="Tahoma"/>
              </a:rPr>
              <a:t>What are the benefits of being a Booster Club?</a:t>
            </a:r>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#1 REASON – So we can FUNDRAISE!</a:t>
            </a:r>
            <a:endParaRPr>
              <a:latin typeface="Tahoma"/>
              <a:ea typeface="Tahoma"/>
              <a:cs typeface="Tahoma"/>
              <a:sym typeface="Tahoma"/>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All funds raised must be put back into the club to support our mission.</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Brings Gymnasts together.</a:t>
            </a:r>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Seasonal, fun events are arranged so that gymnastics isn’t just all hard work.</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Brings Parents together.</a:t>
            </a:r>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We all want to join together so that our kids have an excellent athletic, social, and educational experience.</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Promotes the Gym and gives our girls visibility.</a:t>
            </a:r>
            <a:endParaRPr/>
          </a:p>
          <a:p>
            <a:pPr indent="-342899" lvl="1" marL="617220" rtl="0" algn="l">
              <a:lnSpc>
                <a:spcPct val="110000"/>
              </a:lnSpc>
              <a:spcBef>
                <a:spcPts val="500"/>
              </a:spcBef>
              <a:spcAft>
                <a:spcPts val="0"/>
              </a:spcAft>
              <a:buClr>
                <a:schemeClr val="dk2"/>
              </a:buClr>
              <a:buSzPts val="1530"/>
              <a:buFont typeface="Tahoma"/>
              <a:buChar char="-"/>
            </a:pPr>
            <a:r>
              <a:rPr lang="en-US">
                <a:latin typeface="Tahoma"/>
                <a:ea typeface="Tahoma"/>
                <a:cs typeface="Tahoma"/>
                <a:sym typeface="Tahoma"/>
              </a:rPr>
              <a:t>Promoted gyms help gymnasts achieve their goals (e.g. college gymnastics).</a:t>
            </a:r>
            <a:endParaRPr>
              <a:latin typeface="Tahoma"/>
              <a:ea typeface="Tahoma"/>
              <a:cs typeface="Tahoma"/>
              <a:sym typeface="Tahoma"/>
            </a:endParaRPr>
          </a:p>
          <a:p>
            <a:pPr indent="-215900" lvl="0" marL="342900" rtl="0" algn="l">
              <a:lnSpc>
                <a:spcPct val="110000"/>
              </a:lnSpc>
              <a:spcBef>
                <a:spcPts val="1000"/>
              </a:spcBef>
              <a:spcAft>
                <a:spcPts val="0"/>
              </a:spcAft>
              <a:buClr>
                <a:schemeClr val="dk2"/>
              </a:buClr>
              <a:buSzPts val="2000"/>
              <a:buFont typeface="Arial"/>
              <a:buNone/>
            </a:pPr>
            <a:r>
              <a:t/>
            </a:r>
            <a:endParaRPr>
              <a:latin typeface="Tahoma"/>
              <a:ea typeface="Tahoma"/>
              <a:cs typeface="Tahoma"/>
              <a:sym typeface="Tahoma"/>
            </a:endParaRPr>
          </a:p>
        </p:txBody>
      </p:sp>
      <p:pic>
        <p:nvPicPr>
          <p:cNvPr descr="Text, whiteboard&#10;&#10;Description automatically generated" id="119" name="Google Shape;119;p3"/>
          <p:cNvPicPr preferRelativeResize="0"/>
          <p:nvPr/>
        </p:nvPicPr>
        <p:blipFill rotWithShape="1">
          <a:blip r:embed="rId3">
            <a:alphaModFix/>
          </a:blip>
          <a:srcRect b="0" l="0" r="0" t="0"/>
          <a:stretch/>
        </p:blipFill>
        <p:spPr>
          <a:xfrm>
            <a:off x="10161993" y="402136"/>
            <a:ext cx="1496608" cy="109028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
          <p:cNvSpPr txBox="1"/>
          <p:nvPr>
            <p:ph type="title"/>
          </p:nvPr>
        </p:nvSpPr>
        <p:spPr>
          <a:xfrm>
            <a:off x="1028700" y="723901"/>
            <a:ext cx="10134600" cy="647700"/>
          </a:xfrm>
          <a:prstGeom prst="rect">
            <a:avLst/>
          </a:prstGeom>
          <a:noFill/>
          <a:ln>
            <a:noFill/>
          </a:ln>
        </p:spPr>
        <p:txBody>
          <a:bodyPr anchorCtr="0" anchor="b" bIns="45700" lIns="91425" spcFirstLastPara="1" rIns="91425" wrap="square" tIns="45700">
            <a:normAutofit/>
          </a:bodyPr>
          <a:lstStyle/>
          <a:p>
            <a:pPr indent="0" lvl="0" marL="0" rtl="0" algn="l">
              <a:lnSpc>
                <a:spcPct val="110000"/>
              </a:lnSpc>
              <a:spcBef>
                <a:spcPts val="0"/>
              </a:spcBef>
              <a:spcAft>
                <a:spcPts val="0"/>
              </a:spcAft>
              <a:buClr>
                <a:schemeClr val="dk2"/>
              </a:buClr>
              <a:buSzPts val="3200"/>
              <a:buFont typeface="Arial Black"/>
              <a:buNone/>
            </a:pPr>
            <a:r>
              <a:rPr b="1" lang="en-US">
                <a:latin typeface="Arial Black"/>
                <a:ea typeface="Arial Black"/>
                <a:cs typeface="Arial Black"/>
                <a:sym typeface="Arial Black"/>
              </a:rPr>
              <a:t>WHAT </a:t>
            </a:r>
            <a:r>
              <a:rPr b="1" lang="en-US">
                <a:solidFill>
                  <a:srgbClr val="FF0000"/>
                </a:solidFill>
                <a:latin typeface="Arial Black"/>
                <a:ea typeface="Arial Black"/>
                <a:cs typeface="Arial Black"/>
                <a:sym typeface="Arial Black"/>
              </a:rPr>
              <a:t>CAN’T</a:t>
            </a:r>
            <a:r>
              <a:rPr b="1" lang="en-US">
                <a:latin typeface="Arial Black"/>
                <a:ea typeface="Arial Black"/>
                <a:cs typeface="Arial Black"/>
                <a:sym typeface="Arial Black"/>
              </a:rPr>
              <a:t> A BOOSTER CLUB DO?</a:t>
            </a:r>
            <a:endParaRPr/>
          </a:p>
        </p:txBody>
      </p:sp>
      <p:sp>
        <p:nvSpPr>
          <p:cNvPr id="125" name="Google Shape;125;p4"/>
          <p:cNvSpPr txBox="1"/>
          <p:nvPr>
            <p:ph idx="1" type="body"/>
          </p:nvPr>
        </p:nvSpPr>
        <p:spPr>
          <a:xfrm>
            <a:off x="1028700" y="2161903"/>
            <a:ext cx="10134600" cy="3969342"/>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Clr>
                <a:schemeClr val="dk2"/>
              </a:buClr>
              <a:buSzPts val="2000"/>
              <a:buFont typeface="Tahoma"/>
              <a:buNone/>
            </a:pPr>
            <a:r>
              <a:rPr b="1" lang="en-US">
                <a:latin typeface="Tahoma"/>
                <a:ea typeface="Tahoma"/>
                <a:cs typeface="Tahoma"/>
                <a:sym typeface="Tahoma"/>
              </a:rPr>
              <a:t>There are certain things that we CANNOT do</a:t>
            </a:r>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CANNOT pay for gymnastics equipment that will be used by anyone else except our gymnasts. (e.g. New bar or beam equipment).</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CANNOT split or share any surplus funds with the gym.</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CANNOT fundraise for the gym – all fundraising must go back to the booster club to be used for the gymnasts.</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CANNOT share any surplus funds, from selling gym clothing or from concessions, with the gym.</a:t>
            </a:r>
            <a:endParaRPr>
              <a:latin typeface="Tahoma"/>
              <a:ea typeface="Tahoma"/>
              <a:cs typeface="Tahoma"/>
              <a:sym typeface="Tahoma"/>
            </a:endParaRPr>
          </a:p>
          <a:p>
            <a:pPr indent="-342900" lvl="0" marL="342900" rtl="0" algn="l">
              <a:lnSpc>
                <a:spcPct val="110000"/>
              </a:lnSpc>
              <a:spcBef>
                <a:spcPts val="1000"/>
              </a:spcBef>
              <a:spcAft>
                <a:spcPts val="0"/>
              </a:spcAft>
              <a:buClr>
                <a:schemeClr val="dk2"/>
              </a:buClr>
              <a:buSzPts val="2000"/>
              <a:buFont typeface="Tahoma"/>
              <a:buChar char="-"/>
            </a:pPr>
            <a:r>
              <a:rPr lang="en-US">
                <a:latin typeface="Tahoma"/>
                <a:ea typeface="Tahoma"/>
                <a:cs typeface="Tahoma"/>
                <a:sym typeface="Tahoma"/>
              </a:rPr>
              <a:t>We CANNOT fundraise to cover coaches salaries.</a:t>
            </a:r>
            <a:endParaRPr>
              <a:latin typeface="Tahoma"/>
              <a:ea typeface="Tahoma"/>
              <a:cs typeface="Tahoma"/>
              <a:sym typeface="Tahoma"/>
            </a:endParaRPr>
          </a:p>
        </p:txBody>
      </p:sp>
      <p:pic>
        <p:nvPicPr>
          <p:cNvPr descr="Text, whiteboard&#10;&#10;Description automatically generated" id="126" name="Google Shape;126;p4"/>
          <p:cNvPicPr preferRelativeResize="0"/>
          <p:nvPr/>
        </p:nvPicPr>
        <p:blipFill rotWithShape="1">
          <a:blip r:embed="rId3">
            <a:alphaModFix/>
          </a:blip>
          <a:srcRect b="0" l="0" r="0" t="0"/>
          <a:stretch/>
        </p:blipFill>
        <p:spPr>
          <a:xfrm>
            <a:off x="10161993" y="402136"/>
            <a:ext cx="1496608" cy="109028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5"/>
          <p:cNvSpPr txBox="1"/>
          <p:nvPr>
            <p:ph type="title"/>
          </p:nvPr>
        </p:nvSpPr>
        <p:spPr>
          <a:xfrm>
            <a:off x="1028700" y="402126"/>
            <a:ext cx="9029700" cy="11478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110000"/>
              </a:lnSpc>
              <a:spcBef>
                <a:spcPts val="0"/>
              </a:spcBef>
              <a:spcAft>
                <a:spcPts val="0"/>
              </a:spcAft>
              <a:buClr>
                <a:schemeClr val="dk2"/>
              </a:buClr>
              <a:buSzPct val="100000"/>
              <a:buFont typeface="Arial Black"/>
              <a:buNone/>
            </a:pPr>
            <a:r>
              <a:rPr b="1" lang="en-US">
                <a:latin typeface="Arial Black"/>
                <a:ea typeface="Arial Black"/>
                <a:cs typeface="Arial Black"/>
                <a:sym typeface="Arial Black"/>
              </a:rPr>
              <a:t>WHAT </a:t>
            </a:r>
            <a:r>
              <a:rPr b="1" lang="en-US">
                <a:solidFill>
                  <a:schemeClr val="dk1"/>
                </a:solidFill>
                <a:latin typeface="Arial Black"/>
                <a:ea typeface="Arial Black"/>
                <a:cs typeface="Arial Black"/>
                <a:sym typeface="Arial Black"/>
              </a:rPr>
              <a:t>HAS THE BOOSTER CLUB DONE FOR MEMBERS AND GYMNASTS?</a:t>
            </a:r>
            <a:endParaRPr b="1">
              <a:solidFill>
                <a:schemeClr val="dk1"/>
              </a:solidFill>
              <a:latin typeface="Arial Black"/>
              <a:ea typeface="Arial Black"/>
              <a:cs typeface="Arial Black"/>
              <a:sym typeface="Arial Black"/>
            </a:endParaRPr>
          </a:p>
        </p:txBody>
      </p:sp>
      <p:sp>
        <p:nvSpPr>
          <p:cNvPr id="132" name="Google Shape;132;p5"/>
          <p:cNvSpPr txBox="1"/>
          <p:nvPr>
            <p:ph idx="1" type="body"/>
          </p:nvPr>
        </p:nvSpPr>
        <p:spPr>
          <a:xfrm>
            <a:off x="1028700" y="1793925"/>
            <a:ext cx="10134600" cy="4337400"/>
          </a:xfrm>
          <a:prstGeom prst="rect">
            <a:avLst/>
          </a:prstGeom>
          <a:noFill/>
          <a:ln>
            <a:noFill/>
          </a:ln>
        </p:spPr>
        <p:txBody>
          <a:bodyPr anchorCtr="0" anchor="t" bIns="45700" lIns="91425" spcFirstLastPara="1" rIns="91425" wrap="square" tIns="45700">
            <a:normAutofit fontScale="92500"/>
          </a:bodyPr>
          <a:lstStyle/>
          <a:p>
            <a:pPr indent="-333375" lvl="0" marL="342900" rtl="0" algn="l">
              <a:lnSpc>
                <a:spcPct val="150000"/>
              </a:lnSpc>
              <a:spcBef>
                <a:spcPts val="0"/>
              </a:spcBef>
              <a:spcAft>
                <a:spcPts val="0"/>
              </a:spcAft>
              <a:buClr>
                <a:schemeClr val="dk2"/>
              </a:buClr>
              <a:buSzPct val="100000"/>
              <a:buFont typeface="Tahoma"/>
              <a:buChar char="-"/>
            </a:pPr>
            <a:r>
              <a:rPr lang="en-US">
                <a:latin typeface="Tahoma"/>
                <a:ea typeface="Tahoma"/>
                <a:cs typeface="Tahoma"/>
                <a:sym typeface="Tahoma"/>
              </a:rPr>
              <a:t>The Booster Club works together for the sole purpose of the good of ALL gymnasts</a:t>
            </a:r>
            <a:endParaRPr>
              <a:latin typeface="Tahoma"/>
              <a:ea typeface="Tahoma"/>
              <a:cs typeface="Tahoma"/>
              <a:sym typeface="Tahoma"/>
            </a:endParaRPr>
          </a:p>
          <a:p>
            <a:pPr indent="-333375" lvl="0" marL="342900" rtl="0" algn="l">
              <a:lnSpc>
                <a:spcPct val="150000"/>
              </a:lnSpc>
              <a:spcBef>
                <a:spcPts val="0"/>
              </a:spcBef>
              <a:spcAft>
                <a:spcPts val="0"/>
              </a:spcAft>
              <a:buClr>
                <a:schemeClr val="dk2"/>
              </a:buClr>
              <a:buSzPct val="100000"/>
              <a:buFont typeface="Tahoma"/>
              <a:buChar char="-"/>
            </a:pPr>
            <a:r>
              <a:rPr lang="en-US">
                <a:latin typeface="Tahoma"/>
                <a:ea typeface="Tahoma"/>
                <a:cs typeface="Tahoma"/>
                <a:sym typeface="Tahoma"/>
              </a:rPr>
              <a:t>For the 2021-2022 season, to date, we have given back $30,096 in quota credits to parents.</a:t>
            </a:r>
            <a:endParaRPr>
              <a:latin typeface="Tahoma"/>
              <a:ea typeface="Tahoma"/>
              <a:cs typeface="Tahoma"/>
              <a:sym typeface="Tahoma"/>
            </a:endParaRPr>
          </a:p>
          <a:p>
            <a:pPr indent="-547068" lvl="1" marL="1371600" rtl="0" algn="l">
              <a:lnSpc>
                <a:spcPct val="100000"/>
              </a:lnSpc>
              <a:spcBef>
                <a:spcPts val="0"/>
              </a:spcBef>
              <a:spcAft>
                <a:spcPts val="0"/>
              </a:spcAft>
              <a:buSzPct val="85000"/>
              <a:buFont typeface="Tahoma"/>
              <a:buChar char="-"/>
            </a:pPr>
            <a:r>
              <a:rPr lang="en-US">
                <a:latin typeface="Tahoma"/>
                <a:ea typeface="Tahoma"/>
                <a:cs typeface="Tahoma"/>
                <a:sym typeface="Tahoma"/>
              </a:rPr>
              <a:t>In years past when there was a </a:t>
            </a:r>
            <a:r>
              <a:rPr lang="en-US">
                <a:latin typeface="Tahoma"/>
                <a:ea typeface="Tahoma"/>
                <a:cs typeface="Tahoma"/>
                <a:sym typeface="Tahoma"/>
              </a:rPr>
              <a:t>deficit</a:t>
            </a:r>
            <a:r>
              <a:rPr lang="en-US">
                <a:latin typeface="Tahoma"/>
                <a:ea typeface="Tahoma"/>
                <a:cs typeface="Tahoma"/>
                <a:sym typeface="Tahoma"/>
              </a:rPr>
              <a:t> in funds for meet registrations, we NEVER asked for more money from the parents. That is one of the benefit of the booster club. </a:t>
            </a:r>
            <a:endParaRPr>
              <a:latin typeface="Tahoma"/>
              <a:ea typeface="Tahoma"/>
              <a:cs typeface="Tahoma"/>
              <a:sym typeface="Tahoma"/>
            </a:endParaRPr>
          </a:p>
          <a:p>
            <a:pPr indent="-333375" lvl="0" marL="342900" rtl="0" algn="l">
              <a:lnSpc>
                <a:spcPct val="100000"/>
              </a:lnSpc>
              <a:spcBef>
                <a:spcPts val="1000"/>
              </a:spcBef>
              <a:spcAft>
                <a:spcPts val="0"/>
              </a:spcAft>
              <a:buClr>
                <a:schemeClr val="dk2"/>
              </a:buClr>
              <a:buSzPct val="100000"/>
              <a:buFont typeface="Tahoma"/>
              <a:buChar char="-"/>
            </a:pPr>
            <a:r>
              <a:rPr lang="en-US">
                <a:latin typeface="Tahoma"/>
                <a:ea typeface="Tahoma"/>
                <a:cs typeface="Tahoma"/>
                <a:sym typeface="Tahoma"/>
              </a:rPr>
              <a:t>Typically, every year, we have provided a credit to subsidize new competition or warm-up apparel costs.</a:t>
            </a:r>
            <a:endParaRPr>
              <a:latin typeface="Tahoma"/>
              <a:ea typeface="Tahoma"/>
              <a:cs typeface="Tahoma"/>
              <a:sym typeface="Tahoma"/>
            </a:endParaRPr>
          </a:p>
          <a:p>
            <a:pPr indent="-333375" lvl="0" marL="342900" rtl="0" algn="l">
              <a:lnSpc>
                <a:spcPct val="100000"/>
              </a:lnSpc>
              <a:spcBef>
                <a:spcPts val="1000"/>
              </a:spcBef>
              <a:spcAft>
                <a:spcPts val="0"/>
              </a:spcAft>
              <a:buClr>
                <a:schemeClr val="dk2"/>
              </a:buClr>
              <a:buSzPct val="100000"/>
              <a:buFont typeface="Tahoma"/>
              <a:buChar char="-"/>
            </a:pPr>
            <a:r>
              <a:rPr lang="en-US">
                <a:latin typeface="Tahoma"/>
                <a:ea typeface="Tahoma"/>
                <a:cs typeface="Tahoma"/>
                <a:sym typeface="Tahoma"/>
              </a:rPr>
              <a:t>We organize fun events offered to the whole team.</a:t>
            </a:r>
            <a:endParaRPr>
              <a:latin typeface="Tahoma"/>
              <a:ea typeface="Tahoma"/>
              <a:cs typeface="Tahoma"/>
              <a:sym typeface="Tahoma"/>
            </a:endParaRPr>
          </a:p>
          <a:p>
            <a:pPr indent="-335613" lvl="1" marL="617220" rtl="0" algn="l">
              <a:lnSpc>
                <a:spcPct val="100000"/>
              </a:lnSpc>
              <a:spcBef>
                <a:spcPts val="500"/>
              </a:spcBef>
              <a:spcAft>
                <a:spcPts val="0"/>
              </a:spcAft>
              <a:buClr>
                <a:schemeClr val="dk2"/>
              </a:buClr>
              <a:buSzPct val="85000"/>
              <a:buFont typeface="Tahoma"/>
              <a:buChar char="-"/>
            </a:pPr>
            <a:r>
              <a:rPr lang="en-US">
                <a:latin typeface="Tahoma"/>
                <a:ea typeface="Tahoma"/>
                <a:cs typeface="Tahoma"/>
                <a:sym typeface="Tahoma"/>
              </a:rPr>
              <a:t>Halloween 2021 haunted house.</a:t>
            </a:r>
            <a:endParaRPr>
              <a:latin typeface="Tahoma"/>
              <a:ea typeface="Tahoma"/>
              <a:cs typeface="Tahoma"/>
              <a:sym typeface="Tahoma"/>
            </a:endParaRPr>
          </a:p>
          <a:p>
            <a:pPr indent="-335613" lvl="1" marL="617220" rtl="0" algn="l">
              <a:lnSpc>
                <a:spcPct val="100000"/>
              </a:lnSpc>
              <a:spcBef>
                <a:spcPts val="500"/>
              </a:spcBef>
              <a:spcAft>
                <a:spcPts val="0"/>
              </a:spcAft>
              <a:buClr>
                <a:schemeClr val="dk2"/>
              </a:buClr>
              <a:buSzPct val="85000"/>
              <a:buFont typeface="Tahoma"/>
              <a:buChar char="-"/>
            </a:pPr>
            <a:r>
              <a:rPr lang="en-US">
                <a:latin typeface="Tahoma"/>
                <a:ea typeface="Tahoma"/>
                <a:cs typeface="Tahoma"/>
                <a:sym typeface="Tahoma"/>
              </a:rPr>
              <a:t>Holiday Party.</a:t>
            </a:r>
            <a:endParaRPr/>
          </a:p>
          <a:p>
            <a:pPr indent="-335613" lvl="1" marL="617220" rtl="0" algn="l">
              <a:lnSpc>
                <a:spcPct val="100000"/>
              </a:lnSpc>
              <a:spcBef>
                <a:spcPts val="500"/>
              </a:spcBef>
              <a:spcAft>
                <a:spcPts val="0"/>
              </a:spcAft>
              <a:buClr>
                <a:schemeClr val="dk2"/>
              </a:buClr>
              <a:buSzPct val="85000"/>
              <a:buFont typeface="Tahoma"/>
              <a:buChar char="-"/>
            </a:pPr>
            <a:r>
              <a:rPr lang="en-US">
                <a:latin typeface="Tahoma"/>
                <a:ea typeface="Tahoma"/>
                <a:cs typeface="Tahoma"/>
                <a:sym typeface="Tahoma"/>
              </a:rPr>
              <a:t>Upcoming end of season banquet.</a:t>
            </a:r>
            <a:endParaRPr>
              <a:latin typeface="Tahoma"/>
              <a:ea typeface="Tahoma"/>
              <a:cs typeface="Tahoma"/>
              <a:sym typeface="Tahoma"/>
            </a:endParaRPr>
          </a:p>
          <a:p>
            <a:pPr indent="-335613" lvl="1" marL="617220" rtl="0" algn="l">
              <a:lnSpc>
                <a:spcPct val="100000"/>
              </a:lnSpc>
              <a:spcBef>
                <a:spcPts val="500"/>
              </a:spcBef>
              <a:spcAft>
                <a:spcPts val="0"/>
              </a:spcAft>
              <a:buClr>
                <a:schemeClr val="dk2"/>
              </a:buClr>
              <a:buSzPct val="85000"/>
              <a:buFont typeface="Tahoma"/>
              <a:buChar char="-"/>
            </a:pPr>
            <a:r>
              <a:rPr lang="en-US">
                <a:latin typeface="Tahoma"/>
                <a:ea typeface="Tahoma"/>
                <a:cs typeface="Tahoma"/>
                <a:sym typeface="Tahoma"/>
              </a:rPr>
              <a:t>Previous Years (TreeScape, Picnic at the lake).</a:t>
            </a:r>
            <a:endParaRPr/>
          </a:p>
          <a:p>
            <a:pPr indent="0" lvl="0" marL="0" rtl="0" algn="l">
              <a:lnSpc>
                <a:spcPct val="110000"/>
              </a:lnSpc>
              <a:spcBef>
                <a:spcPts val="1000"/>
              </a:spcBef>
              <a:spcAft>
                <a:spcPts val="0"/>
              </a:spcAft>
              <a:buClr>
                <a:schemeClr val="dk2"/>
              </a:buClr>
              <a:buSzPct val="100000"/>
              <a:buFont typeface="Arial"/>
              <a:buNone/>
            </a:pPr>
            <a:r>
              <a:t/>
            </a:r>
            <a:endParaRPr/>
          </a:p>
        </p:txBody>
      </p:sp>
      <p:pic>
        <p:nvPicPr>
          <p:cNvPr descr="Text, whiteboard&#10;&#10;Description automatically generated" id="133" name="Google Shape;133;p5"/>
          <p:cNvPicPr preferRelativeResize="0"/>
          <p:nvPr/>
        </p:nvPicPr>
        <p:blipFill rotWithShape="1">
          <a:blip r:embed="rId3">
            <a:alphaModFix/>
          </a:blip>
          <a:srcRect b="0" l="0" r="0" t="0"/>
          <a:stretch/>
        </p:blipFill>
        <p:spPr>
          <a:xfrm>
            <a:off x="10161993" y="402136"/>
            <a:ext cx="1496608" cy="109028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6"/>
          <p:cNvSpPr txBox="1"/>
          <p:nvPr>
            <p:ph type="title"/>
          </p:nvPr>
        </p:nvSpPr>
        <p:spPr>
          <a:xfrm>
            <a:off x="1028700" y="723901"/>
            <a:ext cx="10134600" cy="647700"/>
          </a:xfrm>
          <a:prstGeom prst="rect">
            <a:avLst/>
          </a:prstGeom>
          <a:noFill/>
          <a:ln>
            <a:noFill/>
          </a:ln>
        </p:spPr>
        <p:txBody>
          <a:bodyPr anchorCtr="0" anchor="b" bIns="45700" lIns="91425" spcFirstLastPara="1" rIns="91425" wrap="square" tIns="45700">
            <a:normAutofit/>
          </a:bodyPr>
          <a:lstStyle/>
          <a:p>
            <a:pPr indent="0" lvl="0" marL="0" rtl="0" algn="l">
              <a:lnSpc>
                <a:spcPct val="110000"/>
              </a:lnSpc>
              <a:spcBef>
                <a:spcPts val="0"/>
              </a:spcBef>
              <a:spcAft>
                <a:spcPts val="0"/>
              </a:spcAft>
              <a:buClr>
                <a:schemeClr val="dk2"/>
              </a:buClr>
              <a:buSzPts val="3200"/>
              <a:buFont typeface="Arial Black"/>
              <a:buNone/>
            </a:pPr>
            <a:r>
              <a:rPr b="1" lang="en-US">
                <a:latin typeface="Arial Black"/>
                <a:ea typeface="Arial Black"/>
                <a:cs typeface="Arial Black"/>
                <a:sym typeface="Arial Black"/>
              </a:rPr>
              <a:t>WHAT </a:t>
            </a:r>
            <a:r>
              <a:rPr b="1" lang="en-US">
                <a:solidFill>
                  <a:schemeClr val="dk1"/>
                </a:solidFill>
                <a:latin typeface="Arial Black"/>
                <a:ea typeface="Arial Black"/>
                <a:cs typeface="Arial Black"/>
                <a:sym typeface="Arial Black"/>
              </a:rPr>
              <a:t>ELSE CAN WE DO?</a:t>
            </a:r>
            <a:endParaRPr/>
          </a:p>
        </p:txBody>
      </p:sp>
      <p:sp>
        <p:nvSpPr>
          <p:cNvPr id="139" name="Google Shape;139;p6"/>
          <p:cNvSpPr txBox="1"/>
          <p:nvPr>
            <p:ph idx="1" type="body"/>
          </p:nvPr>
        </p:nvSpPr>
        <p:spPr>
          <a:xfrm>
            <a:off x="1028700" y="2161903"/>
            <a:ext cx="10134600" cy="396934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10000"/>
              </a:lnSpc>
              <a:spcBef>
                <a:spcPts val="0"/>
              </a:spcBef>
              <a:spcAft>
                <a:spcPts val="0"/>
              </a:spcAft>
              <a:buClr>
                <a:schemeClr val="dk2"/>
              </a:buClr>
              <a:buSzPct val="100000"/>
              <a:buFont typeface="Tahoma"/>
              <a:buNone/>
            </a:pPr>
            <a:r>
              <a:rPr b="1" lang="en-US">
                <a:latin typeface="Tahoma"/>
                <a:ea typeface="Tahoma"/>
                <a:cs typeface="Tahoma"/>
                <a:sym typeface="Tahoma"/>
              </a:rPr>
              <a:t>We do have ideas for the future…</a:t>
            </a:r>
            <a:endParaRPr/>
          </a:p>
          <a:p>
            <a:pPr indent="-323850" lvl="0" marL="342900" rtl="0" algn="l">
              <a:lnSpc>
                <a:spcPct val="110000"/>
              </a:lnSpc>
              <a:spcBef>
                <a:spcPts val="1000"/>
              </a:spcBef>
              <a:spcAft>
                <a:spcPts val="0"/>
              </a:spcAft>
              <a:buClr>
                <a:schemeClr val="dk2"/>
              </a:buClr>
              <a:buSzPct val="100000"/>
              <a:buFont typeface="Tahoma"/>
              <a:buChar char="-"/>
            </a:pPr>
            <a:r>
              <a:rPr lang="en-US">
                <a:latin typeface="Tahoma"/>
                <a:ea typeface="Tahoma"/>
                <a:cs typeface="Tahoma"/>
                <a:sym typeface="Tahoma"/>
              </a:rPr>
              <a:t>More events for the whole team.</a:t>
            </a:r>
            <a:endParaRPr>
              <a:latin typeface="Tahoma"/>
              <a:ea typeface="Tahoma"/>
              <a:cs typeface="Tahoma"/>
              <a:sym typeface="Tahoma"/>
            </a:endParaRPr>
          </a:p>
          <a:p>
            <a:pPr indent="-323850" lvl="0" marL="342900" rtl="0" algn="l">
              <a:lnSpc>
                <a:spcPct val="110000"/>
              </a:lnSpc>
              <a:spcBef>
                <a:spcPts val="1000"/>
              </a:spcBef>
              <a:spcAft>
                <a:spcPts val="0"/>
              </a:spcAft>
              <a:buClr>
                <a:schemeClr val="dk2"/>
              </a:buClr>
              <a:buSzPct val="100000"/>
              <a:buFont typeface="Tahoma"/>
              <a:buChar char="-"/>
            </a:pPr>
            <a:r>
              <a:rPr lang="en-US">
                <a:latin typeface="Tahoma"/>
                <a:ea typeface="Tahoma"/>
                <a:cs typeface="Tahoma"/>
                <a:sym typeface="Tahoma"/>
              </a:rPr>
              <a:t>Fundraising for specific purposes</a:t>
            </a:r>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Regionals competition.</a:t>
            </a:r>
            <a:endParaRPr>
              <a:latin typeface="Tahoma"/>
              <a:ea typeface="Tahoma"/>
              <a:cs typeface="Tahoma"/>
              <a:sym typeface="Tahoma"/>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Senior scholarships.</a:t>
            </a:r>
            <a:endParaRPr>
              <a:latin typeface="Tahoma"/>
              <a:ea typeface="Tahoma"/>
              <a:cs typeface="Tahoma"/>
              <a:sym typeface="Tahoma"/>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Fly away (destination), meets.</a:t>
            </a:r>
            <a:endParaRPr>
              <a:latin typeface="Tahoma"/>
              <a:ea typeface="Tahoma"/>
              <a:cs typeface="Tahoma"/>
              <a:sym typeface="Tahoma"/>
            </a:endParaRPr>
          </a:p>
          <a:p>
            <a:pPr indent="-328326" lvl="1" marL="617220" rtl="0" algn="l">
              <a:lnSpc>
                <a:spcPct val="110000"/>
              </a:lnSpc>
              <a:spcBef>
                <a:spcPts val="500"/>
              </a:spcBef>
              <a:spcAft>
                <a:spcPts val="0"/>
              </a:spcAft>
              <a:buSzPct val="85000"/>
              <a:buFont typeface="Tahoma"/>
              <a:buChar char="-"/>
            </a:pPr>
            <a:r>
              <a:rPr lang="en-US">
                <a:latin typeface="Tahoma"/>
                <a:ea typeface="Tahoma"/>
                <a:cs typeface="Tahoma"/>
                <a:sym typeface="Tahoma"/>
              </a:rPr>
              <a:t>Additional ways to promote our gym and our gymnasts</a:t>
            </a:r>
            <a:endParaRPr>
              <a:latin typeface="Tahoma"/>
              <a:ea typeface="Tahoma"/>
              <a:cs typeface="Tahoma"/>
              <a:sym typeface="Tahoma"/>
            </a:endParaRPr>
          </a:p>
          <a:p>
            <a:pPr indent="-323850" lvl="0" marL="342900" rtl="0" algn="l">
              <a:lnSpc>
                <a:spcPct val="110000"/>
              </a:lnSpc>
              <a:spcBef>
                <a:spcPts val="1000"/>
              </a:spcBef>
              <a:spcAft>
                <a:spcPts val="0"/>
              </a:spcAft>
              <a:buClr>
                <a:schemeClr val="dk2"/>
              </a:buClr>
              <a:buSzPct val="100000"/>
              <a:buFont typeface="Tahoma"/>
              <a:buChar char="-"/>
            </a:pPr>
            <a:r>
              <a:rPr lang="en-US">
                <a:latin typeface="Tahoma"/>
                <a:ea typeface="Tahoma"/>
                <a:cs typeface="Tahoma"/>
                <a:sym typeface="Tahoma"/>
              </a:rPr>
              <a:t>But we want YOUR ideas?</a:t>
            </a:r>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Parents know their gymnasts and teams better than we do.</a:t>
            </a:r>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Talk with your level representative, Email the booster club, and come to parent meetings.</a:t>
            </a:r>
            <a:endParaRPr/>
          </a:p>
          <a:p>
            <a:pPr indent="-328326" lvl="1" marL="617220" rtl="0" algn="l">
              <a:lnSpc>
                <a:spcPct val="110000"/>
              </a:lnSpc>
              <a:spcBef>
                <a:spcPts val="500"/>
              </a:spcBef>
              <a:spcAft>
                <a:spcPts val="0"/>
              </a:spcAft>
              <a:buClr>
                <a:schemeClr val="dk2"/>
              </a:buClr>
              <a:buSzPct val="85000"/>
              <a:buFont typeface="Tahoma"/>
              <a:buChar char="-"/>
            </a:pPr>
            <a:r>
              <a:rPr lang="en-US">
                <a:latin typeface="Tahoma"/>
                <a:ea typeface="Tahoma"/>
                <a:cs typeface="Tahoma"/>
                <a:sym typeface="Tahoma"/>
              </a:rPr>
              <a:t>There are still levels without a representative. Volunteer and join the board.</a:t>
            </a:r>
            <a:endParaRPr>
              <a:latin typeface="Tahoma"/>
              <a:ea typeface="Tahoma"/>
              <a:cs typeface="Tahoma"/>
              <a:sym typeface="Tahoma"/>
            </a:endParaRPr>
          </a:p>
          <a:p>
            <a:pPr indent="-245744" lvl="1" marL="617220" rtl="0" algn="l">
              <a:lnSpc>
                <a:spcPct val="110000"/>
              </a:lnSpc>
              <a:spcBef>
                <a:spcPts val="500"/>
              </a:spcBef>
              <a:spcAft>
                <a:spcPts val="0"/>
              </a:spcAft>
              <a:buClr>
                <a:schemeClr val="dk2"/>
              </a:buClr>
              <a:buSzPct val="85000"/>
              <a:buFont typeface="Arial"/>
              <a:buNone/>
            </a:pPr>
            <a:r>
              <a:t/>
            </a:r>
            <a:endParaRPr/>
          </a:p>
          <a:p>
            <a:pPr indent="0" lvl="0" marL="0" rtl="0" algn="l">
              <a:lnSpc>
                <a:spcPct val="110000"/>
              </a:lnSpc>
              <a:spcBef>
                <a:spcPts val="1000"/>
              </a:spcBef>
              <a:spcAft>
                <a:spcPts val="0"/>
              </a:spcAft>
              <a:buClr>
                <a:schemeClr val="dk2"/>
              </a:buClr>
              <a:buSzPct val="100000"/>
              <a:buFont typeface="Arial"/>
              <a:buNone/>
            </a:pPr>
            <a:r>
              <a:t/>
            </a:r>
            <a:endParaRPr/>
          </a:p>
        </p:txBody>
      </p:sp>
      <p:pic>
        <p:nvPicPr>
          <p:cNvPr descr="Text, whiteboard&#10;&#10;Description automatically generated" id="140" name="Google Shape;140;p6"/>
          <p:cNvPicPr preferRelativeResize="0"/>
          <p:nvPr/>
        </p:nvPicPr>
        <p:blipFill rotWithShape="1">
          <a:blip r:embed="rId3">
            <a:alphaModFix/>
          </a:blip>
          <a:srcRect b="0" l="0" r="0" t="0"/>
          <a:stretch/>
        </p:blipFill>
        <p:spPr>
          <a:xfrm>
            <a:off x="10161993" y="402136"/>
            <a:ext cx="1496608" cy="10902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orn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2022-05-06T11:32:41Z</dcterms:created>
  <dc:creator>Liane Jenkins</dc:creator>
</cp:coreProperties>
</file>