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3"/>
  </p:notesMasterIdLst>
  <p:sldIdLst>
    <p:sldId id="256" r:id="rId2"/>
    <p:sldId id="259" r:id="rId3"/>
    <p:sldId id="275" r:id="rId4"/>
    <p:sldId id="257" r:id="rId5"/>
    <p:sldId id="276" r:id="rId6"/>
    <p:sldId id="261" r:id="rId7"/>
    <p:sldId id="262" r:id="rId8"/>
    <p:sldId id="263" r:id="rId9"/>
    <p:sldId id="264" r:id="rId10"/>
    <p:sldId id="277" r:id="rId11"/>
    <p:sldId id="278" r:id="rId12"/>
    <p:sldId id="258" r:id="rId13"/>
    <p:sldId id="265" r:id="rId14"/>
    <p:sldId id="266" r:id="rId15"/>
    <p:sldId id="267" r:id="rId16"/>
    <p:sldId id="269" r:id="rId17"/>
    <p:sldId id="270" r:id="rId18"/>
    <p:sldId id="271" r:id="rId19"/>
    <p:sldId id="272" r:id="rId20"/>
    <p:sldId id="273"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99"/>
  </p:normalViewPr>
  <p:slideViewPr>
    <p:cSldViewPr snapToGrid="0" snapToObjects="1">
      <p:cViewPr varScale="1">
        <p:scale>
          <a:sx n="51" d="100"/>
          <a:sy n="51" d="100"/>
        </p:scale>
        <p:origin x="1229"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A9DDC4-F8CA-C946-8EEB-36735B524BB9}" type="datetimeFigureOut">
              <a:rPr lang="en-US" smtClean="0"/>
              <a:t>2/28/2019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CEC320-43F1-B841-817E-27D42F96C95C}" type="slidenum">
              <a:rPr lang="en-US" smtClean="0"/>
              <a:t>‹#›</a:t>
            </a:fld>
            <a:endParaRPr lang="en-US"/>
          </a:p>
        </p:txBody>
      </p:sp>
    </p:spTree>
    <p:extLst>
      <p:ext uri="{BB962C8B-B14F-4D97-AF65-F5344CB8AC3E}">
        <p14:creationId xmlns:p14="http://schemas.microsoft.com/office/powerpoint/2010/main" val="285594983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EC320-43F1-B841-817E-27D42F96C95C}" type="slidenum">
              <a:rPr lang="en-US" smtClean="0"/>
              <a:t>2</a:t>
            </a:fld>
            <a:endParaRPr lang="en-US"/>
          </a:p>
        </p:txBody>
      </p:sp>
    </p:spTree>
    <p:extLst>
      <p:ext uri="{BB962C8B-B14F-4D97-AF65-F5344CB8AC3E}">
        <p14:creationId xmlns:p14="http://schemas.microsoft.com/office/powerpoint/2010/main" val="3450178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2/28/2019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2/28/2019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2/28/2019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2/28/2019</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524000"/>
            <a:ext cx="6367033" cy="964368"/>
          </a:xfrm>
        </p:spPr>
        <p:txBody>
          <a:bodyPr/>
          <a:lstStyle/>
          <a:p>
            <a:r>
              <a:rPr lang="zh-CN" altLang="en-US" dirty="0" smtClean="0"/>
              <a:t>会话</a:t>
            </a:r>
            <a:r>
              <a:rPr lang="en-US" altLang="zh-CN" dirty="0" smtClean="0"/>
              <a:t>1</a:t>
            </a:r>
            <a:r>
              <a:rPr lang="en-US" dirty="0" smtClean="0"/>
              <a:t>:</a:t>
            </a:r>
            <a:r>
              <a:rPr lang="zh-CN" altLang="en-US" dirty="0" smtClean="0"/>
              <a:t>真正的战争</a:t>
            </a:r>
            <a:endParaRPr lang="en-US" dirty="0"/>
          </a:p>
        </p:txBody>
      </p:sp>
      <p:sp>
        <p:nvSpPr>
          <p:cNvPr id="3" name="Subtitle 2"/>
          <p:cNvSpPr>
            <a:spLocks noGrp="1"/>
          </p:cNvSpPr>
          <p:nvPr>
            <p:ph type="subTitle" idx="1"/>
          </p:nvPr>
        </p:nvSpPr>
        <p:spPr/>
        <p:txBody>
          <a:bodyPr/>
          <a:lstStyle/>
          <a:p>
            <a:r>
              <a:rPr lang="zh-CN" altLang="en-US" dirty="0" smtClean="0"/>
              <a:t>主题经文</a:t>
            </a:r>
            <a:r>
              <a:rPr lang="en-US" dirty="0" smtClean="0"/>
              <a:t>: </a:t>
            </a:r>
            <a:r>
              <a:rPr lang="zh-CN" altLang="en-US" dirty="0" smtClean="0"/>
              <a:t>徒</a:t>
            </a:r>
            <a:r>
              <a:rPr lang="en-US" dirty="0" smtClean="0"/>
              <a:t>9:1-6</a:t>
            </a:r>
            <a:endParaRPr lang="en-US" dirty="0"/>
          </a:p>
        </p:txBody>
      </p:sp>
    </p:spTree>
    <p:extLst>
      <p:ext uri="{BB962C8B-B14F-4D97-AF65-F5344CB8AC3E}">
        <p14:creationId xmlns:p14="http://schemas.microsoft.com/office/powerpoint/2010/main" val="2230163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CN" altLang="en-US" dirty="0" smtClean="0"/>
              <a:t>真正</a:t>
            </a:r>
            <a:r>
              <a:rPr lang="zh-CN" altLang="en-US" dirty="0" smtClean="0"/>
              <a:t>的目标</a:t>
            </a:r>
            <a:r>
              <a:rPr lang="en-US" dirty="0" smtClean="0"/>
              <a:t>?</a:t>
            </a:r>
            <a:endParaRPr lang="en-US" dirty="0"/>
          </a:p>
        </p:txBody>
      </p:sp>
      <p:sp>
        <p:nvSpPr>
          <p:cNvPr id="5" name="Content Placeholder 4"/>
          <p:cNvSpPr>
            <a:spLocks noGrp="1"/>
          </p:cNvSpPr>
          <p:nvPr>
            <p:ph idx="1"/>
          </p:nvPr>
        </p:nvSpPr>
        <p:spPr/>
        <p:txBody>
          <a:bodyPr>
            <a:normAutofit/>
          </a:bodyPr>
          <a:lstStyle/>
          <a:p>
            <a:pPr marL="0" indent="0">
              <a:buNone/>
            </a:pPr>
            <a:r>
              <a:rPr lang="en-US" altLang="zh-CN" dirty="0"/>
              <a:t>“</a:t>
            </a:r>
            <a:r>
              <a:rPr lang="zh-CN" altLang="zh-CN" dirty="0"/>
              <a:t>耶稣在世的时候，就受到逼迫。今天，世界仍然恨耶稣。当你遭遇世人的逼迫，不是因为世界恨你们；因为世界恨耶稣（约</a:t>
            </a:r>
            <a:r>
              <a:rPr lang="en-US" altLang="zh-CN" dirty="0"/>
              <a:t>15:18</a:t>
            </a:r>
            <a:r>
              <a:rPr lang="zh-CN" altLang="zh-CN" dirty="0"/>
              <a:t>）。人们攻击你，是因为你们传讲基督，不是因为你自己。人们一次次地尝试杀害基督</a:t>
            </a:r>
            <a:r>
              <a:rPr lang="en-US" altLang="zh-CN" dirty="0"/>
              <a:t>----</a:t>
            </a:r>
            <a:r>
              <a:rPr lang="zh-CN" altLang="zh-CN" dirty="0"/>
              <a:t>他们不断找他麻烦。世界上所有的假宗教系统都逼迫耶稣。因此，当基督徒受到逼迫，这逼迫则是针对基督，因着基督的缘故</a:t>
            </a:r>
            <a:r>
              <a:rPr lang="en-US" altLang="zh-CN" dirty="0"/>
              <a:t>…… </a:t>
            </a:r>
            <a:r>
              <a:rPr lang="zh-CN" altLang="zh-CN" dirty="0"/>
              <a:t>当下，人们一如既往地想要除掉基督。因着他不在这个世界，而这些坚守岗位的基督徒则要为他受逼迫</a:t>
            </a:r>
            <a:r>
              <a:rPr lang="en-US" altLang="zh-CN" dirty="0"/>
              <a:t>” (</a:t>
            </a:r>
            <a:r>
              <a:rPr lang="zh-CN" altLang="zh-CN" dirty="0"/>
              <a:t>麦克阿瑟，如何处理逼迫，学习笔记，</a:t>
            </a:r>
            <a:r>
              <a:rPr lang="en-US" altLang="zh-CN" dirty="0"/>
              <a:t>24</a:t>
            </a:r>
            <a:r>
              <a:rPr lang="en-US" altLang="zh-CN" dirty="0" smtClean="0"/>
              <a:t>)</a:t>
            </a:r>
            <a:r>
              <a:rPr lang="zh-CN" altLang="en-US" dirty="0"/>
              <a:t>。</a:t>
            </a:r>
            <a:endParaRPr lang="en-US" altLang="zh-CN" dirty="0" smtClean="0"/>
          </a:p>
        </p:txBody>
      </p:sp>
    </p:spTree>
    <p:extLst>
      <p:ext uri="{BB962C8B-B14F-4D97-AF65-F5344CB8AC3E}">
        <p14:creationId xmlns:p14="http://schemas.microsoft.com/office/powerpoint/2010/main" val="1179307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zh-CN" altLang="en-US" dirty="0" smtClean="0"/>
              <a:t>太</a:t>
            </a:r>
            <a:r>
              <a:rPr lang="en-US" dirty="0" smtClean="0"/>
              <a:t> </a:t>
            </a:r>
            <a:r>
              <a:rPr lang="en-US" dirty="0" smtClean="0"/>
              <a:t>10:18 </a:t>
            </a:r>
            <a:r>
              <a:rPr lang="en-US" dirty="0" smtClean="0"/>
              <a:t>(</a:t>
            </a:r>
            <a:r>
              <a:rPr lang="zh-CN" altLang="en-US" dirty="0" smtClean="0"/>
              <a:t>和合本</a:t>
            </a:r>
            <a:r>
              <a:rPr lang="en-US" dirty="0" smtClean="0"/>
              <a:t>)</a:t>
            </a:r>
            <a:endParaRPr lang="en-US" dirty="0" smtClean="0"/>
          </a:p>
          <a:p>
            <a:pPr marL="0" indent="0">
              <a:buNone/>
            </a:pPr>
            <a:r>
              <a:rPr lang="en-US" b="1" baseline="30000" dirty="0" smtClean="0"/>
              <a:t>18</a:t>
            </a:r>
            <a:r>
              <a:rPr lang="en-US" b="1" baseline="30000" dirty="0"/>
              <a:t> </a:t>
            </a:r>
            <a:r>
              <a:rPr lang="zh-CN" altLang="en-US" dirty="0" smtClean="0"/>
              <a:t>并且你们要为我的缘故被送到诸侯君王面前，对他们和外邦人作见证。</a:t>
            </a:r>
            <a:endParaRPr lang="en-US" dirty="0"/>
          </a:p>
          <a:p>
            <a:r>
              <a:rPr lang="zh-CN" altLang="en-US" dirty="0" smtClean="0"/>
              <a:t>约</a:t>
            </a:r>
            <a:r>
              <a:rPr lang="en-US" dirty="0" smtClean="0"/>
              <a:t> </a:t>
            </a:r>
            <a:r>
              <a:rPr lang="en-US" dirty="0" smtClean="0"/>
              <a:t>3:19-21 </a:t>
            </a:r>
            <a:r>
              <a:rPr lang="en-US" dirty="0" smtClean="0"/>
              <a:t>(</a:t>
            </a:r>
            <a:r>
              <a:rPr lang="zh-CN" altLang="en-US" dirty="0" smtClean="0"/>
              <a:t>和合本</a:t>
            </a:r>
            <a:r>
              <a:rPr lang="en-US" dirty="0" smtClean="0"/>
              <a:t>)</a:t>
            </a:r>
            <a:endParaRPr lang="en-US" dirty="0"/>
          </a:p>
          <a:p>
            <a:pPr marL="0" indent="0">
              <a:lnSpc>
                <a:spcPct val="120000"/>
              </a:lnSpc>
              <a:spcBef>
                <a:spcPts val="0"/>
              </a:spcBef>
              <a:buNone/>
            </a:pPr>
            <a:r>
              <a:rPr lang="en-US" b="1" baseline="30000" dirty="0"/>
              <a:t>19 </a:t>
            </a:r>
            <a:r>
              <a:rPr lang="zh-CN" altLang="zh-CN" dirty="0"/>
              <a:t>光来到世间，世人因自己的行为是恶的，不爱光倒爱黑暗，定他们的罪就是在此</a:t>
            </a:r>
            <a:r>
              <a:rPr lang="zh-CN" altLang="zh-CN" dirty="0" smtClean="0"/>
              <a:t>。</a:t>
            </a:r>
            <a:endParaRPr lang="en-US" altLang="zh-CN" dirty="0" smtClean="0"/>
          </a:p>
          <a:p>
            <a:pPr marL="0" indent="0">
              <a:lnSpc>
                <a:spcPct val="120000"/>
              </a:lnSpc>
              <a:spcBef>
                <a:spcPts val="0"/>
              </a:spcBef>
              <a:buNone/>
            </a:pPr>
            <a:r>
              <a:rPr lang="en-US" b="1" baseline="30000" dirty="0" smtClean="0"/>
              <a:t>20</a:t>
            </a:r>
            <a:r>
              <a:rPr lang="en-US" b="1" baseline="30000" dirty="0"/>
              <a:t> </a:t>
            </a:r>
            <a:r>
              <a:rPr lang="zh-CN" altLang="zh-CN" dirty="0"/>
              <a:t>凡作恶的便恨光，并不来就光，恐怕他的行为受责备</a:t>
            </a:r>
            <a:r>
              <a:rPr lang="zh-CN" altLang="zh-CN" dirty="0" smtClean="0"/>
              <a:t>；</a:t>
            </a:r>
            <a:endParaRPr lang="en-US" altLang="zh-CN" dirty="0" smtClean="0"/>
          </a:p>
          <a:p>
            <a:pPr marL="0" indent="0">
              <a:lnSpc>
                <a:spcPct val="120000"/>
              </a:lnSpc>
              <a:spcBef>
                <a:spcPts val="0"/>
              </a:spcBef>
              <a:buNone/>
            </a:pPr>
            <a:r>
              <a:rPr lang="en-US" b="1" baseline="30000" dirty="0" smtClean="0"/>
              <a:t>21</a:t>
            </a:r>
            <a:r>
              <a:rPr lang="en-US" b="1" baseline="30000" dirty="0"/>
              <a:t> </a:t>
            </a:r>
            <a:r>
              <a:rPr lang="zh-CN" altLang="zh-CN" dirty="0"/>
              <a:t>但行真理的必来就光，要显明他所行的是靠神而行</a:t>
            </a:r>
            <a:r>
              <a:rPr lang="zh-CN" altLang="zh-CN" dirty="0" smtClean="0"/>
              <a:t>。</a:t>
            </a:r>
            <a:endParaRPr lang="en-US" dirty="0"/>
          </a:p>
          <a:p>
            <a:endParaRPr lang="en-US" dirty="0"/>
          </a:p>
        </p:txBody>
      </p:sp>
    </p:spTree>
    <p:extLst>
      <p:ext uri="{BB962C8B-B14F-4D97-AF65-F5344CB8AC3E}">
        <p14:creationId xmlns:p14="http://schemas.microsoft.com/office/powerpoint/2010/main" val="18737187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属灵争战</a:t>
            </a:r>
            <a:endParaRPr lang="en-US" dirty="0"/>
          </a:p>
        </p:txBody>
      </p:sp>
      <p:sp>
        <p:nvSpPr>
          <p:cNvPr id="3" name="Content Placeholder 2"/>
          <p:cNvSpPr>
            <a:spLocks noGrp="1"/>
          </p:cNvSpPr>
          <p:nvPr>
            <p:ph idx="1"/>
          </p:nvPr>
        </p:nvSpPr>
        <p:spPr/>
        <p:txBody>
          <a:bodyPr/>
          <a:lstStyle/>
          <a:p>
            <a:r>
              <a:rPr lang="zh-CN" altLang="en-US" dirty="0" smtClean="0"/>
              <a:t>谁是真正的敌人</a:t>
            </a:r>
            <a:r>
              <a:rPr lang="en-US" dirty="0" smtClean="0"/>
              <a:t>?</a:t>
            </a:r>
            <a:endParaRPr lang="en-US" dirty="0" smtClean="0"/>
          </a:p>
          <a:p>
            <a:r>
              <a:rPr lang="zh-CN" altLang="en-US" dirty="0" smtClean="0"/>
              <a:t>穆斯林？天主教？巫师？</a:t>
            </a:r>
            <a:endParaRPr lang="en-US" dirty="0"/>
          </a:p>
        </p:txBody>
      </p:sp>
    </p:spTree>
    <p:extLst>
      <p:ext uri="{BB962C8B-B14F-4D97-AF65-F5344CB8AC3E}">
        <p14:creationId xmlns:p14="http://schemas.microsoft.com/office/powerpoint/2010/main" val="4035555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t>
            </a:r>
            <a:r>
              <a:rPr lang="zh-CN" altLang="en-US" dirty="0" smtClean="0"/>
              <a:t>我还有末了</a:t>
            </a:r>
            <a:r>
              <a:rPr lang="zh-CN" altLang="en-US" dirty="0"/>
              <a:t>的</a:t>
            </a:r>
            <a:r>
              <a:rPr lang="zh-CN" altLang="en-US" dirty="0" smtClean="0"/>
              <a:t>话：你们要靠着主，倚赖</a:t>
            </a:r>
            <a:r>
              <a:rPr lang="zh-CN" altLang="en-US" dirty="0" smtClean="0"/>
              <a:t>他的大能大力作刚强的人。</a:t>
            </a:r>
            <a:r>
              <a:rPr lang="en-US" altLang="zh-CN" dirty="0" smtClean="0"/>
              <a:t>11</a:t>
            </a:r>
            <a:r>
              <a:rPr lang="zh-CN" altLang="en-US" dirty="0" smtClean="0"/>
              <a:t>要穿戴神所赐的全副军装，就能抵挡魔鬼的诡计。</a:t>
            </a:r>
            <a:r>
              <a:rPr lang="en-US" altLang="zh-CN" dirty="0" smtClean="0"/>
              <a:t>12</a:t>
            </a:r>
            <a:r>
              <a:rPr lang="zh-CN" altLang="en-US" dirty="0" smtClean="0"/>
              <a:t>因我们并不是与属血气</a:t>
            </a:r>
            <a:r>
              <a:rPr lang="zh-CN" altLang="en-US" dirty="0"/>
              <a:t>的</a:t>
            </a:r>
            <a:r>
              <a:rPr lang="zh-CN" altLang="en-US" dirty="0" smtClean="0"/>
              <a:t>争战（原文是摔跤），乃是与那些执政的、掌权</a:t>
            </a:r>
            <a:r>
              <a:rPr lang="zh-CN" altLang="en-US" dirty="0"/>
              <a:t>的</a:t>
            </a:r>
            <a:r>
              <a:rPr lang="zh-CN" altLang="en-US" dirty="0" smtClean="0"/>
              <a:t>、管辖这幽暗世界的，以及天空属灵气的恶魔争战。</a:t>
            </a:r>
            <a:r>
              <a:rPr lang="en-US" dirty="0" smtClean="0"/>
              <a:t>” </a:t>
            </a:r>
            <a:r>
              <a:rPr lang="zh-CN" altLang="en-US" dirty="0" smtClean="0"/>
              <a:t>弗</a:t>
            </a:r>
            <a:r>
              <a:rPr lang="en-US" dirty="0" smtClean="0"/>
              <a:t>6:10-12</a:t>
            </a:r>
            <a:endParaRPr lang="en-US" dirty="0"/>
          </a:p>
        </p:txBody>
      </p:sp>
    </p:spTree>
    <p:extLst>
      <p:ext uri="{BB962C8B-B14F-4D97-AF65-F5344CB8AC3E}">
        <p14:creationId xmlns:p14="http://schemas.microsoft.com/office/powerpoint/2010/main" val="2897350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zh-CN" altLang="en-US" dirty="0" smtClean="0"/>
              <a:t>我们争战的兵器是什么？</a:t>
            </a:r>
            <a:endParaRPr lang="en-US" dirty="0"/>
          </a:p>
        </p:txBody>
      </p:sp>
    </p:spTree>
    <p:extLst>
      <p:ext uri="{BB962C8B-B14F-4D97-AF65-F5344CB8AC3E}">
        <p14:creationId xmlns:p14="http://schemas.microsoft.com/office/powerpoint/2010/main" val="29771660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t>
            </a:r>
            <a:r>
              <a:rPr lang="zh-CN" altLang="en-US" dirty="0" smtClean="0"/>
              <a:t>我们争战</a:t>
            </a:r>
            <a:r>
              <a:rPr lang="zh-CN" altLang="en-US" dirty="0"/>
              <a:t>的</a:t>
            </a:r>
            <a:r>
              <a:rPr lang="zh-CN" altLang="en-US" dirty="0" smtClean="0"/>
              <a:t>兵器本不是属血气</a:t>
            </a:r>
            <a:r>
              <a:rPr lang="zh-CN" altLang="en-US" dirty="0"/>
              <a:t>的</a:t>
            </a:r>
            <a:r>
              <a:rPr lang="en-US" dirty="0" smtClean="0"/>
              <a:t>,</a:t>
            </a:r>
            <a:r>
              <a:rPr lang="zh-CN" altLang="en-US" dirty="0" smtClean="0"/>
              <a:t>乃是在神面前有能力，可以攻破坚固的营垒，</a:t>
            </a:r>
            <a:r>
              <a:rPr lang="en-US" altLang="zh-CN" dirty="0" smtClean="0"/>
              <a:t>5</a:t>
            </a:r>
            <a:r>
              <a:rPr lang="zh-CN" altLang="en-US" dirty="0" smtClean="0"/>
              <a:t>将各样的计谋，各样拦阻人认识神的那些自高之事，一概攻破了，又将人所有的心意夺回，使他都顺服基督。</a:t>
            </a:r>
            <a:r>
              <a:rPr lang="en-US" dirty="0" smtClean="0"/>
              <a:t>” </a:t>
            </a:r>
            <a:r>
              <a:rPr lang="zh-CN" altLang="en-US" dirty="0" smtClean="0"/>
              <a:t>林</a:t>
            </a:r>
            <a:r>
              <a:rPr lang="zh-CN" altLang="en-US" dirty="0"/>
              <a:t>后</a:t>
            </a:r>
            <a:r>
              <a:rPr lang="en-US" dirty="0" smtClean="0"/>
              <a:t>10:4-5</a:t>
            </a:r>
            <a:endParaRPr lang="en-US" dirty="0"/>
          </a:p>
        </p:txBody>
      </p:sp>
    </p:spTree>
    <p:extLst>
      <p:ext uri="{BB962C8B-B14F-4D97-AF65-F5344CB8AC3E}">
        <p14:creationId xmlns:p14="http://schemas.microsoft.com/office/powerpoint/2010/main" val="1177509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t>
            </a:r>
            <a:r>
              <a:rPr lang="zh-CN" altLang="en-US" dirty="0" smtClean="0"/>
              <a:t>但</a:t>
            </a:r>
            <a:r>
              <a:rPr lang="zh-CN" altLang="en-US" dirty="0" smtClean="0"/>
              <a:t>我们要专心以祈祷、传道为事。</a:t>
            </a:r>
            <a:r>
              <a:rPr lang="en-US" dirty="0" smtClean="0"/>
              <a:t>” </a:t>
            </a:r>
            <a:r>
              <a:rPr lang="zh-CN" altLang="en-US" dirty="0" smtClean="0"/>
              <a:t>徒</a:t>
            </a:r>
            <a:r>
              <a:rPr lang="en-US" dirty="0" smtClean="0"/>
              <a:t>6:4</a:t>
            </a:r>
            <a:endParaRPr lang="en-US" dirty="0" smtClean="0"/>
          </a:p>
          <a:p>
            <a:r>
              <a:rPr lang="zh-CN" altLang="en-US" dirty="0" smtClean="0"/>
              <a:t>祷告和道是我们的兵器！</a:t>
            </a:r>
            <a:r>
              <a:rPr lang="en-US" dirty="0" smtClean="0"/>
              <a:t> </a:t>
            </a:r>
            <a:endParaRPr lang="en-US" dirty="0"/>
          </a:p>
        </p:txBody>
      </p:sp>
    </p:spTree>
    <p:extLst>
      <p:ext uri="{BB962C8B-B14F-4D97-AF65-F5344CB8AC3E}">
        <p14:creationId xmlns:p14="http://schemas.microsoft.com/office/powerpoint/2010/main" val="2277272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胜利是必然</a:t>
            </a:r>
            <a:r>
              <a:rPr lang="zh-CN" altLang="en-US" dirty="0"/>
              <a:t>的</a:t>
            </a:r>
            <a:endParaRPr lang="en-US" dirty="0"/>
          </a:p>
        </p:txBody>
      </p:sp>
      <p:sp>
        <p:nvSpPr>
          <p:cNvPr id="3" name="Content Placeholder 2"/>
          <p:cNvSpPr>
            <a:spLocks noGrp="1"/>
          </p:cNvSpPr>
          <p:nvPr>
            <p:ph idx="1"/>
          </p:nvPr>
        </p:nvSpPr>
        <p:spPr/>
        <p:txBody>
          <a:bodyPr>
            <a:normAutofit/>
          </a:bodyPr>
          <a:lstStyle/>
          <a:p>
            <a:r>
              <a:rPr lang="en-US" dirty="0" smtClean="0"/>
              <a:t>“</a:t>
            </a:r>
            <a:r>
              <a:rPr lang="zh-CN" altLang="en-US" dirty="0" smtClean="0"/>
              <a:t>故此，你们要顺服神。务要抵挡魔鬼，魔鬼就必离开你们逃跑</a:t>
            </a:r>
            <a:r>
              <a:rPr lang="zh-CN" altLang="en-US" dirty="0" smtClean="0"/>
              <a:t>。</a:t>
            </a:r>
            <a:r>
              <a:rPr lang="en-US" altLang="zh-CN" dirty="0" smtClean="0"/>
              <a:t>8</a:t>
            </a:r>
            <a:r>
              <a:rPr lang="zh-CN" altLang="en-US" dirty="0" smtClean="0"/>
              <a:t>你们亲近神，神就必亲近你们。有罪的人哪，要洁净你们的手！心怀二意的人哪，要清洁你们的心！</a:t>
            </a:r>
            <a:r>
              <a:rPr lang="en-US" dirty="0" smtClean="0"/>
              <a:t>” </a:t>
            </a:r>
            <a:r>
              <a:rPr lang="zh-CN" altLang="en-US" dirty="0" smtClean="0"/>
              <a:t>雅</a:t>
            </a:r>
            <a:r>
              <a:rPr lang="en-US" dirty="0" smtClean="0"/>
              <a:t>4:7-8</a:t>
            </a:r>
            <a:endParaRPr lang="en-US" dirty="0" smtClean="0"/>
          </a:p>
          <a:p>
            <a:r>
              <a:rPr lang="en-US" dirty="0" smtClean="0"/>
              <a:t>“</a:t>
            </a:r>
            <a:r>
              <a:rPr lang="zh-CN" altLang="en-US" dirty="0" smtClean="0"/>
              <a:t>人若因我辱骂</a:t>
            </a:r>
            <a:r>
              <a:rPr lang="zh-CN" altLang="en-US" dirty="0" smtClean="0"/>
              <a:t>你们，逼迫你们，捏造各样坏话毁谤你们，你们就有福了！</a:t>
            </a:r>
            <a:r>
              <a:rPr lang="en-US" altLang="zh-CN" dirty="0" smtClean="0"/>
              <a:t>12</a:t>
            </a:r>
            <a:r>
              <a:rPr lang="zh-CN" altLang="en-US" dirty="0" smtClean="0"/>
              <a:t>应当欢喜快乐，因为你们在天上的赏赐是大的。在你们以前的先知，人也是这样逼迫他们。</a:t>
            </a:r>
            <a:r>
              <a:rPr lang="en-US" dirty="0" smtClean="0"/>
              <a:t>” </a:t>
            </a:r>
            <a:r>
              <a:rPr lang="zh-CN" altLang="en-US" dirty="0" smtClean="0"/>
              <a:t>太</a:t>
            </a:r>
            <a:r>
              <a:rPr lang="en-US" dirty="0" smtClean="0"/>
              <a:t>5:11-12</a:t>
            </a:r>
            <a:endParaRPr lang="en-US" dirty="0"/>
          </a:p>
          <a:p>
            <a:endParaRPr lang="en-US" dirty="0"/>
          </a:p>
        </p:txBody>
      </p:sp>
    </p:spTree>
    <p:extLst>
      <p:ext uri="{BB962C8B-B14F-4D97-AF65-F5344CB8AC3E}">
        <p14:creationId xmlns:p14="http://schemas.microsoft.com/office/powerpoint/2010/main" val="598915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zh-CN" altLang="en-US" dirty="0" smtClean="0"/>
              <a:t>因为凡</a:t>
            </a:r>
            <a:r>
              <a:rPr lang="zh-CN" altLang="en-US" dirty="0" smtClean="0"/>
              <a:t>从神生的，就胜过世界；使我们胜了世界</a:t>
            </a:r>
            <a:r>
              <a:rPr lang="en-US" altLang="zh-CN" dirty="0" smtClean="0"/>
              <a:t>d</a:t>
            </a:r>
            <a:r>
              <a:rPr lang="zh-CN" altLang="en-US" dirty="0" smtClean="0"/>
              <a:t>，就是我们的信心。约一</a:t>
            </a:r>
            <a:r>
              <a:rPr lang="en-US" dirty="0" smtClean="0"/>
              <a:t>5:4</a:t>
            </a:r>
            <a:endParaRPr lang="en-US" dirty="0" smtClean="0"/>
          </a:p>
          <a:p>
            <a:endParaRPr lang="en-US" dirty="0" smtClean="0"/>
          </a:p>
          <a:p>
            <a:endParaRPr lang="en-US" dirty="0"/>
          </a:p>
        </p:txBody>
      </p:sp>
    </p:spTree>
    <p:extLst>
      <p:ext uri="{BB962C8B-B14F-4D97-AF65-F5344CB8AC3E}">
        <p14:creationId xmlns:p14="http://schemas.microsoft.com/office/powerpoint/2010/main" val="368954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9275" y="1104901"/>
            <a:ext cx="8042276" cy="4343400"/>
          </a:xfrm>
        </p:spPr>
        <p:txBody>
          <a:bodyPr>
            <a:normAutofit/>
          </a:bodyPr>
          <a:lstStyle/>
          <a:p>
            <a:r>
              <a:rPr lang="zh-CN" altLang="en-US" dirty="0" smtClean="0"/>
              <a:t>我又看见一个新天新地；因为先前的天地已经过去了，海也不再有了。</a:t>
            </a:r>
            <a:r>
              <a:rPr lang="en-US" altLang="zh-CN" dirty="0" smtClean="0"/>
              <a:t>2</a:t>
            </a:r>
            <a:r>
              <a:rPr lang="zh-CN" altLang="en-US" dirty="0" smtClean="0"/>
              <a:t>我又看见圣城新耶路撒冷由神那里从天而降，预备好了，就如新妇妆饰整齐，等候丈夫。</a:t>
            </a:r>
            <a:r>
              <a:rPr lang="en-US" altLang="zh-CN" dirty="0" smtClean="0"/>
              <a:t>3</a:t>
            </a:r>
            <a:r>
              <a:rPr lang="zh-CN" altLang="en-US" dirty="0" smtClean="0"/>
              <a:t>我听见有大声音从宝座出来说：“看哪，神的帐幕在人间。他要与人同住，他们要作他的子民。神要亲自与他们同在，作他们的神。</a:t>
            </a:r>
            <a:r>
              <a:rPr lang="en-US" altLang="zh-CN" dirty="0" smtClean="0"/>
              <a:t>4</a:t>
            </a:r>
            <a:r>
              <a:rPr lang="zh-CN" altLang="en-US" dirty="0" smtClean="0"/>
              <a:t>神要擦去他们一切的眼泪；不再有死亡，也不再有悲哀</a:t>
            </a:r>
            <a:r>
              <a:rPr lang="zh-CN" altLang="en-US" dirty="0" smtClean="0"/>
              <a:t>、哭号、疼痛，因为以前的事都过去了。”启</a:t>
            </a:r>
            <a:r>
              <a:rPr lang="en-US" dirty="0" smtClean="0"/>
              <a:t>21:1-4</a:t>
            </a:r>
            <a:endParaRPr lang="en-US" dirty="0"/>
          </a:p>
        </p:txBody>
      </p:sp>
    </p:spTree>
    <p:extLst>
      <p:ext uri="{BB962C8B-B14F-4D97-AF65-F5344CB8AC3E}">
        <p14:creationId xmlns:p14="http://schemas.microsoft.com/office/powerpoint/2010/main" val="3709627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pic>
        <p:nvPicPr>
          <p:cNvPr id="7" name="Content Placeholder 6" descr="Untitled.png"/>
          <p:cNvPicPr>
            <a:picLocks noGrp="1" noChangeAspect="1"/>
          </p:cNvPicPr>
          <p:nvPr>
            <p:ph idx="1"/>
          </p:nvPr>
        </p:nvPicPr>
        <p:blipFill>
          <a:blip r:embed="rId3">
            <a:extLst>
              <a:ext uri="{28A0092B-C50C-407E-A947-70E740481C1C}">
                <a14:useLocalDpi xmlns:a14="http://schemas.microsoft.com/office/drawing/2010/main" val="0"/>
              </a:ext>
            </a:extLst>
          </a:blip>
          <a:srcRect l="-57637" r="-57637"/>
          <a:stretch>
            <a:fillRect/>
          </a:stretch>
        </p:blipFill>
        <p:spPr/>
      </p:pic>
    </p:spTree>
    <p:extLst>
      <p:ext uri="{BB962C8B-B14F-4D97-AF65-F5344CB8AC3E}">
        <p14:creationId xmlns:p14="http://schemas.microsoft.com/office/powerpoint/2010/main" val="3986116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
            </a:r>
            <a:br>
              <a:rPr lang="en-US" altLang="zh-CN" dirty="0" smtClean="0"/>
            </a:br>
            <a:r>
              <a:rPr lang="zh-CN" altLang="en-US" dirty="0" smtClean="0"/>
              <a:t>归纳与总结</a:t>
            </a:r>
            <a:endParaRPr lang="en-US" dirty="0"/>
          </a:p>
        </p:txBody>
      </p:sp>
      <p:sp>
        <p:nvSpPr>
          <p:cNvPr id="3" name="Content Placeholder 2"/>
          <p:cNvSpPr>
            <a:spLocks noGrp="1"/>
          </p:cNvSpPr>
          <p:nvPr>
            <p:ph idx="1"/>
          </p:nvPr>
        </p:nvSpPr>
        <p:spPr/>
        <p:txBody>
          <a:bodyPr>
            <a:normAutofit/>
          </a:bodyPr>
          <a:lstStyle/>
          <a:p>
            <a:r>
              <a:rPr lang="zh-CN" altLang="en-US" dirty="0" smtClean="0"/>
              <a:t>那些逼迫基督徒的实在是逼迫主耶稣</a:t>
            </a:r>
            <a:endParaRPr lang="en-US" altLang="zh-CN" dirty="0" smtClean="0"/>
          </a:p>
          <a:p>
            <a:r>
              <a:rPr lang="zh-CN" altLang="en-US" dirty="0" smtClean="0"/>
              <a:t>我们的敌人不是属血气的。我们真正的敌人是魔鬼。</a:t>
            </a:r>
            <a:endParaRPr lang="en-US" dirty="0" smtClean="0"/>
          </a:p>
          <a:p>
            <a:r>
              <a:rPr lang="zh-CN" altLang="en-US" dirty="0" smtClean="0"/>
              <a:t>我们有属灵的兵器能够战胜撒但</a:t>
            </a:r>
            <a:endParaRPr lang="en-US" altLang="zh-CN" dirty="0" smtClean="0"/>
          </a:p>
          <a:p>
            <a:r>
              <a:rPr lang="zh-CN" altLang="en-US" dirty="0" smtClean="0"/>
              <a:t>神已经取得战争的胜利，我们若以神的力量和方式去争战，我们将和他一起成为得胜者</a:t>
            </a:r>
            <a:endParaRPr lang="en-US" dirty="0" smtClean="0"/>
          </a:p>
        </p:txBody>
      </p:sp>
    </p:spTree>
    <p:extLst>
      <p:ext uri="{BB962C8B-B14F-4D97-AF65-F5344CB8AC3E}">
        <p14:creationId xmlns:p14="http://schemas.microsoft.com/office/powerpoint/2010/main" val="597582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小组讨论</a:t>
            </a:r>
            <a:endParaRPr lang="en-US" dirty="0"/>
          </a:p>
        </p:txBody>
      </p:sp>
      <p:sp>
        <p:nvSpPr>
          <p:cNvPr id="3" name="Content Placeholder 2"/>
          <p:cNvSpPr>
            <a:spLocks noGrp="1"/>
          </p:cNvSpPr>
          <p:nvPr>
            <p:ph idx="1"/>
          </p:nvPr>
        </p:nvSpPr>
        <p:spPr/>
        <p:txBody>
          <a:bodyPr/>
          <a:lstStyle/>
          <a:p>
            <a:r>
              <a:rPr lang="zh-CN" altLang="en-US" dirty="0" smtClean="0"/>
              <a:t>知道针对基督徒的逼迫是撒但抵挡神的计谋，如何能帮助我们面对逼迫？</a:t>
            </a:r>
            <a:endParaRPr lang="en-US" altLang="zh-CN" dirty="0" smtClean="0"/>
          </a:p>
          <a:p>
            <a:r>
              <a:rPr lang="zh-CN" altLang="en-US" dirty="0" smtClean="0"/>
              <a:t>在属灵争战中，我们该采取哪些步骤更好地争战？</a:t>
            </a:r>
            <a:endParaRPr lang="en-US" dirty="0"/>
          </a:p>
        </p:txBody>
      </p:sp>
    </p:spTree>
    <p:extLst>
      <p:ext uri="{BB962C8B-B14F-4D97-AF65-F5344CB8AC3E}">
        <p14:creationId xmlns:p14="http://schemas.microsoft.com/office/powerpoint/2010/main" val="2650356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85000" lnSpcReduction="20000"/>
          </a:bodyPr>
          <a:lstStyle/>
          <a:p>
            <a:r>
              <a:rPr lang="en-US" dirty="0"/>
              <a:t>This is the horrible reality of persecution! </a:t>
            </a:r>
            <a:r>
              <a:rPr lang="en-US" dirty="0" err="1"/>
              <a:t>Danjuma’s</a:t>
            </a:r>
            <a:r>
              <a:rPr lang="en-US" dirty="0"/>
              <a:t> face tells of unspeakable physical torture, yet also a joy unspeakable as well. On Jan.28, 2015, terrorist group Boko Haram attacked </a:t>
            </a:r>
            <a:r>
              <a:rPr lang="en-US" dirty="0" err="1"/>
              <a:t>Danjuma’s</a:t>
            </a:r>
            <a:r>
              <a:rPr lang="en-US" dirty="0"/>
              <a:t> village in northern Nigeria. That night they killed 23 and injured 38 people. </a:t>
            </a:r>
            <a:r>
              <a:rPr lang="en-US" dirty="0" err="1"/>
              <a:t>Danjuma</a:t>
            </a:r>
            <a:r>
              <a:rPr lang="en-US" dirty="0"/>
              <a:t>, who is 13, was struck in the head with a machete. He recalls feeling the searing pain of the blow, but then he does not remember the rest of the attack. The Muslim attackers gouged out his right eye, cut off his genitals, as well as striking him on the head and arm with a machete. They left him to die. But he didn’t die. He was asked what he felt toward his attackers: I forgive them because they don’t know what they are doing.” He was asked how it was that he seems so joyful: “My joy comes from the </a:t>
            </a:r>
            <a:r>
              <a:rPr lang="en-US" dirty="0" smtClean="0"/>
              <a:t>Lord.” </a:t>
            </a:r>
            <a:r>
              <a:rPr lang="en-US" dirty="0"/>
              <a:t>His attackers did not know him or have any reason to hate him. In reality, they were attacking God and </a:t>
            </a:r>
            <a:r>
              <a:rPr lang="en-US" dirty="0" err="1"/>
              <a:t>Danjuma</a:t>
            </a:r>
            <a:r>
              <a:rPr lang="en-US" dirty="0"/>
              <a:t> was simply one of those who stood for God. </a:t>
            </a:r>
          </a:p>
          <a:p>
            <a:endParaRPr lang="en-US" dirty="0"/>
          </a:p>
        </p:txBody>
      </p:sp>
    </p:spTree>
    <p:extLst>
      <p:ext uri="{BB962C8B-B14F-4D97-AF65-F5344CB8AC3E}">
        <p14:creationId xmlns:p14="http://schemas.microsoft.com/office/powerpoint/2010/main" val="2149791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真正的目标</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r>
              <a:rPr lang="zh-CN" altLang="en-US" b="1" dirty="0" smtClean="0"/>
              <a:t>约伯的故事</a:t>
            </a:r>
            <a:r>
              <a:rPr lang="en-US" b="1" dirty="0" smtClean="0"/>
              <a:t>– </a:t>
            </a:r>
            <a:r>
              <a:rPr lang="zh-CN" altLang="en-US" b="1" dirty="0" smtClean="0"/>
              <a:t>伯</a:t>
            </a:r>
            <a:r>
              <a:rPr lang="en-US" b="1" dirty="0" smtClean="0"/>
              <a:t> 1:6-12; 2:3-6</a:t>
            </a:r>
          </a:p>
          <a:p>
            <a:pPr marL="0" indent="0">
              <a:buNone/>
            </a:pPr>
            <a:r>
              <a:rPr lang="zh-CN" altLang="en-US" dirty="0"/>
              <a:t>伯</a:t>
            </a:r>
            <a:r>
              <a:rPr lang="en-US" dirty="0" smtClean="0"/>
              <a:t> </a:t>
            </a:r>
            <a:r>
              <a:rPr lang="en-US" dirty="0"/>
              <a:t>1:6-12 </a:t>
            </a:r>
            <a:r>
              <a:rPr lang="en-US" dirty="0" smtClean="0"/>
              <a:t>(</a:t>
            </a:r>
            <a:r>
              <a:rPr lang="zh-CN" altLang="en-US" dirty="0" smtClean="0"/>
              <a:t>和合本</a:t>
            </a:r>
            <a:r>
              <a:rPr lang="en-US" dirty="0" smtClean="0"/>
              <a:t>)</a:t>
            </a:r>
            <a:endParaRPr lang="en-US" dirty="0"/>
          </a:p>
          <a:p>
            <a:pPr marL="0" indent="0">
              <a:lnSpc>
                <a:spcPct val="120000"/>
              </a:lnSpc>
              <a:spcBef>
                <a:spcPts val="0"/>
              </a:spcBef>
              <a:buNone/>
            </a:pPr>
            <a:r>
              <a:rPr lang="en-US" b="1" baseline="30000" dirty="0"/>
              <a:t>6 </a:t>
            </a:r>
            <a:r>
              <a:rPr lang="zh-CN" altLang="en-US" dirty="0" smtClean="0"/>
              <a:t>有一天，神的众子来侍立在耶和华面前，撒但也来在其中。</a:t>
            </a:r>
            <a:endParaRPr lang="en-US" altLang="zh-CN" dirty="0" smtClean="0"/>
          </a:p>
          <a:p>
            <a:pPr marL="0" indent="0">
              <a:lnSpc>
                <a:spcPct val="120000"/>
              </a:lnSpc>
              <a:spcBef>
                <a:spcPts val="0"/>
              </a:spcBef>
              <a:buNone/>
            </a:pPr>
            <a:r>
              <a:rPr lang="en-US" b="1" baseline="30000" dirty="0" smtClean="0"/>
              <a:t>7 </a:t>
            </a:r>
            <a:r>
              <a:rPr lang="zh-CN" altLang="en-US" dirty="0" smtClean="0"/>
              <a:t>耶和华问撒但说：“你从哪里来？”撒但回答说：“我从地上走来走去，往返而来。</a:t>
            </a:r>
            <a:endParaRPr lang="en-US" dirty="0" smtClean="0"/>
          </a:p>
          <a:p>
            <a:pPr marL="0" indent="0">
              <a:lnSpc>
                <a:spcPct val="120000"/>
              </a:lnSpc>
              <a:spcBef>
                <a:spcPts val="0"/>
              </a:spcBef>
              <a:buNone/>
            </a:pPr>
            <a:r>
              <a:rPr lang="en-US" b="1" baseline="30000" dirty="0" smtClean="0"/>
              <a:t>8 </a:t>
            </a:r>
            <a:r>
              <a:rPr lang="zh-CN" altLang="en-US" dirty="0" smtClean="0"/>
              <a:t>耶和华问撒但说：“你曾用心察看我的仆人约伯没有？地上再没有人像他完全正直，敬畏神，远离恶事。”</a:t>
            </a:r>
            <a:r>
              <a:rPr lang="en-US" dirty="0" smtClean="0"/>
              <a:t> </a:t>
            </a:r>
          </a:p>
          <a:p>
            <a:pPr marL="0" indent="0">
              <a:lnSpc>
                <a:spcPct val="120000"/>
              </a:lnSpc>
              <a:spcBef>
                <a:spcPts val="0"/>
              </a:spcBef>
              <a:buNone/>
            </a:pPr>
            <a:r>
              <a:rPr lang="en-US" b="1" baseline="30000" dirty="0" smtClean="0"/>
              <a:t>9 </a:t>
            </a:r>
            <a:r>
              <a:rPr lang="zh-CN" altLang="en-US" dirty="0" smtClean="0"/>
              <a:t>撒但回答耶和华说：“约伯敬畏神，岂是无故呢？</a:t>
            </a:r>
            <a:endParaRPr lang="en-US" altLang="zh-CN" dirty="0" smtClean="0"/>
          </a:p>
          <a:p>
            <a:pPr marL="0" indent="0">
              <a:lnSpc>
                <a:spcPct val="120000"/>
              </a:lnSpc>
              <a:spcBef>
                <a:spcPts val="0"/>
              </a:spcBef>
              <a:buNone/>
            </a:pPr>
            <a:r>
              <a:rPr lang="en-US" b="1" baseline="30000" dirty="0" smtClean="0"/>
              <a:t>10 </a:t>
            </a:r>
            <a:r>
              <a:rPr lang="zh-CN" altLang="en-US" dirty="0" smtClean="0"/>
              <a:t>你岂不是四面圈上篱笆围护他和他的家，并他一切所有的吗？他手所做的都蒙你赐福；他的家产也在地上增多。</a:t>
            </a:r>
            <a:endParaRPr lang="en-US" altLang="zh-CN" dirty="0" smtClean="0"/>
          </a:p>
          <a:p>
            <a:pPr marL="0" indent="0">
              <a:lnSpc>
                <a:spcPct val="120000"/>
              </a:lnSpc>
              <a:spcBef>
                <a:spcPts val="0"/>
              </a:spcBef>
              <a:buNone/>
            </a:pPr>
            <a:r>
              <a:rPr lang="en-US" b="1" baseline="30000" dirty="0" smtClean="0"/>
              <a:t>11</a:t>
            </a:r>
            <a:r>
              <a:rPr lang="en-US" b="1" baseline="30000" dirty="0"/>
              <a:t> </a:t>
            </a:r>
            <a:r>
              <a:rPr lang="zh-CN" altLang="en-US" dirty="0" smtClean="0"/>
              <a:t>你且伸手毁他一切所有的；他必当面弃掉你。”</a:t>
            </a:r>
            <a:endParaRPr lang="en-US" altLang="zh-CN" dirty="0" smtClean="0"/>
          </a:p>
          <a:p>
            <a:pPr marL="0" indent="0">
              <a:lnSpc>
                <a:spcPct val="120000"/>
              </a:lnSpc>
              <a:spcBef>
                <a:spcPts val="0"/>
              </a:spcBef>
              <a:buNone/>
            </a:pPr>
            <a:r>
              <a:rPr lang="en-US" b="1" baseline="30000" dirty="0" smtClean="0"/>
              <a:t>12</a:t>
            </a:r>
            <a:r>
              <a:rPr lang="en-US" b="1" baseline="30000" dirty="0"/>
              <a:t> </a:t>
            </a:r>
            <a:r>
              <a:rPr lang="zh-CN" altLang="en-US" dirty="0" smtClean="0"/>
              <a:t>耶和华对撒但说：“凡他所有的都在你手中；只是不可伸手加害于他。”于是撒但从耶和华面前退去。</a:t>
            </a:r>
            <a:r>
              <a:rPr lang="en-US" dirty="0" smtClean="0"/>
              <a:t>.</a:t>
            </a:r>
            <a:endParaRPr lang="en-US" dirty="0"/>
          </a:p>
          <a:p>
            <a:pPr marL="0" indent="0">
              <a:buNone/>
            </a:pPr>
            <a:endParaRPr lang="en-US" dirty="0" smtClean="0"/>
          </a:p>
        </p:txBody>
      </p:sp>
    </p:spTree>
    <p:extLst>
      <p:ext uri="{BB962C8B-B14F-4D97-AF65-F5344CB8AC3E}">
        <p14:creationId xmlns:p14="http://schemas.microsoft.com/office/powerpoint/2010/main" val="4138163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真正的目标</a:t>
            </a:r>
            <a:r>
              <a:rPr lang="en-US" dirty="0" smtClean="0"/>
              <a:t>?</a:t>
            </a:r>
            <a:endParaRPr lang="en-US" dirty="0"/>
          </a:p>
        </p:txBody>
      </p:sp>
      <p:sp>
        <p:nvSpPr>
          <p:cNvPr id="3" name="Content Placeholder 2"/>
          <p:cNvSpPr>
            <a:spLocks noGrp="1"/>
          </p:cNvSpPr>
          <p:nvPr>
            <p:ph idx="1"/>
          </p:nvPr>
        </p:nvSpPr>
        <p:spPr/>
        <p:txBody>
          <a:bodyPr>
            <a:normAutofit/>
          </a:bodyPr>
          <a:lstStyle/>
          <a:p>
            <a:r>
              <a:rPr lang="zh-CN" altLang="en-US" b="1" dirty="0" smtClean="0"/>
              <a:t>约伯的故事</a:t>
            </a:r>
            <a:r>
              <a:rPr lang="en-US" b="1" dirty="0" smtClean="0"/>
              <a:t>– </a:t>
            </a:r>
            <a:r>
              <a:rPr lang="zh-CN" altLang="en-US" b="1" dirty="0" smtClean="0"/>
              <a:t>伯</a:t>
            </a:r>
            <a:r>
              <a:rPr lang="en-US" b="1" dirty="0" smtClean="0"/>
              <a:t> </a:t>
            </a:r>
            <a:r>
              <a:rPr lang="en-US" b="1" dirty="0"/>
              <a:t>1:6-12; 2:3-6</a:t>
            </a:r>
          </a:p>
          <a:p>
            <a:r>
              <a:rPr lang="zh-CN" altLang="en-US" dirty="0"/>
              <a:t>伯</a:t>
            </a:r>
            <a:r>
              <a:rPr lang="en-US" dirty="0" smtClean="0"/>
              <a:t>2:3-6 </a:t>
            </a:r>
            <a:r>
              <a:rPr lang="zh-CN" altLang="en-US" dirty="0"/>
              <a:t>和合</a:t>
            </a:r>
            <a:r>
              <a:rPr lang="zh-CN" altLang="en-US" dirty="0" smtClean="0"/>
              <a:t>本</a:t>
            </a:r>
            <a:r>
              <a:rPr lang="zh-CN" altLang="en-US" dirty="0" smtClean="0"/>
              <a:t>（和合本）</a:t>
            </a:r>
            <a:endParaRPr lang="en-US" dirty="0"/>
          </a:p>
          <a:p>
            <a:pPr marL="0" indent="0">
              <a:lnSpc>
                <a:spcPct val="120000"/>
              </a:lnSpc>
              <a:spcBef>
                <a:spcPts val="0"/>
              </a:spcBef>
              <a:buNone/>
            </a:pPr>
            <a:r>
              <a:rPr lang="en-US" b="1" baseline="30000" dirty="0"/>
              <a:t>3 </a:t>
            </a:r>
            <a:r>
              <a:rPr lang="zh-CN" altLang="en-US" dirty="0" smtClean="0"/>
              <a:t>耶和华问撒但说：“你曾用心察看我的仆人约伯没有？地上再没有人像他完全正直，敬畏神，远离恶事。你虽激动我攻击他，无故地毁灭他，他仍然持守他的纯正。”</a:t>
            </a:r>
            <a:r>
              <a:rPr lang="en-US" dirty="0" smtClean="0"/>
              <a:t> </a:t>
            </a:r>
          </a:p>
          <a:p>
            <a:pPr marL="0" indent="0">
              <a:lnSpc>
                <a:spcPct val="120000"/>
              </a:lnSpc>
              <a:spcBef>
                <a:spcPts val="0"/>
              </a:spcBef>
              <a:buNone/>
            </a:pPr>
            <a:r>
              <a:rPr lang="en-US" b="1" baseline="30000" dirty="0" smtClean="0"/>
              <a:t>4</a:t>
            </a:r>
            <a:r>
              <a:rPr lang="en-US" b="1" baseline="30000" dirty="0"/>
              <a:t> </a:t>
            </a:r>
            <a:r>
              <a:rPr lang="zh-CN" altLang="en-US" dirty="0" smtClean="0"/>
              <a:t>撒但回答耶和华说：“人以皮代皮，情愿舍去一切所有的，保全性命。</a:t>
            </a:r>
            <a:endParaRPr lang="en-US" altLang="zh-CN" dirty="0" smtClean="0"/>
          </a:p>
          <a:p>
            <a:pPr marL="0" indent="0">
              <a:lnSpc>
                <a:spcPct val="120000"/>
              </a:lnSpc>
              <a:spcBef>
                <a:spcPts val="0"/>
              </a:spcBef>
              <a:buNone/>
            </a:pPr>
            <a:r>
              <a:rPr lang="en-US" b="1" baseline="30000" dirty="0" smtClean="0"/>
              <a:t>5</a:t>
            </a:r>
            <a:r>
              <a:rPr lang="en-US" b="1" baseline="30000" dirty="0"/>
              <a:t> </a:t>
            </a:r>
            <a:r>
              <a:rPr lang="zh-CN" altLang="en-US" dirty="0" smtClean="0"/>
              <a:t>你且伸手伤他的骨头和他的肉，他必当面弃掉你。”</a:t>
            </a:r>
            <a:endParaRPr lang="en-US" dirty="0"/>
          </a:p>
          <a:p>
            <a:pPr marL="0" indent="0">
              <a:lnSpc>
                <a:spcPct val="120000"/>
              </a:lnSpc>
              <a:spcBef>
                <a:spcPts val="0"/>
              </a:spcBef>
              <a:buNone/>
            </a:pPr>
            <a:r>
              <a:rPr lang="en-US" b="1" baseline="30000" dirty="0"/>
              <a:t>6 </a:t>
            </a:r>
            <a:r>
              <a:rPr lang="zh-CN" altLang="en-US" dirty="0" smtClean="0"/>
              <a:t>耶和华对撒但说：“他在你手中，只要存留他的性命。”</a:t>
            </a:r>
            <a:endParaRPr lang="en-US" dirty="0"/>
          </a:p>
          <a:p>
            <a:pPr marL="0" indent="0">
              <a:lnSpc>
                <a:spcPct val="120000"/>
              </a:lnSpc>
              <a:spcBef>
                <a:spcPts val="0"/>
              </a:spcBef>
              <a:buNone/>
            </a:pPr>
            <a:endParaRPr lang="en-US" dirty="0"/>
          </a:p>
        </p:txBody>
      </p:sp>
    </p:spTree>
    <p:extLst>
      <p:ext uri="{BB962C8B-B14F-4D97-AF65-F5344CB8AC3E}">
        <p14:creationId xmlns:p14="http://schemas.microsoft.com/office/powerpoint/2010/main" val="2143114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真正的目标</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zh-CN" altLang="en-US" sz="3200" b="1" dirty="0" smtClean="0"/>
              <a:t>保罗</a:t>
            </a:r>
            <a:r>
              <a:rPr lang="en-US" sz="3200" b="1" dirty="0" smtClean="0"/>
              <a:t> – </a:t>
            </a:r>
            <a:r>
              <a:rPr lang="zh-CN" altLang="en-US" sz="3200" b="1" dirty="0" smtClean="0"/>
              <a:t>徒</a:t>
            </a:r>
            <a:r>
              <a:rPr lang="en-US" sz="3200" b="1" dirty="0" smtClean="0"/>
              <a:t> 9:1-5 </a:t>
            </a:r>
            <a:r>
              <a:rPr lang="en-US" sz="3200" b="1" dirty="0" smtClean="0"/>
              <a:t>(</a:t>
            </a:r>
            <a:r>
              <a:rPr lang="zh-CN" altLang="en-US" sz="3200" b="1" dirty="0" smtClean="0"/>
              <a:t>和合本</a:t>
            </a:r>
            <a:r>
              <a:rPr lang="en-US" sz="3200" b="1" dirty="0" smtClean="0"/>
              <a:t>)</a:t>
            </a:r>
            <a:endParaRPr lang="en-US" sz="3200" b="1" dirty="0" smtClean="0"/>
          </a:p>
          <a:p>
            <a:pPr marL="0" indent="0">
              <a:lnSpc>
                <a:spcPct val="120000"/>
              </a:lnSpc>
              <a:spcBef>
                <a:spcPts val="0"/>
              </a:spcBef>
              <a:buNone/>
            </a:pPr>
            <a:endParaRPr lang="en-US" dirty="0"/>
          </a:p>
          <a:p>
            <a:pPr marL="0" indent="0">
              <a:lnSpc>
                <a:spcPct val="120000"/>
              </a:lnSpc>
              <a:spcBef>
                <a:spcPts val="0"/>
              </a:spcBef>
              <a:buNone/>
            </a:pPr>
            <a:r>
              <a:rPr lang="en-US" sz="2600" b="1" dirty="0"/>
              <a:t>9 </a:t>
            </a:r>
            <a:r>
              <a:rPr lang="zh-CN" altLang="en-US" sz="2600" dirty="0" smtClean="0"/>
              <a:t>扫罗仍然向主的门徒口吐威吓凶杀的话，去见大祭司，</a:t>
            </a:r>
            <a:endParaRPr lang="en-US" sz="2600" dirty="0" smtClean="0"/>
          </a:p>
          <a:p>
            <a:pPr marL="0" indent="0">
              <a:lnSpc>
                <a:spcPct val="120000"/>
              </a:lnSpc>
              <a:spcBef>
                <a:spcPts val="0"/>
              </a:spcBef>
              <a:buNone/>
            </a:pPr>
            <a:r>
              <a:rPr lang="en-US" sz="2600" b="1" baseline="30000" dirty="0" smtClean="0"/>
              <a:t>2</a:t>
            </a:r>
            <a:r>
              <a:rPr lang="en-US" sz="2600" b="1" baseline="30000" dirty="0"/>
              <a:t> </a:t>
            </a:r>
            <a:r>
              <a:rPr lang="zh-CN" altLang="en-US" sz="2600" dirty="0" smtClean="0"/>
              <a:t>求文书给大马士革的各会堂，若是找着信奉这道的人，无论男女，都准他捆绑带到耶路撒冷。</a:t>
            </a:r>
            <a:endParaRPr lang="en-US" sz="2600" dirty="0" smtClean="0"/>
          </a:p>
          <a:p>
            <a:pPr marL="0" indent="0">
              <a:lnSpc>
                <a:spcPct val="120000"/>
              </a:lnSpc>
              <a:spcBef>
                <a:spcPts val="0"/>
              </a:spcBef>
              <a:buNone/>
            </a:pPr>
            <a:r>
              <a:rPr lang="en-US" sz="2600" b="1" baseline="30000" dirty="0" smtClean="0"/>
              <a:t>3</a:t>
            </a:r>
            <a:r>
              <a:rPr lang="en-US" sz="2600" b="1" baseline="30000" dirty="0"/>
              <a:t> </a:t>
            </a:r>
            <a:r>
              <a:rPr lang="zh-CN" altLang="en-US" sz="2600" dirty="0" smtClean="0"/>
              <a:t>扫罗行路，将到大马士革，忽然从天上发光，四面照着他；</a:t>
            </a:r>
            <a:endParaRPr lang="en-US" sz="2600" dirty="0" smtClean="0"/>
          </a:p>
          <a:p>
            <a:pPr marL="0" indent="0">
              <a:lnSpc>
                <a:spcPct val="120000"/>
              </a:lnSpc>
              <a:spcBef>
                <a:spcPts val="0"/>
              </a:spcBef>
              <a:buNone/>
            </a:pPr>
            <a:r>
              <a:rPr lang="en-US" sz="2600" b="1" baseline="30000" dirty="0" smtClean="0"/>
              <a:t>4</a:t>
            </a:r>
            <a:r>
              <a:rPr lang="en-US" sz="2600" b="1" baseline="30000" dirty="0"/>
              <a:t> </a:t>
            </a:r>
            <a:r>
              <a:rPr lang="zh-CN" altLang="en-US" sz="2600" dirty="0" smtClean="0"/>
              <a:t>他就仆倒在地，听见有声音对他说：“扫罗！扫罗！你为什么逼迫我？”</a:t>
            </a:r>
            <a:endParaRPr lang="en-US" altLang="zh-CN" sz="2600" dirty="0" smtClean="0"/>
          </a:p>
          <a:p>
            <a:pPr marL="0" indent="0">
              <a:lnSpc>
                <a:spcPct val="120000"/>
              </a:lnSpc>
              <a:spcBef>
                <a:spcPts val="0"/>
              </a:spcBef>
              <a:buNone/>
            </a:pPr>
            <a:r>
              <a:rPr lang="en-US" sz="2600" b="1" baseline="30000" dirty="0" smtClean="0"/>
              <a:t>5 </a:t>
            </a:r>
            <a:r>
              <a:rPr lang="zh-CN" altLang="en-US" sz="2600" dirty="0" smtClean="0"/>
              <a:t>他说：“主啊！你是谁？”主说：“我就是你所逼迫的耶稣；你用脚踢刺是难的（徒</a:t>
            </a:r>
            <a:r>
              <a:rPr lang="en-US" altLang="zh-CN" sz="2600" dirty="0" smtClean="0"/>
              <a:t>26:14</a:t>
            </a:r>
            <a:r>
              <a:rPr lang="zh-CN" altLang="en-US" sz="2600" dirty="0" smtClean="0"/>
              <a:t>下）！”</a:t>
            </a:r>
            <a:endParaRPr lang="en-US" dirty="0"/>
          </a:p>
          <a:p>
            <a:r>
              <a:rPr lang="zh-CN" altLang="en-US" sz="3200" dirty="0" smtClean="0"/>
              <a:t>当保罗攻击</a:t>
            </a:r>
            <a:r>
              <a:rPr lang="zh-CN" altLang="en-US" sz="3200" dirty="0" smtClean="0"/>
              <a:t>和拉着信徒</a:t>
            </a:r>
            <a:r>
              <a:rPr lang="zh-CN" altLang="en-US" sz="3200" dirty="0" smtClean="0"/>
              <a:t>下监时，</a:t>
            </a:r>
            <a:r>
              <a:rPr lang="zh-CN" altLang="en-US" sz="3200" dirty="0" smtClean="0"/>
              <a:t>他其实是在</a:t>
            </a:r>
            <a:r>
              <a:rPr lang="zh-CN" altLang="en-US" sz="3200" dirty="0" smtClean="0"/>
              <a:t>逼迫谁</a:t>
            </a:r>
            <a:r>
              <a:rPr lang="zh-CN" altLang="en-US" sz="3200" dirty="0" smtClean="0"/>
              <a:t>？</a:t>
            </a:r>
            <a:endParaRPr lang="en-US" sz="3200" dirty="0"/>
          </a:p>
          <a:p>
            <a:endParaRPr lang="en-US" dirty="0"/>
          </a:p>
        </p:txBody>
      </p:sp>
    </p:spTree>
    <p:extLst>
      <p:ext uri="{BB962C8B-B14F-4D97-AF65-F5344CB8AC3E}">
        <p14:creationId xmlns:p14="http://schemas.microsoft.com/office/powerpoint/2010/main" val="717864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真正的目标</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a:t>
            </a:r>
            <a:r>
              <a:rPr lang="zh-CN" altLang="en-US" dirty="0" smtClean="0"/>
              <a:t>他就仆倒在地，听见有声音对他说：”扫罗！扫罗！你为什么逼迫我？”他说：“主啊！你是谁？”主说：“我就是你所逼迫的耶稣。</a:t>
            </a:r>
            <a:r>
              <a:rPr lang="en-US" dirty="0" smtClean="0"/>
              <a:t>” </a:t>
            </a:r>
            <a:r>
              <a:rPr lang="zh-CN" altLang="en-US" dirty="0" smtClean="0"/>
              <a:t>徒</a:t>
            </a:r>
            <a:r>
              <a:rPr lang="en-US" dirty="0" smtClean="0"/>
              <a:t>9:4-5</a:t>
            </a:r>
          </a:p>
          <a:p>
            <a:r>
              <a:rPr lang="en-US" dirty="0" smtClean="0"/>
              <a:t>“</a:t>
            </a:r>
            <a:r>
              <a:rPr lang="zh-CN" altLang="en-US" dirty="0" smtClean="0"/>
              <a:t>世上的君王一齐起来，臣宰一同商议，要敌挡耶和华并他的受膏者。”诗</a:t>
            </a:r>
            <a:r>
              <a:rPr lang="en-US" dirty="0" smtClean="0"/>
              <a:t>2:2</a:t>
            </a:r>
          </a:p>
          <a:p>
            <a:r>
              <a:rPr lang="zh-CN" altLang="en-US" dirty="0" smtClean="0"/>
              <a:t>“人若因我辱骂你们，逼迫你们，捏造各样坏话毁谤你们，你们就有福了！”太</a:t>
            </a:r>
            <a:r>
              <a:rPr lang="en-US" dirty="0" smtClean="0"/>
              <a:t>5:11</a:t>
            </a:r>
            <a:endParaRPr lang="en-US" dirty="0"/>
          </a:p>
          <a:p>
            <a:endParaRPr lang="en-US" dirty="0"/>
          </a:p>
        </p:txBody>
      </p:sp>
    </p:spTree>
    <p:extLst>
      <p:ext uri="{BB962C8B-B14F-4D97-AF65-F5344CB8AC3E}">
        <p14:creationId xmlns:p14="http://schemas.microsoft.com/office/powerpoint/2010/main" val="3796305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真正的目标</a:t>
            </a:r>
            <a:r>
              <a:rPr lang="en-US" dirty="0" smtClean="0"/>
              <a:t>?</a:t>
            </a:r>
            <a:endParaRPr lang="en-US" dirty="0"/>
          </a:p>
        </p:txBody>
      </p:sp>
      <p:sp>
        <p:nvSpPr>
          <p:cNvPr id="3" name="Content Placeholder 2"/>
          <p:cNvSpPr>
            <a:spLocks noGrp="1"/>
          </p:cNvSpPr>
          <p:nvPr>
            <p:ph idx="1"/>
          </p:nvPr>
        </p:nvSpPr>
        <p:spPr/>
        <p:txBody>
          <a:bodyPr/>
          <a:lstStyle/>
          <a:p>
            <a:r>
              <a:rPr lang="zh-CN" altLang="en-US" dirty="0" smtClean="0"/>
              <a:t>世人为什么恨我们</a:t>
            </a:r>
            <a:r>
              <a:rPr lang="en-US" dirty="0" smtClean="0"/>
              <a:t>? </a:t>
            </a:r>
            <a:endParaRPr lang="en-US" dirty="0"/>
          </a:p>
          <a:p>
            <a:endParaRPr lang="en-US" dirty="0"/>
          </a:p>
        </p:txBody>
      </p:sp>
    </p:spTree>
    <p:extLst>
      <p:ext uri="{BB962C8B-B14F-4D97-AF65-F5344CB8AC3E}">
        <p14:creationId xmlns:p14="http://schemas.microsoft.com/office/powerpoint/2010/main" val="1387283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真正的目标</a:t>
            </a:r>
            <a:r>
              <a:rPr lang="en-US" dirty="0" smtClean="0"/>
              <a:t>?</a:t>
            </a:r>
            <a:endParaRPr lang="en-US" dirty="0"/>
          </a:p>
        </p:txBody>
      </p:sp>
      <p:sp>
        <p:nvSpPr>
          <p:cNvPr id="3" name="Content Placeholder 2"/>
          <p:cNvSpPr>
            <a:spLocks noGrp="1"/>
          </p:cNvSpPr>
          <p:nvPr>
            <p:ph idx="1"/>
          </p:nvPr>
        </p:nvSpPr>
        <p:spPr>
          <a:xfrm>
            <a:off x="549275" y="1600201"/>
            <a:ext cx="8042276" cy="4343400"/>
          </a:xfrm>
        </p:spPr>
        <p:txBody>
          <a:bodyPr>
            <a:normAutofit fontScale="85000" lnSpcReduction="20000"/>
          </a:bodyPr>
          <a:lstStyle/>
          <a:p>
            <a:r>
              <a:rPr lang="zh-CN" altLang="en-US" b="1" dirty="0" smtClean="0"/>
              <a:t>约</a:t>
            </a:r>
            <a:r>
              <a:rPr lang="en-US" b="1" dirty="0" smtClean="0"/>
              <a:t>15:18-25 (</a:t>
            </a:r>
            <a:r>
              <a:rPr lang="zh-CN" altLang="en-US" b="1" dirty="0" smtClean="0"/>
              <a:t>和合本</a:t>
            </a:r>
            <a:r>
              <a:rPr lang="en-US" b="1" dirty="0" smtClean="0"/>
              <a:t>)</a:t>
            </a:r>
            <a:endParaRPr lang="en-US" b="1" dirty="0"/>
          </a:p>
          <a:p>
            <a:pPr marL="0" indent="0">
              <a:lnSpc>
                <a:spcPct val="120000"/>
              </a:lnSpc>
              <a:spcBef>
                <a:spcPts val="0"/>
              </a:spcBef>
              <a:buNone/>
            </a:pPr>
            <a:r>
              <a:rPr lang="en-US" b="1" baseline="30000" dirty="0"/>
              <a:t>18 </a:t>
            </a:r>
            <a:r>
              <a:rPr lang="zh-CN" altLang="en-US" dirty="0" smtClean="0"/>
              <a:t>世人若恨你们，你们知道（或译：该知道），恨你们以先已经恨我了。</a:t>
            </a:r>
            <a:endParaRPr lang="en-US" dirty="0"/>
          </a:p>
          <a:p>
            <a:pPr marL="0" indent="0">
              <a:lnSpc>
                <a:spcPct val="120000"/>
              </a:lnSpc>
              <a:spcBef>
                <a:spcPts val="0"/>
              </a:spcBef>
              <a:buNone/>
            </a:pPr>
            <a:r>
              <a:rPr lang="en-US" b="1" baseline="30000" dirty="0"/>
              <a:t>19 </a:t>
            </a:r>
            <a:r>
              <a:rPr lang="zh-CN" altLang="en-US" dirty="0" smtClean="0"/>
              <a:t>你们若属世界，世界必爱属自己的；只因你们不属世界，乃是我从世界中拣选了你们，所以世界就恨你们。</a:t>
            </a:r>
            <a:endParaRPr lang="en-US" dirty="0" smtClean="0"/>
          </a:p>
          <a:p>
            <a:pPr marL="0" indent="0">
              <a:lnSpc>
                <a:spcPct val="120000"/>
              </a:lnSpc>
              <a:spcBef>
                <a:spcPts val="0"/>
              </a:spcBef>
              <a:buNone/>
            </a:pPr>
            <a:r>
              <a:rPr lang="en-US" b="1" baseline="30000" dirty="0" smtClean="0"/>
              <a:t>20</a:t>
            </a:r>
            <a:r>
              <a:rPr lang="en-US" b="1" baseline="30000" dirty="0"/>
              <a:t> </a:t>
            </a:r>
            <a:r>
              <a:rPr lang="zh-CN" altLang="en-US" dirty="0" smtClean="0"/>
              <a:t>你们要记念我从前对你们所说的话：‘仆人不能大于主人。’他们若逼迫了我，也要逼迫你们；若遵守了我的话，也要遵守你们的话。</a:t>
            </a:r>
            <a:endParaRPr lang="en-US" dirty="0" smtClean="0"/>
          </a:p>
          <a:p>
            <a:pPr marL="0" indent="0">
              <a:lnSpc>
                <a:spcPct val="120000"/>
              </a:lnSpc>
              <a:spcBef>
                <a:spcPts val="0"/>
              </a:spcBef>
              <a:buNone/>
            </a:pPr>
            <a:r>
              <a:rPr lang="en-US" b="1" baseline="30000" dirty="0" smtClean="0"/>
              <a:t>21</a:t>
            </a:r>
            <a:r>
              <a:rPr lang="en-US" b="1" baseline="30000" dirty="0"/>
              <a:t> </a:t>
            </a:r>
            <a:r>
              <a:rPr lang="zh-CN" altLang="en-US" dirty="0" smtClean="0"/>
              <a:t>但他们因我的名要向你们行这一切的事，因为他们不认识那差我来的。</a:t>
            </a:r>
            <a:endParaRPr lang="en-US" dirty="0" smtClean="0"/>
          </a:p>
          <a:p>
            <a:pPr marL="0" indent="0">
              <a:lnSpc>
                <a:spcPct val="120000"/>
              </a:lnSpc>
              <a:spcBef>
                <a:spcPts val="0"/>
              </a:spcBef>
              <a:buNone/>
            </a:pPr>
            <a:r>
              <a:rPr lang="en-US" b="1" baseline="30000" dirty="0" smtClean="0"/>
              <a:t>22</a:t>
            </a:r>
            <a:r>
              <a:rPr lang="en-US" b="1" baseline="30000" dirty="0"/>
              <a:t> </a:t>
            </a:r>
            <a:r>
              <a:rPr lang="zh-CN" altLang="en-US" dirty="0" smtClean="0"/>
              <a:t>我若没有来教训他们，他们就没有罪；但如今他们的罪无可推诿了。</a:t>
            </a:r>
            <a:endParaRPr lang="en-US" dirty="0"/>
          </a:p>
          <a:p>
            <a:pPr marL="0" indent="0">
              <a:lnSpc>
                <a:spcPct val="120000"/>
              </a:lnSpc>
              <a:spcBef>
                <a:spcPts val="0"/>
              </a:spcBef>
              <a:buNone/>
            </a:pPr>
            <a:r>
              <a:rPr lang="en-US" b="1" baseline="30000" dirty="0"/>
              <a:t>23 </a:t>
            </a:r>
            <a:r>
              <a:rPr lang="zh-CN" altLang="en-US" dirty="0" smtClean="0"/>
              <a:t>恨我的，也恨我的父。</a:t>
            </a:r>
            <a:endParaRPr lang="en-US" altLang="zh-CN" dirty="0" smtClean="0"/>
          </a:p>
          <a:p>
            <a:pPr marL="0" indent="0">
              <a:lnSpc>
                <a:spcPct val="120000"/>
              </a:lnSpc>
              <a:spcBef>
                <a:spcPts val="0"/>
              </a:spcBef>
              <a:buNone/>
            </a:pPr>
            <a:r>
              <a:rPr lang="en-US" b="1" baseline="30000" dirty="0" smtClean="0"/>
              <a:t>24</a:t>
            </a:r>
            <a:r>
              <a:rPr lang="en-US" b="1" baseline="30000" dirty="0"/>
              <a:t> </a:t>
            </a:r>
            <a:r>
              <a:rPr lang="zh-CN" altLang="en-US" dirty="0" smtClean="0"/>
              <a:t>我若没有在他们中间行过别人未曾行的事，他们就没有罪；但如今连我与我的父，他们也看见也恨恶了。</a:t>
            </a:r>
            <a:endParaRPr lang="en-US" altLang="zh-CN" dirty="0" smtClean="0"/>
          </a:p>
          <a:p>
            <a:pPr marL="0" indent="0">
              <a:lnSpc>
                <a:spcPct val="120000"/>
              </a:lnSpc>
              <a:spcBef>
                <a:spcPts val="0"/>
              </a:spcBef>
              <a:buNone/>
            </a:pPr>
            <a:r>
              <a:rPr lang="en-US" b="1" baseline="30000" dirty="0" smtClean="0"/>
              <a:t>25</a:t>
            </a:r>
            <a:r>
              <a:rPr lang="en-US" b="1" baseline="30000" dirty="0"/>
              <a:t> </a:t>
            </a:r>
            <a:r>
              <a:rPr lang="zh-CN" altLang="en-US" dirty="0" smtClean="0"/>
              <a:t>这要应验他们律法上所写的话，说：‘他们无故地恨我。’</a:t>
            </a:r>
            <a:endParaRPr lang="en-US" dirty="0" smtClean="0"/>
          </a:p>
        </p:txBody>
      </p:sp>
    </p:spTree>
    <p:extLst>
      <p:ext uri="{BB962C8B-B14F-4D97-AF65-F5344CB8AC3E}">
        <p14:creationId xmlns:p14="http://schemas.microsoft.com/office/powerpoint/2010/main" val="40738012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0</TotalTime>
  <Words>1117</Words>
  <Application>Microsoft Office PowerPoint</Application>
  <PresentationFormat>全屏显示(4:3)</PresentationFormat>
  <Paragraphs>78</Paragraphs>
  <Slides>21</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21</vt:i4>
      </vt:variant>
    </vt:vector>
  </HeadingPairs>
  <TitlesOfParts>
    <vt:vector size="25" baseType="lpstr">
      <vt:lpstr>News Gothic MT</vt:lpstr>
      <vt:lpstr>Calibri</vt:lpstr>
      <vt:lpstr>Wingdings 2</vt:lpstr>
      <vt:lpstr>Breeze</vt:lpstr>
      <vt:lpstr>会话1:真正的战争</vt:lpstr>
      <vt:lpstr>Introduction</vt:lpstr>
      <vt:lpstr>Introduction</vt:lpstr>
      <vt:lpstr>真正的目标?</vt:lpstr>
      <vt:lpstr>真正的目标?</vt:lpstr>
      <vt:lpstr>真正的目标?</vt:lpstr>
      <vt:lpstr>真正的目标?</vt:lpstr>
      <vt:lpstr>真正的目标?</vt:lpstr>
      <vt:lpstr>真正的目标?</vt:lpstr>
      <vt:lpstr>真正的目标?</vt:lpstr>
      <vt:lpstr>PowerPoint 演示文稿</vt:lpstr>
      <vt:lpstr>属灵争战</vt:lpstr>
      <vt:lpstr>PowerPoint 演示文稿</vt:lpstr>
      <vt:lpstr>PowerPoint 演示文稿</vt:lpstr>
      <vt:lpstr>PowerPoint 演示文稿</vt:lpstr>
      <vt:lpstr>PowerPoint 演示文稿</vt:lpstr>
      <vt:lpstr>胜利是必然的</vt:lpstr>
      <vt:lpstr>PowerPoint 演示文稿</vt:lpstr>
      <vt:lpstr>PowerPoint 演示文稿</vt:lpstr>
      <vt:lpstr> 归纳与总结</vt:lpstr>
      <vt:lpstr>小组讨论</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2018-12-29T01:51:07Z</dcterms:created>
  <dcterms:modified xsi:type="dcterms:W3CDTF">2019-02-28T13:29:34Z</dcterms:modified>
</cp:coreProperties>
</file>