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8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5" r:id="rId39"/>
    <p:sldId id="296" r:id="rId40"/>
    <p:sldId id="29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9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02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082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5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77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29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94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5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4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1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9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6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6DC031-4EEA-4C9B-9A6B-9801F9F08BE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E8E8-140D-4E6B-98AB-DF697A718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47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181" y="1447800"/>
            <a:ext cx="7902431" cy="1821873"/>
          </a:xfrm>
        </p:spPr>
        <p:txBody>
          <a:bodyPr/>
          <a:lstStyle/>
          <a:p>
            <a:r>
              <a:rPr lang="zh-CN" altLang="en-US" b="1" dirty="0" smtClean="0"/>
              <a:t>十二</a:t>
            </a:r>
            <a:r>
              <a:rPr lang="zh-CN" altLang="en-US" b="1" dirty="0" smtClean="0"/>
              <a:t>种</a:t>
            </a:r>
            <a:r>
              <a:rPr lang="zh-CN" altLang="en-US" b="1" dirty="0" smtClean="0"/>
              <a:t>逼迫类别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70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zh-CN" altLang="en-US" dirty="0" smtClean="0"/>
              <a:t>污言秽语、撒谎、毁谤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8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羞辱、当众受辱、</a:t>
            </a:r>
            <a:r>
              <a:rPr lang="en-US" dirty="0" smtClean="0"/>
              <a:t> </a:t>
            </a:r>
            <a:r>
              <a:rPr lang="zh-CN" altLang="en-US" dirty="0" smtClean="0"/>
              <a:t>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402" y="2052918"/>
            <a:ext cx="8946541" cy="4195481"/>
          </a:xfrm>
        </p:spPr>
        <p:txBody>
          <a:bodyPr>
            <a:normAutofit/>
          </a:bodyPr>
          <a:lstStyle/>
          <a:p>
            <a:r>
              <a:rPr lang="zh-CN" altLang="en-US" sz="2400" b="1" dirty="0" smtClean="0"/>
              <a:t>林前</a:t>
            </a:r>
            <a:r>
              <a:rPr lang="en-US" sz="2400" b="1" dirty="0" smtClean="0"/>
              <a:t>1:18-25 (</a:t>
            </a:r>
            <a:r>
              <a:rPr lang="zh-CN" altLang="en-US" sz="2400" b="1" dirty="0"/>
              <a:t>和合本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18 </a:t>
            </a:r>
            <a:r>
              <a:rPr lang="zh-CN" altLang="zh-CN" sz="2400" dirty="0" smtClean="0"/>
              <a:t>因为</a:t>
            </a:r>
            <a:r>
              <a:rPr lang="zh-CN" altLang="zh-CN" sz="2400" dirty="0"/>
              <a:t>十字架的道理，在那灭亡的人为愚拙，在我们得救的人却为神的大能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19 </a:t>
            </a:r>
            <a:r>
              <a:rPr lang="zh-CN" altLang="zh-CN" sz="2400" dirty="0" smtClean="0"/>
              <a:t>就</a:t>
            </a:r>
            <a:r>
              <a:rPr lang="zh-CN" altLang="zh-CN" sz="2400" dirty="0"/>
              <a:t>如经上所记：</a:t>
            </a:r>
            <a:r>
              <a:rPr lang="en-US" altLang="zh-CN" sz="2400" dirty="0"/>
              <a:t>“</a:t>
            </a:r>
            <a:r>
              <a:rPr lang="zh-CN" altLang="zh-CN" sz="2400" dirty="0"/>
              <a:t>我要灭绝智慧人的智慧，废弃聪明人的聪明。</a:t>
            </a:r>
            <a:r>
              <a:rPr lang="en-US" altLang="zh-CN" sz="2400" dirty="0" smtClean="0"/>
              <a:t>”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20 </a:t>
            </a:r>
            <a:r>
              <a:rPr lang="zh-CN" altLang="zh-CN" sz="2400" dirty="0" smtClean="0"/>
              <a:t>智慧</a:t>
            </a:r>
            <a:r>
              <a:rPr lang="zh-CN" altLang="zh-CN" sz="2400" dirty="0"/>
              <a:t>人在哪里？文士在哪里？这世上的辩士在哪里？神岂不是叫这世上的智慧变成愚拙吗</a:t>
            </a:r>
            <a:r>
              <a:rPr lang="zh-CN" altLang="zh-CN" sz="2400" dirty="0" smtClean="0"/>
              <a:t>？</a:t>
            </a:r>
            <a:endParaRPr lang="en-US" altLang="zh-CN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 smtClean="0"/>
              <a:t>21</a:t>
            </a:r>
            <a:r>
              <a:rPr lang="en-US" sz="2400" b="1" baseline="30000" dirty="0"/>
              <a:t> </a:t>
            </a:r>
            <a:r>
              <a:rPr lang="zh-CN" altLang="zh-CN" sz="2400" dirty="0" smtClean="0"/>
              <a:t>世人</a:t>
            </a:r>
            <a:r>
              <a:rPr lang="zh-CN" altLang="zh-CN" sz="2400" dirty="0"/>
              <a:t>凭自己的智慧，既不认识神，神就乐意用人所当作愚拙的道理拯救那些信的人，这就是神的智慧了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6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22 </a:t>
            </a:r>
            <a:r>
              <a:rPr lang="zh-CN" altLang="zh-CN" sz="2400" dirty="0" smtClean="0"/>
              <a:t>犹太人</a:t>
            </a:r>
            <a:r>
              <a:rPr lang="zh-CN" altLang="zh-CN" sz="2400" dirty="0"/>
              <a:t>是要神迹，希腊人是求智慧</a:t>
            </a:r>
            <a:r>
              <a:rPr lang="zh-CN" altLang="zh-CN" sz="2400" dirty="0" smtClean="0"/>
              <a:t>；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23 </a:t>
            </a:r>
            <a:r>
              <a:rPr lang="zh-CN" altLang="zh-CN" sz="2400" dirty="0" smtClean="0"/>
              <a:t>我们</a:t>
            </a:r>
            <a:r>
              <a:rPr lang="zh-CN" altLang="zh-CN" sz="2400" dirty="0"/>
              <a:t>却是传钉十字架的基督。在犹太人为绊脚石，在外邦人为愚拙</a:t>
            </a:r>
            <a:r>
              <a:rPr lang="zh-CN" altLang="zh-CN" sz="2400" dirty="0" smtClean="0"/>
              <a:t>，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24 </a:t>
            </a:r>
            <a:r>
              <a:rPr lang="zh-CN" altLang="zh-CN" sz="2400" dirty="0" smtClean="0"/>
              <a:t>但</a:t>
            </a:r>
            <a:r>
              <a:rPr lang="zh-CN" altLang="zh-CN" sz="2400" dirty="0"/>
              <a:t>在那蒙召的，无论是犹太人、希腊人，基督总为神的能力，神的智慧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baseline="30000" dirty="0"/>
              <a:t>25 </a:t>
            </a:r>
            <a:r>
              <a:rPr lang="zh-CN" altLang="zh-CN" sz="2400" dirty="0" smtClean="0"/>
              <a:t>因</a:t>
            </a:r>
            <a:r>
              <a:rPr lang="zh-CN" altLang="zh-CN" sz="2400" dirty="0"/>
              <a:t>神的愚拙总比人智慧，神的软弱总比人强壮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35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林前</a:t>
            </a:r>
            <a:r>
              <a:rPr lang="en-US" b="1" dirty="0" smtClean="0"/>
              <a:t>2:6-8 (</a:t>
            </a:r>
            <a:r>
              <a:rPr lang="zh-CN" altLang="en-US" b="1" dirty="0" smtClean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sz="2400" b="1" baseline="30000" dirty="0"/>
              <a:t>6 </a:t>
            </a:r>
            <a:r>
              <a:rPr lang="zh-CN" altLang="zh-CN" sz="2400" dirty="0" smtClean="0"/>
              <a:t>然而</a:t>
            </a:r>
            <a:r>
              <a:rPr lang="zh-CN" altLang="zh-CN" sz="2400" dirty="0"/>
              <a:t>，在完全的人中，我们也讲智慧。但不是这世上的智慧，也不是这世上有权有位将要败亡之人的智慧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7 </a:t>
            </a:r>
            <a:r>
              <a:rPr lang="zh-CN" altLang="zh-CN" sz="2400" dirty="0" smtClean="0"/>
              <a:t>我们</a:t>
            </a:r>
            <a:r>
              <a:rPr lang="zh-CN" altLang="zh-CN" sz="2400" dirty="0"/>
              <a:t>讲的，乃是从前所隐藏、神奥秘的智慧，就是神在万世以前预定使我们得荣耀的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8 </a:t>
            </a:r>
            <a:r>
              <a:rPr lang="zh-CN" altLang="zh-CN" sz="2400" dirty="0" smtClean="0"/>
              <a:t>这</a:t>
            </a:r>
            <a:r>
              <a:rPr lang="zh-CN" altLang="zh-CN" sz="2400" dirty="0"/>
              <a:t>智慧，世上有权有位的人没有一个知道的；他们若知道，就不把荣耀的主钉在十字架上了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47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林前</a:t>
            </a:r>
            <a:r>
              <a:rPr lang="en-US" b="1" dirty="0" smtClean="0"/>
              <a:t>3:18-23 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zh-CN" altLang="zh-CN" dirty="0" smtClean="0"/>
              <a:t>人</a:t>
            </a:r>
            <a:r>
              <a:rPr lang="zh-CN" altLang="zh-CN" dirty="0"/>
              <a:t>不可自欺。你们中间若有人在这世界自以为有智慧，倒不如变作愚拙，好成为有智慧的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19 </a:t>
            </a:r>
            <a:r>
              <a:rPr lang="zh-CN" altLang="zh-CN" dirty="0" smtClean="0"/>
              <a:t>因</a:t>
            </a:r>
            <a:r>
              <a:rPr lang="zh-CN" altLang="zh-CN" dirty="0"/>
              <a:t>这世界的智慧，在神看是愚拙。如经上记着说：</a:t>
            </a:r>
            <a:r>
              <a:rPr lang="en-US" altLang="zh-CN" dirty="0"/>
              <a:t>“</a:t>
            </a:r>
            <a:r>
              <a:rPr lang="zh-CN" altLang="zh-CN" dirty="0"/>
              <a:t>主叫有智慧的，中了自己的诡计。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20 </a:t>
            </a:r>
            <a:r>
              <a:rPr lang="zh-CN" altLang="zh-CN" dirty="0" smtClean="0"/>
              <a:t>又</a:t>
            </a:r>
            <a:r>
              <a:rPr lang="zh-CN" altLang="zh-CN" dirty="0"/>
              <a:t>说：</a:t>
            </a:r>
            <a:r>
              <a:rPr lang="en-US" altLang="zh-CN" dirty="0"/>
              <a:t>“</a:t>
            </a:r>
            <a:r>
              <a:rPr lang="zh-CN" altLang="zh-CN" dirty="0"/>
              <a:t>主知道智慧人的意念是虚妄的。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21 </a:t>
            </a:r>
            <a:r>
              <a:rPr lang="zh-CN" altLang="zh-CN" dirty="0" smtClean="0"/>
              <a:t>所以</a:t>
            </a:r>
            <a:r>
              <a:rPr lang="zh-CN" altLang="zh-CN" dirty="0"/>
              <a:t>无论谁，都不可拿人夸口，因为万有全是你们的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22 </a:t>
            </a:r>
            <a:r>
              <a:rPr lang="zh-CN" altLang="zh-CN" dirty="0" smtClean="0"/>
              <a:t>或</a:t>
            </a:r>
            <a:r>
              <a:rPr lang="zh-CN" altLang="zh-CN" dirty="0"/>
              <a:t>保罗，或亚波罗，或矶法，或世界，或生，或死，或现今的事，或将来的事，全是你们的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23 </a:t>
            </a:r>
            <a:r>
              <a:rPr lang="zh-CN" altLang="zh-CN" dirty="0" smtClean="0"/>
              <a:t>并且</a:t>
            </a:r>
            <a:r>
              <a:rPr lang="zh-CN" altLang="zh-CN" dirty="0"/>
              <a:t>你们是属基督的；基督又是属神</a:t>
            </a:r>
            <a:r>
              <a:rPr lang="zh-CN" altLang="zh-CN" dirty="0" smtClean="0"/>
              <a:t>的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8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林前</a:t>
            </a:r>
            <a:r>
              <a:rPr lang="en-US" b="1" dirty="0" smtClean="0"/>
              <a:t>4:8-13 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8 </a:t>
            </a:r>
            <a:r>
              <a:rPr lang="zh-CN" altLang="zh-CN" dirty="0" smtClean="0"/>
              <a:t>你们</a:t>
            </a:r>
            <a:r>
              <a:rPr lang="zh-CN" altLang="zh-CN" dirty="0"/>
              <a:t>已经饱足了，已经丰富了，不用我们，自己就作王了。我愿意你们果真作王，叫我们也得与你们一同作王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9 </a:t>
            </a:r>
            <a:r>
              <a:rPr lang="zh-CN" altLang="zh-CN" dirty="0" smtClean="0"/>
              <a:t>我</a:t>
            </a:r>
            <a:r>
              <a:rPr lang="zh-CN" altLang="zh-CN" dirty="0"/>
              <a:t>想神把我们使徒明明列在末后，好像定死罪的囚犯；因为我们成了一台戏，给世人和天使</a:t>
            </a:r>
            <a:r>
              <a:rPr lang="zh-CN" altLang="zh-CN" dirty="0" smtClean="0"/>
              <a:t>观看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10 </a:t>
            </a:r>
            <a:r>
              <a:rPr lang="zh-CN" altLang="zh-CN" dirty="0" smtClean="0"/>
              <a:t>我们</a:t>
            </a:r>
            <a:r>
              <a:rPr lang="zh-CN" altLang="zh-CN" dirty="0"/>
              <a:t>为基督的缘故算是愚拙的，你们在基督里倒是聪明的；我们软弱，你们倒强壮；你们有荣耀，我们倒杯藐视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11 </a:t>
            </a:r>
            <a:r>
              <a:rPr lang="zh-CN" altLang="zh-CN" dirty="0" smtClean="0"/>
              <a:t>直到</a:t>
            </a:r>
            <a:r>
              <a:rPr lang="zh-CN" altLang="zh-CN" dirty="0"/>
              <a:t>如今，我们还是又饥、又渴、又赤身露体、又挨打、又没有一定的</a:t>
            </a:r>
            <a:r>
              <a:rPr lang="zh-CN" altLang="zh-CN" dirty="0" smtClean="0"/>
              <a:t>逐出</a:t>
            </a:r>
            <a:r>
              <a:rPr lang="zh-CN" altLang="en-US" dirty="0" smtClean="0"/>
              <a:t>，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12 </a:t>
            </a:r>
            <a:r>
              <a:rPr lang="zh-CN" altLang="zh-CN" dirty="0" smtClean="0"/>
              <a:t>并且</a:t>
            </a:r>
            <a:r>
              <a:rPr lang="zh-CN" altLang="zh-CN" dirty="0"/>
              <a:t>劳苦，亲手作工。被人咒骂，我们就祝福；被人逼迫，我们就忍受</a:t>
            </a:r>
            <a:r>
              <a:rPr lang="zh-CN" altLang="zh-CN" dirty="0" smtClean="0"/>
              <a:t>；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baseline="30000" dirty="0"/>
              <a:t>13 </a:t>
            </a:r>
            <a:r>
              <a:rPr lang="zh-CN" altLang="zh-CN" dirty="0" smtClean="0"/>
              <a:t>被人</a:t>
            </a:r>
            <a:r>
              <a:rPr lang="zh-CN" altLang="zh-CN" dirty="0"/>
              <a:t>毁谤，我们就善劝。直到如今，人还把我们看作世界上的污秽，万物中的</a:t>
            </a:r>
            <a:r>
              <a:rPr lang="zh-CN" altLang="zh-CN" dirty="0" smtClean="0"/>
              <a:t>渣滓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97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林后</a:t>
            </a:r>
            <a:r>
              <a:rPr lang="en-US" b="1" dirty="0" smtClean="0"/>
              <a:t>4:7-12 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7 </a:t>
            </a:r>
            <a:r>
              <a:rPr lang="zh-CN" altLang="zh-CN" dirty="0" smtClean="0"/>
              <a:t>我们</a:t>
            </a:r>
            <a:r>
              <a:rPr lang="zh-CN" altLang="zh-CN" dirty="0"/>
              <a:t>有这宝贝放在瓦器里，要显明这莫大的能力，是出于神，不是出于</a:t>
            </a:r>
            <a:r>
              <a:rPr lang="zh-CN" altLang="zh-CN" dirty="0" smtClean="0"/>
              <a:t>我们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8 </a:t>
            </a:r>
            <a:r>
              <a:rPr lang="zh-CN" altLang="zh-CN" dirty="0" smtClean="0"/>
              <a:t>我们</a:t>
            </a:r>
            <a:r>
              <a:rPr lang="zh-CN" altLang="zh-CN" dirty="0"/>
              <a:t>四面受敌，却不被困住；心里作难，却不至失望</a:t>
            </a:r>
            <a:r>
              <a:rPr lang="zh-CN" altLang="zh-CN" dirty="0" smtClean="0"/>
              <a:t>；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9 </a:t>
            </a:r>
            <a:r>
              <a:rPr lang="zh-CN" altLang="zh-CN" dirty="0" smtClean="0"/>
              <a:t>遭</a:t>
            </a:r>
            <a:r>
              <a:rPr lang="zh-CN" altLang="zh-CN" dirty="0"/>
              <a:t>逼迫，却不被丢弃；打倒了，却不至死亡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10 </a:t>
            </a:r>
            <a:r>
              <a:rPr lang="zh-CN" altLang="zh-CN" dirty="0" smtClean="0"/>
              <a:t>身上</a:t>
            </a:r>
            <a:r>
              <a:rPr lang="zh-CN" altLang="zh-CN" dirty="0"/>
              <a:t>常带着耶稣的死，使耶稣的生也显明在我们身上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11 </a:t>
            </a:r>
            <a:r>
              <a:rPr lang="zh-CN" altLang="zh-CN" dirty="0" smtClean="0"/>
              <a:t>因为</a:t>
            </a:r>
            <a:r>
              <a:rPr lang="zh-CN" altLang="zh-CN" dirty="0"/>
              <a:t>我们这活着的人，是常为耶稣被交于死地，使耶稣的生在我们这必死的身上显明出来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12 </a:t>
            </a:r>
            <a:r>
              <a:rPr lang="zh-CN" altLang="zh-CN" dirty="0" smtClean="0"/>
              <a:t>这样</a:t>
            </a:r>
            <a:r>
              <a:rPr lang="zh-CN" altLang="zh-CN" dirty="0"/>
              <a:t>看来，死是在我们身上发动，生却在你们身上</a:t>
            </a:r>
            <a:r>
              <a:rPr lang="zh-CN" altLang="zh-CN" dirty="0" smtClean="0"/>
              <a:t>发动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87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CN" altLang="en-US" dirty="0" smtClean="0"/>
              <a:t>羞辱、当众受辱</a:t>
            </a:r>
            <a:r>
              <a:rPr lang="zh-CN" altLang="en-US" dirty="0" smtClean="0"/>
              <a:t>、人格诋毁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b="1" dirty="0" smtClean="0"/>
              <a:t>犹</a:t>
            </a:r>
            <a:r>
              <a:rPr lang="en-US" sz="2400" b="1" dirty="0" smtClean="0"/>
              <a:t> </a:t>
            </a:r>
            <a:r>
              <a:rPr lang="en-US" sz="2400" b="1" dirty="0"/>
              <a:t>17-19 </a:t>
            </a:r>
            <a:r>
              <a:rPr lang="en-US" sz="2400" b="1" dirty="0" smtClean="0"/>
              <a:t>(</a:t>
            </a:r>
            <a:r>
              <a:rPr lang="zh-CN" altLang="en-US" sz="2400" b="1" dirty="0"/>
              <a:t>和合本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baseline="30000" dirty="0"/>
              <a:t>17 </a:t>
            </a:r>
            <a:r>
              <a:rPr lang="zh-CN" altLang="zh-CN" sz="2400" dirty="0" smtClean="0"/>
              <a:t>亲爱的</a:t>
            </a:r>
            <a:r>
              <a:rPr lang="zh-CN" altLang="zh-CN" sz="2400" dirty="0"/>
              <a:t>弟兄啊，你们要记念我们主耶稣基督之使徒从前所说的话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18 </a:t>
            </a:r>
            <a:r>
              <a:rPr lang="zh-CN" altLang="zh-CN" sz="2400" dirty="0" smtClean="0"/>
              <a:t>他们</a:t>
            </a:r>
            <a:r>
              <a:rPr lang="zh-CN" altLang="zh-CN" sz="2400" dirty="0"/>
              <a:t>曾对你们说过，末世必有好讥诮的人随从自己不敬虔的私欲而行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19 </a:t>
            </a:r>
            <a:r>
              <a:rPr lang="zh-CN" altLang="zh-CN" sz="2400" dirty="0" smtClean="0"/>
              <a:t>这</a:t>
            </a:r>
            <a:r>
              <a:rPr lang="zh-CN" altLang="zh-CN" sz="2400" dirty="0"/>
              <a:t>就是那些引人结党，属乎血气，没有圣灵的人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95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zh-CN" altLang="en-US" dirty="0" smtClean="0"/>
              <a:t>歧视、偏见、偏心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“</a:t>
            </a:r>
            <a:r>
              <a:rPr lang="zh-CN" altLang="zh-CN" sz="2800" dirty="0"/>
              <a:t>全球宣教机构估计，全球有</a:t>
            </a:r>
            <a:r>
              <a:rPr lang="en-US" altLang="zh-CN" sz="2800" dirty="0"/>
              <a:t>2</a:t>
            </a:r>
            <a:r>
              <a:rPr lang="zh-CN" altLang="zh-CN" sz="2800" dirty="0"/>
              <a:t>亿基督徒因着他们的信仰，生活在牢狱、拷打，或被处死刑的日常恐吓之下。另有</a:t>
            </a:r>
            <a:r>
              <a:rPr lang="en-US" altLang="zh-CN" sz="2800" dirty="0"/>
              <a:t>4</a:t>
            </a:r>
            <a:r>
              <a:rPr lang="zh-CN" altLang="zh-CN" sz="2800" dirty="0"/>
              <a:t>亿基督徒生活的社会的法律歧视基督徒。</a:t>
            </a:r>
            <a:r>
              <a:rPr lang="en-US" altLang="zh-CN" sz="2800" dirty="0"/>
              <a:t>”——</a:t>
            </a:r>
            <a:r>
              <a:rPr lang="zh-CN" altLang="zh-CN" sz="2800" dirty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zh-CN" altLang="en-US" dirty="0" smtClean="0"/>
              <a:t>歧视、</a:t>
            </a:r>
            <a:r>
              <a:rPr lang="zh-CN" altLang="en-US" dirty="0" smtClean="0"/>
              <a:t>偏见、偏心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但</a:t>
            </a:r>
            <a:r>
              <a:rPr lang="en-US" altLang="zh-CN" sz="3600" dirty="0" smtClean="0"/>
              <a:t>6</a:t>
            </a:r>
            <a:r>
              <a:rPr lang="zh-CN" altLang="en-US" sz="3600" dirty="0" smtClean="0"/>
              <a:t>章：但以理在狮子坑中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r>
              <a:rPr lang="zh-CN" altLang="en-US" sz="3600" dirty="0" smtClean="0"/>
              <a:t>创</a:t>
            </a:r>
            <a:r>
              <a:rPr lang="en-US" altLang="zh-CN" sz="3600" dirty="0" smtClean="0"/>
              <a:t>39</a:t>
            </a:r>
            <a:r>
              <a:rPr lang="zh-CN" altLang="en-US" sz="3600" dirty="0" smtClean="0"/>
              <a:t>章：约瑟和波提乏的妻子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329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zh-CN" altLang="en-US" dirty="0" smtClean="0"/>
              <a:t>仇恨</a:t>
            </a:r>
            <a:r>
              <a:rPr lang="zh-CN" altLang="en-US" dirty="0"/>
              <a:t>、</a:t>
            </a:r>
            <a:r>
              <a:rPr lang="zh-CN" altLang="en-US" dirty="0" smtClean="0"/>
              <a:t>愤怒、怨恨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“</a:t>
            </a:r>
            <a:r>
              <a:rPr lang="zh-CN" altLang="zh-CN" dirty="0"/>
              <a:t>在约雅敬作王期间，耶利米遭受被捕、羞辱、折磨和恐吓。四十年之久，他为着百姓拒绝听从他的信息而伤心。不是说犹大民不敬虔。相反他们很敬虔。他们以他们的圣殿为骄傲。他们深信耶路撒冷不会被仇敌攻溃，因为圣殿还在。他们渴望听到先知发出平安昌盛和神爱他们喜悦他们的信息。但是他们逼迫、拒绝耶利米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zh-CN" sz="2800" b="1" dirty="0"/>
              <a:t>耶利米一定也曾想要放弃他的先知事奉。家人的背叛，同胞的弃绝，祭司和先知们的憎恨，王子们的仇恨，这一切都足够让他灰心丧气</a:t>
            </a:r>
            <a:r>
              <a:rPr lang="en-US" altLang="zh-CN" sz="2800" dirty="0"/>
              <a:t>.”——</a:t>
            </a:r>
            <a:r>
              <a:rPr lang="zh-CN" altLang="zh-CN" sz="2800" dirty="0" smtClean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51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“</a:t>
            </a:r>
            <a:r>
              <a:rPr lang="zh-CN" altLang="zh-CN" sz="2400" dirty="0"/>
              <a:t>如同羊进入狼群，让他们明白他们为什么要去是必要的：他们去见证耶稣基督改变人生命的信息。他们去不是为了生存。事实上，他们也许</a:t>
            </a:r>
            <a:r>
              <a:rPr lang="zh-CN" altLang="zh-CN" sz="2400" i="1" dirty="0"/>
              <a:t>不能</a:t>
            </a:r>
            <a:r>
              <a:rPr lang="zh-CN" altLang="zh-CN" sz="2400" dirty="0"/>
              <a:t>生存，但是生存不上关键问题。他们是去作见证。神的使者不能保持沉默。他们只能被禁言。</a:t>
            </a:r>
            <a:r>
              <a:rPr lang="en-US" altLang="zh-CN" sz="2400" dirty="0"/>
              <a:t>——</a:t>
            </a:r>
            <a:r>
              <a:rPr lang="zh-CN" altLang="zh-CN" sz="2400" dirty="0" smtClean="0"/>
              <a:t>彭纳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zh-CN" altLang="en-US" sz="2400" dirty="0" smtClean="0"/>
              <a:t>徒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章：彼得和约翰在公会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7635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/>
              <a:t>摩</a:t>
            </a:r>
            <a:r>
              <a:rPr lang="en-US" b="1" dirty="0" smtClean="0"/>
              <a:t> </a:t>
            </a:r>
            <a:r>
              <a:rPr lang="en-US" b="1" dirty="0" smtClean="0"/>
              <a:t>7:10-17 </a:t>
            </a:r>
            <a:r>
              <a:rPr lang="en-US" b="1" dirty="0" smtClean="0"/>
              <a:t>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sz="2200" b="1" baseline="30000" dirty="0"/>
              <a:t>10 </a:t>
            </a:r>
            <a:r>
              <a:rPr lang="zh-CN" altLang="zh-CN" sz="2400" dirty="0" smtClean="0"/>
              <a:t>伯</a:t>
            </a:r>
            <a:r>
              <a:rPr lang="zh-CN" altLang="zh-CN" sz="2400" dirty="0"/>
              <a:t>特利的祭司亚玛谢，打发人道以色列王耶罗波安那里，说：</a:t>
            </a:r>
            <a:r>
              <a:rPr lang="en-US" altLang="zh-CN" sz="2400" dirty="0"/>
              <a:t>“</a:t>
            </a:r>
            <a:r>
              <a:rPr lang="zh-CN" altLang="zh-CN" sz="2400" dirty="0"/>
              <a:t>阿摩司在以色列家中图谋背叛你；他所说的一切话，这国</a:t>
            </a:r>
            <a:r>
              <a:rPr lang="zh-CN" altLang="zh-CN" sz="2400" dirty="0" smtClean="0"/>
              <a:t>担当不起</a:t>
            </a:r>
            <a:r>
              <a:rPr lang="zh-CN" altLang="en-US" sz="2400" dirty="0" smtClean="0"/>
              <a:t>。</a:t>
            </a:r>
            <a:endParaRPr lang="en-US" sz="2200" dirty="0"/>
          </a:p>
          <a:p>
            <a:pPr marL="0" indent="0">
              <a:buNone/>
            </a:pPr>
            <a:r>
              <a:rPr lang="en-US" sz="2200" b="1" baseline="30000" dirty="0"/>
              <a:t>11 </a:t>
            </a:r>
            <a:r>
              <a:rPr lang="zh-CN" altLang="zh-CN" sz="2400" dirty="0" smtClean="0"/>
              <a:t>因为</a:t>
            </a:r>
            <a:r>
              <a:rPr lang="zh-CN" altLang="zh-CN" sz="2400" dirty="0"/>
              <a:t>阿摩司如此说：</a:t>
            </a:r>
            <a:r>
              <a:rPr lang="en-US" altLang="zh-CN" sz="2400" dirty="0"/>
              <a:t>‘</a:t>
            </a:r>
            <a:r>
              <a:rPr lang="zh-CN" altLang="zh-CN" sz="2400" dirty="0"/>
              <a:t>耶罗波安必被刀杀，以色列民定被掳去离开本地。</a:t>
            </a:r>
            <a:r>
              <a:rPr lang="en-US" altLang="zh-CN" sz="2400" dirty="0" smtClean="0"/>
              <a:t>’”</a:t>
            </a:r>
            <a:endParaRPr lang="en-US" sz="2200" dirty="0"/>
          </a:p>
          <a:p>
            <a:pPr marL="0" indent="0">
              <a:buNone/>
            </a:pPr>
            <a:r>
              <a:rPr lang="en-US" sz="2200" b="1" baseline="30000" dirty="0"/>
              <a:t>12 </a:t>
            </a:r>
            <a:r>
              <a:rPr lang="en-US" sz="2200" dirty="0" smtClean="0"/>
              <a:t>A</a:t>
            </a:r>
            <a:r>
              <a:rPr lang="zh-CN" altLang="zh-CN" sz="2400" dirty="0"/>
              <a:t>亚玛谢又对阿摩</a:t>
            </a:r>
            <a:r>
              <a:rPr lang="zh-CN" altLang="zh-CN" sz="2400" dirty="0" smtClean="0"/>
              <a:t>司</a:t>
            </a:r>
            <a:r>
              <a:rPr lang="zh-CN" altLang="zh-CN" sz="2400" dirty="0"/>
              <a:t>说：</a:t>
            </a:r>
            <a:r>
              <a:rPr lang="en-US" altLang="zh-CN" sz="2400" dirty="0"/>
              <a:t>“</a:t>
            </a:r>
            <a:r>
              <a:rPr lang="zh-CN" altLang="zh-CN" sz="2400" dirty="0"/>
              <a:t>你这先见哪，要逃往犹大地去，在那里糊口，在那里说预言</a:t>
            </a:r>
            <a:r>
              <a:rPr lang="zh-CN" altLang="zh-CN" sz="2400" dirty="0" smtClean="0"/>
              <a:t>。</a:t>
            </a:r>
            <a:endParaRPr lang="en-US" sz="2200" dirty="0"/>
          </a:p>
          <a:p>
            <a:pPr marL="0" indent="0">
              <a:buNone/>
            </a:pPr>
            <a:r>
              <a:rPr lang="en-US" sz="2200" b="1" baseline="30000" dirty="0"/>
              <a:t>13 </a:t>
            </a:r>
            <a:r>
              <a:rPr lang="zh-CN" altLang="zh-CN" sz="2400" dirty="0" smtClean="0"/>
              <a:t>却</a:t>
            </a:r>
            <a:r>
              <a:rPr lang="zh-CN" altLang="zh-CN" sz="2400" dirty="0"/>
              <a:t>不要在伯特利再说预言；因为这里有王的圣所，有王的宫殿。</a:t>
            </a:r>
            <a:r>
              <a:rPr lang="en-US" altLang="zh-CN" sz="2400" dirty="0" smtClean="0"/>
              <a:t>”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37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30000" dirty="0"/>
              <a:t>14 </a:t>
            </a:r>
            <a:r>
              <a:rPr lang="zh-CN" altLang="zh-CN" dirty="0" smtClean="0"/>
              <a:t>阿</a:t>
            </a:r>
            <a:r>
              <a:rPr lang="zh-CN" altLang="zh-CN" dirty="0"/>
              <a:t>摩司对亚玛谢说：</a:t>
            </a:r>
            <a:r>
              <a:rPr lang="en-US" altLang="zh-CN" dirty="0"/>
              <a:t>“</a:t>
            </a:r>
            <a:r>
              <a:rPr lang="zh-CN" altLang="zh-CN" dirty="0"/>
              <a:t>我原不是先知，也不是先知的门徒；我是牧人，又是修理桑树的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15 </a:t>
            </a:r>
            <a:r>
              <a:rPr lang="zh-CN" altLang="zh-CN" dirty="0" smtClean="0"/>
              <a:t>耶和华</a:t>
            </a:r>
            <a:r>
              <a:rPr lang="zh-CN" altLang="zh-CN" dirty="0"/>
              <a:t>选召我，使我不跟从羊群，对我说：</a:t>
            </a:r>
            <a:r>
              <a:rPr lang="en-US" altLang="zh-CN" dirty="0"/>
              <a:t>‘</a:t>
            </a:r>
            <a:r>
              <a:rPr lang="zh-CN" altLang="zh-CN" dirty="0"/>
              <a:t>你去向我民以色列说预言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16 </a:t>
            </a:r>
            <a:r>
              <a:rPr lang="zh-CN" altLang="zh-CN" dirty="0" smtClean="0"/>
              <a:t>亚玛谢</a:t>
            </a:r>
            <a:r>
              <a:rPr lang="zh-CN" altLang="zh-CN" dirty="0"/>
              <a:t>啊，现在你要听耶和华的话。你说：</a:t>
            </a:r>
            <a:r>
              <a:rPr lang="en-US" altLang="zh-CN" dirty="0"/>
              <a:t>‘</a:t>
            </a:r>
            <a:r>
              <a:rPr lang="zh-CN" altLang="zh-CN" dirty="0"/>
              <a:t>不要向以色列说预言，也不要向以撒家滴下预言</a:t>
            </a:r>
            <a:r>
              <a:rPr lang="zh-CN" altLang="zh-CN" dirty="0" smtClean="0"/>
              <a:t>。</a:t>
            </a:r>
            <a:r>
              <a:rPr lang="zh-CN" altLang="en-US" dirty="0" smtClean="0"/>
              <a:t>’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17 </a:t>
            </a:r>
            <a:r>
              <a:rPr lang="zh-CN" altLang="zh-CN" dirty="0" smtClean="0"/>
              <a:t>所以</a:t>
            </a:r>
            <a:r>
              <a:rPr lang="zh-CN" altLang="zh-CN" dirty="0"/>
              <a:t>耶和华如此说：</a:t>
            </a:r>
            <a:r>
              <a:rPr lang="en-US" altLang="zh-CN" dirty="0"/>
              <a:t>‘</a:t>
            </a:r>
            <a:r>
              <a:rPr lang="zh-CN" altLang="zh-CN" dirty="0"/>
              <a:t>你的妻子必在城中作妓女，你的儿女必倒在刀下；你的地必有人用绳子量了分取，你自己必死在污秽之地。以色列民定被掳去离开本地。</a:t>
            </a:r>
            <a:r>
              <a:rPr lang="en-US" altLang="zh-CN" dirty="0" smtClean="0"/>
              <a:t>’”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38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b="1" dirty="0" smtClean="0"/>
              <a:t>路</a:t>
            </a:r>
            <a:r>
              <a:rPr lang="en-US" sz="2400" b="1" dirty="0" smtClean="0"/>
              <a:t> </a:t>
            </a:r>
            <a:r>
              <a:rPr lang="en-US" sz="2400" b="1" dirty="0" smtClean="0"/>
              <a:t>10:2-3 </a:t>
            </a:r>
            <a:r>
              <a:rPr lang="en-US" sz="2400" b="1" dirty="0" smtClean="0"/>
              <a:t>(</a:t>
            </a:r>
            <a:r>
              <a:rPr lang="zh-CN" altLang="en-US" sz="2400" b="1" dirty="0" smtClean="0"/>
              <a:t>和合本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baseline="30000" dirty="0"/>
              <a:t>2 </a:t>
            </a:r>
            <a:r>
              <a:rPr lang="zh-CN" altLang="zh-CN" sz="2400" dirty="0" smtClean="0"/>
              <a:t>就</a:t>
            </a:r>
            <a:r>
              <a:rPr lang="zh-CN" altLang="zh-CN" sz="2400" dirty="0"/>
              <a:t>对他们说：</a:t>
            </a:r>
            <a:r>
              <a:rPr lang="en-US" altLang="zh-CN" sz="2400" dirty="0"/>
              <a:t>“</a:t>
            </a:r>
            <a:r>
              <a:rPr lang="zh-CN" altLang="zh-CN" sz="2400" dirty="0"/>
              <a:t>要收的庄稼多，作工的人少。所以你们当求庄稼的主，打发工人出去收他的庄稼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3 </a:t>
            </a:r>
            <a:r>
              <a:rPr lang="zh-CN" altLang="zh-CN" sz="2400" dirty="0" smtClean="0"/>
              <a:t>你们</a:t>
            </a:r>
            <a:r>
              <a:rPr lang="zh-CN" altLang="zh-CN" sz="2400" dirty="0"/>
              <a:t>去吧！我差你们出去，如同羊羔进入狼群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96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/>
              <a:t>徒</a:t>
            </a:r>
            <a:r>
              <a:rPr lang="en-US" b="1" dirty="0" smtClean="0"/>
              <a:t> </a:t>
            </a:r>
            <a:r>
              <a:rPr lang="en-US" b="1" dirty="0"/>
              <a:t>16:16-21 </a:t>
            </a:r>
            <a:r>
              <a:rPr lang="en-US" b="1" dirty="0" smtClean="0"/>
              <a:t>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16 </a:t>
            </a:r>
            <a:r>
              <a:rPr lang="zh-CN" altLang="zh-CN" dirty="0" smtClean="0"/>
              <a:t>后来</a:t>
            </a:r>
            <a:r>
              <a:rPr lang="zh-CN" altLang="zh-CN" dirty="0"/>
              <a:t>，我们往那祷告的地方去。有一个使女迎着面来，她被巫鬼所附，用法术叫她主人们大得财利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17 </a:t>
            </a:r>
            <a:r>
              <a:rPr lang="zh-CN" altLang="zh-CN" dirty="0" smtClean="0"/>
              <a:t>她</a:t>
            </a:r>
            <a:r>
              <a:rPr lang="zh-CN" altLang="zh-CN" dirty="0"/>
              <a:t>跟随保罗和我们，喊着说：</a:t>
            </a:r>
            <a:r>
              <a:rPr lang="en-US" altLang="zh-CN" dirty="0"/>
              <a:t>“</a:t>
            </a:r>
            <a:r>
              <a:rPr lang="zh-CN" altLang="zh-CN" dirty="0"/>
              <a:t>这些人是至高神的仆人，对你们传说救人的道</a:t>
            </a:r>
            <a:r>
              <a:rPr lang="zh-CN" altLang="zh-CN" dirty="0" smtClean="0"/>
              <a:t>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zh-CN" altLang="zh-CN" dirty="0" smtClean="0"/>
              <a:t>她</a:t>
            </a:r>
            <a:r>
              <a:rPr lang="zh-CN" altLang="zh-CN" dirty="0"/>
              <a:t>一连多日这样喊叫，保罗就心中厌烦，转身对那鬼说：</a:t>
            </a:r>
            <a:r>
              <a:rPr lang="en-US" altLang="zh-CN" dirty="0"/>
              <a:t>“</a:t>
            </a:r>
            <a:r>
              <a:rPr lang="zh-CN" altLang="zh-CN" dirty="0"/>
              <a:t>我奉耶稣基督的名，吩咐你从她身上出来</a:t>
            </a:r>
            <a:r>
              <a:rPr lang="en-US" altLang="zh-CN" dirty="0"/>
              <a:t>!”</a:t>
            </a:r>
            <a:r>
              <a:rPr lang="zh-CN" altLang="zh-CN" dirty="0"/>
              <a:t>那鬼当时就出来了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19 </a:t>
            </a:r>
            <a:r>
              <a:rPr lang="zh-CN" altLang="zh-CN" dirty="0" smtClean="0"/>
              <a:t>使女</a:t>
            </a:r>
            <a:r>
              <a:rPr lang="zh-CN" altLang="zh-CN" dirty="0"/>
              <a:t>的主人们见得利的指望没有了，便揪住保罗和西拉，拉他们到市上去见</a:t>
            </a:r>
            <a:r>
              <a:rPr lang="zh-CN" altLang="zh-CN" dirty="0" smtClean="0"/>
              <a:t>首领</a:t>
            </a:r>
            <a:r>
              <a:rPr lang="zh-CN" altLang="en-US" dirty="0"/>
              <a:t>，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20 </a:t>
            </a:r>
            <a:r>
              <a:rPr lang="zh-CN" altLang="zh-CN" dirty="0" smtClean="0"/>
              <a:t>又</a:t>
            </a:r>
            <a:r>
              <a:rPr lang="zh-CN" altLang="zh-CN" dirty="0"/>
              <a:t>带到官长面前说：</a:t>
            </a:r>
            <a:r>
              <a:rPr lang="en-US" altLang="zh-CN" dirty="0"/>
              <a:t>“</a:t>
            </a:r>
            <a:r>
              <a:rPr lang="zh-CN" altLang="zh-CN" dirty="0"/>
              <a:t>这些人原是犹太人，竟骚扰我们的城</a:t>
            </a:r>
            <a:r>
              <a:rPr lang="zh-CN" altLang="zh-CN" dirty="0" smtClean="0"/>
              <a:t>，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21 </a:t>
            </a:r>
            <a:r>
              <a:rPr lang="zh-CN" altLang="zh-CN" dirty="0" smtClean="0"/>
              <a:t>传</a:t>
            </a:r>
            <a:r>
              <a:rPr lang="zh-CN" altLang="zh-CN" dirty="0"/>
              <a:t>我们罗马人所不可受、不可行的规矩。</a:t>
            </a:r>
            <a:r>
              <a:rPr lang="en-US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02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代下</a:t>
            </a:r>
            <a:r>
              <a:rPr lang="en-US" b="1" dirty="0" smtClean="0"/>
              <a:t>18:3-34 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3 </a:t>
            </a:r>
            <a:r>
              <a:rPr lang="zh-CN" altLang="zh-CN" dirty="0" smtClean="0"/>
              <a:t>以色列</a:t>
            </a:r>
            <a:r>
              <a:rPr lang="zh-CN" altLang="zh-CN" dirty="0"/>
              <a:t>王亚哈问犹大王约沙法说：</a:t>
            </a:r>
            <a:r>
              <a:rPr lang="en-US" altLang="zh-CN" dirty="0"/>
              <a:t>“</a:t>
            </a:r>
            <a:r>
              <a:rPr lang="zh-CN" altLang="zh-CN" dirty="0"/>
              <a:t>你肯同我去攻取基列的拉末吗？</a:t>
            </a:r>
            <a:r>
              <a:rPr lang="en-US" altLang="zh-CN" dirty="0"/>
              <a:t>”</a:t>
            </a:r>
            <a:r>
              <a:rPr lang="zh-CN" altLang="zh-CN" dirty="0"/>
              <a:t>他回答说：</a:t>
            </a:r>
            <a:r>
              <a:rPr lang="en-US" altLang="zh-CN" dirty="0"/>
              <a:t>“</a:t>
            </a:r>
            <a:r>
              <a:rPr lang="zh-CN" altLang="zh-CN" dirty="0"/>
              <a:t>你我不分彼此，我的民与你的民一样，必与你同去争战。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4 </a:t>
            </a:r>
            <a:r>
              <a:rPr lang="zh-CN" altLang="zh-CN" dirty="0" smtClean="0"/>
              <a:t>约</a:t>
            </a:r>
            <a:r>
              <a:rPr lang="zh-CN" altLang="zh-CN" dirty="0"/>
              <a:t>沙法对以色列说：</a:t>
            </a:r>
            <a:r>
              <a:rPr lang="en-US" altLang="zh-CN" dirty="0"/>
              <a:t>“</a:t>
            </a:r>
            <a:r>
              <a:rPr lang="zh-CN" altLang="zh-CN" dirty="0"/>
              <a:t>请你先求问耶和华。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5 </a:t>
            </a:r>
            <a:r>
              <a:rPr lang="zh-CN" altLang="zh-CN" dirty="0" smtClean="0"/>
              <a:t>于是</a:t>
            </a:r>
            <a:r>
              <a:rPr lang="zh-CN" altLang="zh-CN" dirty="0"/>
              <a:t>，以色列王招聚先知四百人，问他们说：</a:t>
            </a:r>
            <a:r>
              <a:rPr lang="en-US" altLang="zh-CN" dirty="0"/>
              <a:t>“</a:t>
            </a:r>
            <a:r>
              <a:rPr lang="zh-CN" altLang="zh-CN" dirty="0"/>
              <a:t>我们上去攻取基列的拉末可以不可以？</a:t>
            </a:r>
            <a:r>
              <a:rPr lang="en-US" altLang="zh-CN" dirty="0"/>
              <a:t>”</a:t>
            </a:r>
            <a:r>
              <a:rPr lang="zh-CN" altLang="zh-CN" dirty="0"/>
              <a:t>他们说：</a:t>
            </a:r>
            <a:r>
              <a:rPr lang="en-US" altLang="zh-CN" dirty="0"/>
              <a:t>“</a:t>
            </a:r>
            <a:r>
              <a:rPr lang="zh-CN" altLang="zh-CN" dirty="0"/>
              <a:t>可以上去。因为神必将那城交在王的手里。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6 </a:t>
            </a:r>
            <a:r>
              <a:rPr lang="zh-CN" altLang="zh-CN" dirty="0" smtClean="0"/>
              <a:t>约</a:t>
            </a:r>
            <a:r>
              <a:rPr lang="zh-CN" altLang="zh-CN" dirty="0"/>
              <a:t>沙法说：</a:t>
            </a:r>
            <a:r>
              <a:rPr lang="en-US" altLang="zh-CN" dirty="0"/>
              <a:t>“</a:t>
            </a:r>
            <a:r>
              <a:rPr lang="zh-CN" altLang="zh-CN" dirty="0"/>
              <a:t>这里不是还有耶和华的先知，我们可以求问他吗？</a:t>
            </a:r>
            <a:r>
              <a:rPr lang="en-US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9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</a:t>
            </a:r>
            <a:r>
              <a:rPr lang="zh-CN" altLang="en-US" dirty="0"/>
              <a:t>及</a:t>
            </a:r>
            <a:r>
              <a:rPr lang="zh-CN" altLang="en-US" dirty="0" smtClean="0"/>
              <a:t>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baseline="30000" dirty="0"/>
              <a:t>7 </a:t>
            </a:r>
            <a:r>
              <a:rPr lang="zh-CN" altLang="zh-CN" dirty="0" smtClean="0"/>
              <a:t>以色列</a:t>
            </a:r>
            <a:r>
              <a:rPr lang="zh-CN" altLang="zh-CN" dirty="0"/>
              <a:t>王对约沙法说：</a:t>
            </a:r>
            <a:r>
              <a:rPr lang="en-US" altLang="zh-CN" dirty="0"/>
              <a:t>“</a:t>
            </a:r>
            <a:r>
              <a:rPr lang="zh-CN" altLang="zh-CN" dirty="0"/>
              <a:t>还有一个人，是音拉的儿子米该雅，我们可以托他求问耶和华。只是我恨他，因为他指着我所说的预言，不说吉语，常说凶言。</a:t>
            </a:r>
            <a:r>
              <a:rPr lang="en-US" altLang="zh-CN" dirty="0"/>
              <a:t>”</a:t>
            </a:r>
            <a:r>
              <a:rPr lang="zh-CN" altLang="zh-CN" dirty="0"/>
              <a:t>约沙法说：</a:t>
            </a:r>
            <a:r>
              <a:rPr lang="en-US" altLang="zh-CN" dirty="0"/>
              <a:t>“</a:t>
            </a:r>
            <a:r>
              <a:rPr lang="zh-CN" altLang="zh-CN" dirty="0"/>
              <a:t>王不必这样说。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8 </a:t>
            </a:r>
            <a:r>
              <a:rPr lang="zh-CN" altLang="zh-CN" dirty="0" smtClean="0"/>
              <a:t>以色列</a:t>
            </a:r>
            <a:r>
              <a:rPr lang="zh-CN" altLang="zh-CN" dirty="0"/>
              <a:t>王就召了一个太监来，说：</a:t>
            </a:r>
            <a:r>
              <a:rPr lang="en-US" altLang="zh-CN" dirty="0"/>
              <a:t>“</a:t>
            </a:r>
            <a:r>
              <a:rPr lang="zh-CN" altLang="zh-CN" dirty="0"/>
              <a:t>你快去将音拉的儿子米该雅召来。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9 </a:t>
            </a:r>
            <a:r>
              <a:rPr lang="zh-CN" altLang="zh-CN" dirty="0" smtClean="0"/>
              <a:t>以色列</a:t>
            </a:r>
            <a:r>
              <a:rPr lang="zh-CN" altLang="zh-CN" dirty="0"/>
              <a:t>王和犹大王约沙法在撒玛利亚城门前的空场上，各穿朝服坐在位上。所有的先知都在他们面前说预言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10 </a:t>
            </a:r>
            <a:r>
              <a:rPr lang="zh-CN" altLang="zh-CN" dirty="0" smtClean="0"/>
              <a:t>基</a:t>
            </a:r>
            <a:r>
              <a:rPr lang="zh-CN" altLang="zh-CN" dirty="0"/>
              <a:t>拿拿的儿子西底家造了两个铁角，说：</a:t>
            </a:r>
            <a:r>
              <a:rPr lang="en-US" altLang="zh-CN" dirty="0"/>
              <a:t>“</a:t>
            </a:r>
            <a:r>
              <a:rPr lang="zh-CN" altLang="zh-CN" dirty="0"/>
              <a:t>耶和华如此说：</a:t>
            </a:r>
            <a:r>
              <a:rPr lang="en-US" altLang="zh-CN" dirty="0"/>
              <a:t>‘</a:t>
            </a:r>
            <a:r>
              <a:rPr lang="zh-CN" altLang="zh-CN" dirty="0"/>
              <a:t>你要用这角抵触亚兰人，直到将他们灭尽。</a:t>
            </a:r>
            <a:r>
              <a:rPr lang="en-US" altLang="zh-CN" dirty="0" smtClean="0"/>
              <a:t>’”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33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baseline="30000" dirty="0"/>
              <a:t>11 </a:t>
            </a:r>
            <a:r>
              <a:rPr lang="zh-CN" altLang="zh-CN" dirty="0" smtClean="0"/>
              <a:t>所有</a:t>
            </a:r>
            <a:r>
              <a:rPr lang="zh-CN" altLang="zh-CN" dirty="0"/>
              <a:t>的先知也都这样预言，说：</a:t>
            </a:r>
            <a:r>
              <a:rPr lang="en-US" altLang="zh-CN" dirty="0"/>
              <a:t>“</a:t>
            </a:r>
            <a:r>
              <a:rPr lang="zh-CN" altLang="zh-CN" dirty="0"/>
              <a:t>可以上基列的拉末去，必然得胜，因为耶和华必将那城交在王的手中。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12 </a:t>
            </a:r>
            <a:r>
              <a:rPr lang="zh-CN" altLang="zh-CN" dirty="0" smtClean="0"/>
              <a:t>那</a:t>
            </a:r>
            <a:r>
              <a:rPr lang="zh-CN" altLang="zh-CN" dirty="0"/>
              <a:t>去召米该雅的使者对米该雅说：</a:t>
            </a:r>
            <a:r>
              <a:rPr lang="en-US" altLang="zh-CN" dirty="0"/>
              <a:t>“</a:t>
            </a:r>
            <a:r>
              <a:rPr lang="zh-CN" altLang="zh-CN" dirty="0"/>
              <a:t>众先知一口同音地都向王说吉言，你不如与他们说一样的话，也说吉言。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13 </a:t>
            </a:r>
            <a:r>
              <a:rPr lang="zh-CN" altLang="zh-CN" dirty="0" smtClean="0"/>
              <a:t>米</a:t>
            </a:r>
            <a:r>
              <a:rPr lang="zh-CN" altLang="zh-CN" dirty="0"/>
              <a:t>该雅说：</a:t>
            </a:r>
            <a:r>
              <a:rPr lang="en-US" altLang="zh-CN" dirty="0"/>
              <a:t>“</a:t>
            </a:r>
            <a:r>
              <a:rPr lang="zh-CN" altLang="zh-CN" dirty="0"/>
              <a:t>我指着永生的耶和华起誓，我的神说什么，我就说什么。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14 </a:t>
            </a:r>
            <a:r>
              <a:rPr lang="zh-CN" altLang="zh-CN" dirty="0" smtClean="0"/>
              <a:t>米</a:t>
            </a:r>
            <a:r>
              <a:rPr lang="zh-CN" altLang="zh-CN" dirty="0"/>
              <a:t>该雅到王面前，王问他说：</a:t>
            </a:r>
            <a:r>
              <a:rPr lang="en-US" altLang="zh-CN" dirty="0"/>
              <a:t>“</a:t>
            </a:r>
            <a:r>
              <a:rPr lang="zh-CN" altLang="zh-CN" dirty="0"/>
              <a:t>米该雅啊，我们上去攻取基列的拉末可以不可以？</a:t>
            </a:r>
            <a:r>
              <a:rPr lang="en-US" altLang="zh-CN" dirty="0"/>
              <a:t>”</a:t>
            </a:r>
            <a:r>
              <a:rPr lang="zh-CN" altLang="zh-CN" dirty="0"/>
              <a:t>他说：</a:t>
            </a:r>
            <a:r>
              <a:rPr lang="en-US" altLang="zh-CN" dirty="0"/>
              <a:t>“</a:t>
            </a:r>
            <a:r>
              <a:rPr lang="zh-CN" altLang="zh-CN" dirty="0"/>
              <a:t>可以上去，必然得胜，敌人必交在你们手里。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15 </a:t>
            </a:r>
            <a:r>
              <a:rPr lang="zh-CN" altLang="zh-CN" dirty="0" smtClean="0"/>
              <a:t>王</a:t>
            </a:r>
            <a:r>
              <a:rPr lang="zh-CN" altLang="zh-CN" dirty="0"/>
              <a:t>对他说：</a:t>
            </a:r>
            <a:r>
              <a:rPr lang="en-US" altLang="zh-CN" dirty="0"/>
              <a:t>“</a:t>
            </a:r>
            <a:r>
              <a:rPr lang="zh-CN" altLang="zh-CN" dirty="0"/>
              <a:t>我当嘱咐你几次，你才奉耶和华的名向我说实话呢？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16 </a:t>
            </a:r>
            <a:r>
              <a:rPr lang="zh-CN" altLang="zh-CN" dirty="0" smtClean="0"/>
              <a:t>米</a:t>
            </a:r>
            <a:r>
              <a:rPr lang="zh-CN" altLang="zh-CN" dirty="0"/>
              <a:t>该雅说：</a:t>
            </a:r>
            <a:r>
              <a:rPr lang="en-US" altLang="zh-CN" dirty="0"/>
              <a:t>“</a:t>
            </a:r>
            <a:r>
              <a:rPr lang="zh-CN" altLang="zh-CN" dirty="0"/>
              <a:t>我看见以色列众民散在山上，如同没有牧人的羊群一般。耶和华说：</a:t>
            </a:r>
            <a:r>
              <a:rPr lang="en-US" altLang="zh-CN" dirty="0"/>
              <a:t>‘</a:t>
            </a:r>
            <a:r>
              <a:rPr lang="zh-CN" altLang="zh-CN" dirty="0"/>
              <a:t>这民没有主人，他们可以平平安安地各归各家去。</a:t>
            </a:r>
            <a:r>
              <a:rPr lang="en-US" altLang="zh-CN" dirty="0" smtClean="0"/>
              <a:t>’”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91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baseline="30000" dirty="0"/>
              <a:t>17 </a:t>
            </a:r>
            <a:r>
              <a:rPr lang="zh-CN" altLang="zh-CN" dirty="0" smtClean="0"/>
              <a:t>以色列</a:t>
            </a:r>
            <a:r>
              <a:rPr lang="zh-CN" altLang="zh-CN" dirty="0"/>
              <a:t>王对约沙法说：</a:t>
            </a:r>
            <a:r>
              <a:rPr lang="en-US" altLang="zh-CN" dirty="0"/>
              <a:t>“</a:t>
            </a:r>
            <a:r>
              <a:rPr lang="zh-CN" altLang="zh-CN" dirty="0"/>
              <a:t>我岂没有告诉你，这人指着我所说的预言，不说吉语，单说凶言吗？</a:t>
            </a:r>
            <a:r>
              <a:rPr lang="en-US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zh-CN" altLang="zh-CN" dirty="0" smtClean="0"/>
              <a:t>米</a:t>
            </a:r>
            <a:r>
              <a:rPr lang="zh-CN" altLang="zh-CN" dirty="0"/>
              <a:t>该雅说：</a:t>
            </a:r>
            <a:r>
              <a:rPr lang="en-US" altLang="zh-CN" dirty="0"/>
              <a:t>“</a:t>
            </a:r>
            <a:r>
              <a:rPr lang="zh-CN" altLang="zh-CN" dirty="0"/>
              <a:t>你们要听耶和华的话。我看见耶和华坐在宝座上，天上的万军侍立在他左右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19 </a:t>
            </a:r>
            <a:r>
              <a:rPr lang="zh-CN" altLang="zh-CN" dirty="0" smtClean="0"/>
              <a:t>耶和华</a:t>
            </a:r>
            <a:r>
              <a:rPr lang="zh-CN" altLang="zh-CN" dirty="0"/>
              <a:t>说：</a:t>
            </a:r>
            <a:r>
              <a:rPr lang="en-US" altLang="zh-CN" dirty="0"/>
              <a:t>‘</a:t>
            </a:r>
            <a:r>
              <a:rPr lang="zh-CN" altLang="zh-CN" dirty="0"/>
              <a:t>谁去引诱以色列王亚哈上基列的拉末去阵亡呢？</a:t>
            </a:r>
            <a:r>
              <a:rPr lang="en-US" altLang="zh-CN" dirty="0"/>
              <a:t>’</a:t>
            </a:r>
            <a:r>
              <a:rPr lang="zh-CN" altLang="zh-CN" dirty="0"/>
              <a:t>这个就这样说，那个就那样说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20 </a:t>
            </a:r>
            <a:r>
              <a:rPr lang="zh-CN" altLang="zh-CN" dirty="0" smtClean="0"/>
              <a:t>随后</a:t>
            </a:r>
            <a:r>
              <a:rPr lang="zh-CN" altLang="zh-CN" dirty="0"/>
              <a:t>有一个神灵出来，站在耶和华面前说：</a:t>
            </a:r>
            <a:r>
              <a:rPr lang="en-US" altLang="zh-CN" dirty="0"/>
              <a:t>‘</a:t>
            </a:r>
            <a:r>
              <a:rPr lang="zh-CN" altLang="zh-CN" dirty="0"/>
              <a:t>我去引诱他。</a:t>
            </a:r>
            <a:r>
              <a:rPr lang="en-US" altLang="zh-CN" dirty="0"/>
              <a:t>’</a:t>
            </a:r>
            <a:r>
              <a:rPr lang="zh-CN" altLang="zh-CN" dirty="0"/>
              <a:t>耶和华问他说：</a:t>
            </a:r>
            <a:r>
              <a:rPr lang="en-US" altLang="zh-CN" dirty="0"/>
              <a:t>‘</a:t>
            </a:r>
            <a:r>
              <a:rPr lang="zh-CN" altLang="zh-CN" dirty="0"/>
              <a:t>你用何法呢</a:t>
            </a:r>
            <a:r>
              <a:rPr lang="zh-CN" altLang="zh-CN" dirty="0" smtClean="0"/>
              <a:t>？</a:t>
            </a:r>
            <a:r>
              <a:rPr lang="zh-CN" altLang="en-US" dirty="0" smtClean="0"/>
              <a:t>’</a:t>
            </a:r>
            <a:endParaRPr lang="en-US" altLang="zh-CN" dirty="0" smtClean="0"/>
          </a:p>
          <a:p>
            <a:pPr marL="0" indent="0">
              <a:buNone/>
            </a:pPr>
            <a:r>
              <a:rPr lang="en-US" b="1" baseline="30000" dirty="0" smtClean="0"/>
              <a:t>21</a:t>
            </a:r>
            <a:r>
              <a:rPr lang="en-US" b="1" baseline="30000" dirty="0"/>
              <a:t> </a:t>
            </a:r>
            <a:r>
              <a:rPr lang="zh-CN" altLang="zh-CN" dirty="0" smtClean="0"/>
              <a:t>他</a:t>
            </a:r>
            <a:r>
              <a:rPr lang="zh-CN" altLang="zh-CN" dirty="0"/>
              <a:t>说：</a:t>
            </a:r>
            <a:r>
              <a:rPr lang="en-US" altLang="zh-CN" dirty="0"/>
              <a:t>‘</a:t>
            </a:r>
            <a:r>
              <a:rPr lang="zh-CN" altLang="zh-CN" dirty="0"/>
              <a:t>我去，要在他众先知口中作谎言的灵。</a:t>
            </a:r>
            <a:r>
              <a:rPr lang="en-US" altLang="zh-CN" dirty="0"/>
              <a:t>’</a:t>
            </a:r>
            <a:r>
              <a:rPr lang="zh-CN" altLang="zh-CN" dirty="0"/>
              <a:t>耶和华说：</a:t>
            </a:r>
            <a:r>
              <a:rPr lang="en-US" altLang="zh-CN" dirty="0"/>
              <a:t>‘</a:t>
            </a:r>
            <a:r>
              <a:rPr lang="zh-CN" altLang="zh-CN" dirty="0"/>
              <a:t>这样，你必能引诱他，你去如此行吧</a:t>
            </a:r>
            <a:r>
              <a:rPr lang="zh-CN" altLang="zh-CN" dirty="0" smtClean="0"/>
              <a:t>！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22 </a:t>
            </a:r>
            <a:r>
              <a:rPr lang="zh-CN" altLang="zh-CN" dirty="0" smtClean="0"/>
              <a:t>现在</a:t>
            </a:r>
            <a:r>
              <a:rPr lang="zh-CN" altLang="zh-CN" dirty="0"/>
              <a:t>耶和华使谎言的灵，入了你这些先知的口，并且耶和华已经命定降祸与你。</a:t>
            </a:r>
            <a:r>
              <a:rPr lang="en-US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80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23 </a:t>
            </a:r>
            <a:r>
              <a:rPr lang="zh-CN" altLang="zh-CN" dirty="0" smtClean="0"/>
              <a:t>基</a:t>
            </a:r>
            <a:r>
              <a:rPr lang="zh-CN" altLang="zh-CN" dirty="0"/>
              <a:t>拿拿的儿子西底家前来打米该雅的脸，说：</a:t>
            </a:r>
            <a:r>
              <a:rPr lang="en-US" altLang="zh-CN" dirty="0"/>
              <a:t>“</a:t>
            </a:r>
            <a:r>
              <a:rPr lang="zh-CN" altLang="zh-CN" dirty="0"/>
              <a:t>耶和华的灵从哪里离开我与你说话呢？</a:t>
            </a:r>
            <a:r>
              <a:rPr lang="en-US" altLang="zh-CN" dirty="0" smtClean="0"/>
              <a:t>”</a:t>
            </a:r>
            <a:endParaRPr lang="en-US" dirty="0"/>
          </a:p>
          <a:p>
            <a:r>
              <a:rPr lang="en-US" b="1" baseline="30000" dirty="0"/>
              <a:t>24 </a:t>
            </a:r>
            <a:r>
              <a:rPr lang="zh-CN" altLang="zh-CN" dirty="0" smtClean="0"/>
              <a:t>米</a:t>
            </a:r>
            <a:r>
              <a:rPr lang="zh-CN" altLang="zh-CN" dirty="0"/>
              <a:t>该雅说：</a:t>
            </a:r>
            <a:r>
              <a:rPr lang="en-US" altLang="zh-CN" dirty="0"/>
              <a:t>“</a:t>
            </a:r>
            <a:r>
              <a:rPr lang="zh-CN" altLang="zh-CN" dirty="0"/>
              <a:t>你进严密的屋子藏躲的那日，就必看见了。</a:t>
            </a:r>
            <a:r>
              <a:rPr lang="en-US" altLang="zh-CN" dirty="0" smtClean="0"/>
              <a:t>”</a:t>
            </a:r>
            <a:endParaRPr lang="en-US" dirty="0"/>
          </a:p>
          <a:p>
            <a:r>
              <a:rPr lang="en-US" b="1" baseline="30000" dirty="0"/>
              <a:t>25 </a:t>
            </a:r>
            <a:r>
              <a:rPr lang="zh-CN" altLang="zh-CN" dirty="0" smtClean="0"/>
              <a:t>以色列</a:t>
            </a:r>
            <a:r>
              <a:rPr lang="zh-CN" altLang="zh-CN" dirty="0"/>
              <a:t>王说：“将米该雅带回，交给邑宰亚们和王的儿子约阿施</a:t>
            </a:r>
            <a:r>
              <a:rPr lang="zh-CN" altLang="zh-CN" dirty="0" smtClean="0"/>
              <a:t>，</a:t>
            </a:r>
            <a:endParaRPr lang="en-US" dirty="0"/>
          </a:p>
          <a:p>
            <a:r>
              <a:rPr lang="en-US" b="1" baseline="30000" dirty="0"/>
              <a:t>26 </a:t>
            </a:r>
            <a:r>
              <a:rPr lang="zh-CN" altLang="zh-CN" dirty="0" smtClean="0"/>
              <a:t>说</a:t>
            </a:r>
            <a:r>
              <a:rPr lang="zh-CN" altLang="zh-CN" dirty="0"/>
              <a:t>：</a:t>
            </a:r>
            <a:r>
              <a:rPr lang="zh-CN" altLang="zh-CN" dirty="0" smtClean="0"/>
              <a:t>‘</a:t>
            </a:r>
            <a:r>
              <a:rPr lang="zh-CN" altLang="zh-CN" dirty="0"/>
              <a:t>王如此说：把这个人下在监里，施他受苦，吃不饱、喝不足，等候我平平安安地回来。’</a:t>
            </a:r>
            <a:r>
              <a:rPr lang="zh-CN" altLang="zh-CN" dirty="0" smtClean="0"/>
              <a:t>”</a:t>
            </a:r>
            <a:endParaRPr lang="en-US" dirty="0"/>
          </a:p>
          <a:p>
            <a:r>
              <a:rPr lang="en-US" b="1" baseline="30000" dirty="0"/>
              <a:t>27 </a:t>
            </a:r>
            <a:r>
              <a:rPr lang="zh-CN" altLang="zh-CN" dirty="0" smtClean="0"/>
              <a:t>米</a:t>
            </a:r>
            <a:r>
              <a:rPr lang="zh-CN" altLang="zh-CN" dirty="0"/>
              <a:t>该雅说：“你若能平安回来，那就是耶和华没有藉我说这话了。”又说：“众民哪你们都要听！</a:t>
            </a:r>
            <a:r>
              <a:rPr lang="zh-CN" altLang="zh-CN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8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zh-CN" altLang="en-US" dirty="0" smtClean="0"/>
              <a:t>仇恨、愤怒、怨恨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400" dirty="0"/>
              <a:t>对司提反的蔑视：</a:t>
            </a:r>
            <a:r>
              <a:rPr lang="en-US" altLang="zh-CN" sz="2400" dirty="0"/>
              <a:t>“</a:t>
            </a:r>
            <a:r>
              <a:rPr lang="zh-CN" altLang="zh-CN" sz="2400" dirty="0"/>
              <a:t>在使徒行传</a:t>
            </a:r>
            <a:r>
              <a:rPr lang="en-US" altLang="zh-CN" sz="2400" dirty="0"/>
              <a:t>8:1</a:t>
            </a:r>
            <a:r>
              <a:rPr lang="zh-CN" altLang="zh-CN" sz="2400" dirty="0"/>
              <a:t>，希腊语‘死亡’是一个非常强烈的字眼。它通常用于古希腊语的医学术语中，指摧毁。司提反不单单是死亡，他被摧毁了。这里使用‘死亡’表示司提反死的很惨。用石头砸死司提反的犹太宗教领袖是疯狂、嗜血的。他们就像是食人鱼——司提反的流血使他们想要撕裂教会。</a:t>
            </a:r>
            <a:r>
              <a:rPr lang="en-US" altLang="zh-CN" sz="2400" dirty="0"/>
              <a:t>” (</a:t>
            </a:r>
            <a:r>
              <a:rPr lang="zh-CN" altLang="zh-CN" sz="2400" dirty="0"/>
              <a:t>麦克阿瑟，如何面对逼迫，学习笔记，</a:t>
            </a:r>
            <a:r>
              <a:rPr lang="en-US" altLang="zh-CN" sz="2400" dirty="0"/>
              <a:t>44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34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</p:spPr>
        <p:txBody>
          <a:bodyPr/>
          <a:lstStyle/>
          <a:p>
            <a:r>
              <a:rPr lang="en-US" dirty="0" smtClean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30000" dirty="0"/>
              <a:t>28 </a:t>
            </a:r>
            <a:r>
              <a:rPr lang="zh-CN" altLang="zh-CN" dirty="0" smtClean="0"/>
              <a:t>以色列</a:t>
            </a:r>
            <a:r>
              <a:rPr lang="zh-CN" altLang="zh-CN" dirty="0"/>
              <a:t>王和犹大王约沙法上基列的拉末去了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29 </a:t>
            </a:r>
            <a:r>
              <a:rPr lang="zh-CN" altLang="zh-CN" dirty="0" smtClean="0"/>
              <a:t>以色列王队</a:t>
            </a:r>
            <a:r>
              <a:rPr lang="zh-CN" altLang="zh-CN" dirty="0"/>
              <a:t>约沙法说：“我要改装，他们就上阵去了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30 </a:t>
            </a:r>
            <a:r>
              <a:rPr lang="zh-CN" altLang="zh-CN" dirty="0" smtClean="0"/>
              <a:t>先是</a:t>
            </a:r>
            <a:r>
              <a:rPr lang="zh-CN" altLang="zh-CN" dirty="0"/>
              <a:t>亚兰王吩咐车兵长说：“他们的兵将，无论大小，你们都不可与他们争战，只要与以色列王争战。</a:t>
            </a:r>
            <a:r>
              <a:rPr lang="zh-CN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31 </a:t>
            </a:r>
            <a:r>
              <a:rPr lang="zh-CN" altLang="zh-CN" dirty="0" smtClean="0"/>
              <a:t>车兵长</a:t>
            </a:r>
            <a:r>
              <a:rPr lang="zh-CN" altLang="zh-CN" dirty="0"/>
              <a:t>看见约沙法便说：“这必是以色列王。”就转过去与他争战。约沙法一呼喊，耶和华就帮助他，神又感动他们离开他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76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zh-CN" altLang="en-US" dirty="0" smtClean="0"/>
              <a:t>威胁及恐吓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30000" dirty="0"/>
              <a:t>32 </a:t>
            </a:r>
            <a:r>
              <a:rPr lang="zh-CN" altLang="zh-CN" dirty="0" smtClean="0"/>
              <a:t>车兵长</a:t>
            </a:r>
            <a:r>
              <a:rPr lang="zh-CN" altLang="zh-CN" dirty="0"/>
              <a:t>见不是以色列王，就转去不追他了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33 </a:t>
            </a:r>
            <a:r>
              <a:rPr lang="zh-CN" altLang="zh-CN" dirty="0" smtClean="0"/>
              <a:t>有</a:t>
            </a:r>
            <a:r>
              <a:rPr lang="zh-CN" altLang="zh-CN" dirty="0"/>
              <a:t>一人随便开弓，恰巧射入以色列王的甲缝里。王对赶车的说：“我受了重伤，你转过车来，拉我出阵吧！</a:t>
            </a:r>
            <a:r>
              <a:rPr lang="zh-CN" altLang="zh-CN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34 </a:t>
            </a:r>
            <a:r>
              <a:rPr lang="zh-CN" altLang="zh-CN" dirty="0" smtClean="0"/>
              <a:t>那日</a:t>
            </a:r>
            <a:r>
              <a:rPr lang="zh-CN" altLang="zh-CN" dirty="0"/>
              <a:t>，阵势越战越猛，以色列王勉强站在车上抵挡亚兰人，直到晚上。约在日落的时候，王就死了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41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400" dirty="0"/>
              <a:t>希伯来书： </a:t>
            </a:r>
            <a:r>
              <a:rPr lang="en-US" altLang="zh-CN" sz="2400" dirty="0"/>
              <a:t>“</a:t>
            </a:r>
            <a:r>
              <a:rPr lang="zh-CN" altLang="zh-CN" sz="2400" dirty="0"/>
              <a:t>在历史的早期的这群信徒（希伯来信徒），</a:t>
            </a:r>
            <a:r>
              <a:rPr lang="zh-CN" altLang="zh-CN" sz="2400" b="1" dirty="0"/>
              <a:t>他们中的一些人的家业被人抢去</a:t>
            </a:r>
            <a:r>
              <a:rPr lang="zh-CN" altLang="zh-CN" sz="2400" dirty="0"/>
              <a:t>，当有人被捆锁，那些依然自由的人没有因他们的弟兄的锁链感到羞耻，而是与他们同心</a:t>
            </a:r>
            <a:r>
              <a:rPr lang="en-US" altLang="zh-CN" sz="2400" dirty="0"/>
              <a:t>(10:32–34)</a:t>
            </a:r>
            <a:r>
              <a:rPr lang="zh-CN" altLang="zh-CN" sz="2400" dirty="0"/>
              <a:t>。很显然，尽管当时殉道在他们中不常见</a:t>
            </a:r>
            <a:r>
              <a:rPr lang="en-US" altLang="zh-CN" sz="2400" dirty="0"/>
              <a:t>(12:4)</a:t>
            </a:r>
            <a:r>
              <a:rPr lang="zh-CN" altLang="zh-CN" sz="2400" dirty="0"/>
              <a:t>，但是往日他们的领袖中也有被杀害的</a:t>
            </a:r>
            <a:r>
              <a:rPr lang="en-US" altLang="zh-CN" sz="2400" dirty="0"/>
              <a:t> (13:7,8)</a:t>
            </a:r>
            <a:r>
              <a:rPr lang="zh-CN" altLang="zh-CN" sz="2400" dirty="0"/>
              <a:t>。</a:t>
            </a:r>
            <a:r>
              <a:rPr lang="en-US" altLang="zh-CN" sz="2400" dirty="0"/>
              <a:t>”——</a:t>
            </a:r>
            <a:r>
              <a:rPr lang="zh-CN" altLang="zh-CN" sz="2400" dirty="0"/>
              <a:t>彭纳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049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“</a:t>
            </a:r>
            <a:r>
              <a:rPr lang="zh-CN" altLang="zh-CN" sz="2400" dirty="0"/>
              <a:t>徒</a:t>
            </a:r>
            <a:r>
              <a:rPr lang="en-US" altLang="zh-CN" sz="2400" dirty="0"/>
              <a:t>8:3</a:t>
            </a:r>
            <a:r>
              <a:rPr lang="zh-CN" altLang="zh-CN" sz="2400" dirty="0"/>
              <a:t>暗示基督徒所有的财产被剥夺了。注意单词</a:t>
            </a:r>
            <a:r>
              <a:rPr lang="en-US" altLang="zh-CN" sz="2400" dirty="0"/>
              <a:t>“</a:t>
            </a:r>
            <a:r>
              <a:rPr lang="zh-CN" altLang="zh-CN" sz="2400" dirty="0"/>
              <a:t>拉</a:t>
            </a:r>
            <a:r>
              <a:rPr lang="en-US" altLang="zh-CN" sz="2400" dirty="0"/>
              <a:t>”</a:t>
            </a:r>
            <a:r>
              <a:rPr lang="zh-CN" altLang="zh-CN" sz="2400" dirty="0"/>
              <a:t>。它可以译为</a:t>
            </a:r>
            <a:r>
              <a:rPr lang="en-US" altLang="zh-CN" sz="2400" dirty="0"/>
              <a:t>“</a:t>
            </a:r>
            <a:r>
              <a:rPr lang="zh-CN" altLang="zh-CN" sz="2400" dirty="0"/>
              <a:t>拖</a:t>
            </a:r>
            <a:r>
              <a:rPr lang="en-US" altLang="zh-CN" sz="2400" dirty="0"/>
              <a:t>”</a:t>
            </a:r>
            <a:r>
              <a:rPr lang="zh-CN" altLang="zh-CN" sz="2400" dirty="0"/>
              <a:t>。它的意思是</a:t>
            </a:r>
            <a:r>
              <a:rPr lang="en-US" altLang="zh-CN" sz="2400" dirty="0"/>
              <a:t>“</a:t>
            </a:r>
            <a:r>
              <a:rPr lang="zh-CN" altLang="zh-CN" sz="2400" dirty="0"/>
              <a:t>牵引</a:t>
            </a:r>
            <a:r>
              <a:rPr lang="en-US" altLang="zh-CN" sz="2400" dirty="0"/>
              <a:t>”</a:t>
            </a:r>
            <a:r>
              <a:rPr lang="zh-CN" altLang="zh-CN" sz="2400" dirty="0"/>
              <a:t>。这一词语出现在约</a:t>
            </a:r>
            <a:r>
              <a:rPr lang="en-US" altLang="zh-CN" sz="2400" dirty="0"/>
              <a:t>21:8</a:t>
            </a:r>
            <a:r>
              <a:rPr lang="zh-CN" altLang="zh-CN" sz="2400" dirty="0"/>
              <a:t>，他们把满满网的鱼拉到岸上。保罗拉基督徒离开家，投入监狱</a:t>
            </a:r>
            <a:r>
              <a:rPr lang="en-US" altLang="zh-CN" sz="2400" dirty="0"/>
              <a:t>” (</a:t>
            </a:r>
            <a:r>
              <a:rPr lang="zh-CN" altLang="zh-CN" sz="2400" dirty="0"/>
              <a:t>麦克阿瑟，如何面对逼迫，学习笔记，</a:t>
            </a:r>
            <a:r>
              <a:rPr lang="en-US" altLang="zh-CN" sz="2400" dirty="0"/>
              <a:t>47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62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太</a:t>
            </a:r>
            <a:r>
              <a:rPr lang="en-US" b="1" dirty="0" smtClean="0"/>
              <a:t> </a:t>
            </a:r>
            <a:r>
              <a:rPr lang="en-US" b="1" dirty="0"/>
              <a:t>5:38-42 </a:t>
            </a:r>
            <a:r>
              <a:rPr lang="en-US" b="1" dirty="0" smtClean="0"/>
              <a:t>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38 </a:t>
            </a:r>
            <a:r>
              <a:rPr lang="zh-CN" altLang="zh-CN" dirty="0" smtClean="0"/>
              <a:t>你们</a:t>
            </a:r>
            <a:r>
              <a:rPr lang="zh-CN" altLang="zh-CN" dirty="0"/>
              <a:t>听见有话说：</a:t>
            </a:r>
            <a:r>
              <a:rPr lang="en-US" altLang="zh-CN" dirty="0"/>
              <a:t>‘</a:t>
            </a:r>
            <a:r>
              <a:rPr lang="zh-CN" altLang="zh-CN" dirty="0"/>
              <a:t>以眼还眼，以牙还牙</a:t>
            </a:r>
            <a:r>
              <a:rPr lang="zh-CN" altLang="zh-CN" dirty="0" smtClean="0"/>
              <a:t>。</a:t>
            </a:r>
            <a:r>
              <a:rPr lang="zh-CN" altLang="en-US" dirty="0" smtClean="0"/>
              <a:t>’</a:t>
            </a:r>
            <a:endParaRPr lang="en-US" altLang="zh-CN" dirty="0" smtClean="0"/>
          </a:p>
          <a:p>
            <a:pPr marL="0" indent="0">
              <a:buNone/>
            </a:pPr>
            <a:r>
              <a:rPr lang="en-US" b="1" baseline="30000" dirty="0" smtClean="0"/>
              <a:t>39</a:t>
            </a:r>
            <a:r>
              <a:rPr lang="en-US" b="1" baseline="30000" dirty="0"/>
              <a:t> </a:t>
            </a:r>
            <a:r>
              <a:rPr lang="zh-CN" altLang="zh-CN" dirty="0" smtClean="0"/>
              <a:t>只是</a:t>
            </a:r>
            <a:r>
              <a:rPr lang="zh-CN" altLang="zh-CN" dirty="0"/>
              <a:t>我告诉你们：不要与恶人作对。有人打你的右脸，连左脸也转过来由他打</a:t>
            </a:r>
            <a:r>
              <a:rPr lang="zh-CN" altLang="zh-CN" dirty="0" smtClean="0"/>
              <a:t>；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40 </a:t>
            </a:r>
            <a:r>
              <a:rPr lang="zh-CN" altLang="zh-CN" dirty="0" smtClean="0"/>
              <a:t>有人</a:t>
            </a:r>
            <a:r>
              <a:rPr lang="zh-CN" altLang="zh-CN" dirty="0"/>
              <a:t>想要告你，要拿你的里衣，连外衣也由他拿去</a:t>
            </a:r>
            <a:r>
              <a:rPr lang="zh-CN" altLang="zh-CN" dirty="0" smtClean="0"/>
              <a:t>；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41 </a:t>
            </a:r>
            <a:r>
              <a:rPr lang="zh-CN" altLang="zh-CN" dirty="0" smtClean="0"/>
              <a:t>有人</a:t>
            </a:r>
            <a:r>
              <a:rPr lang="zh-CN" altLang="zh-CN" dirty="0"/>
              <a:t>强逼你走一里路，你就同他走二里</a:t>
            </a:r>
            <a:r>
              <a:rPr lang="zh-CN" altLang="zh-CN" dirty="0" smtClean="0"/>
              <a:t>；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42 </a:t>
            </a:r>
            <a:r>
              <a:rPr lang="zh-CN" altLang="zh-CN" dirty="0" smtClean="0"/>
              <a:t>有</a:t>
            </a:r>
            <a:r>
              <a:rPr lang="zh-CN" altLang="zh-CN" dirty="0"/>
              <a:t>求你的，就给他；有向你借贷的，不可推辞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21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b="1" dirty="0" smtClean="0"/>
              <a:t>路</a:t>
            </a:r>
            <a:r>
              <a:rPr lang="en-US" sz="2400" b="1" dirty="0" smtClean="0"/>
              <a:t>6:29-30 (</a:t>
            </a:r>
            <a:r>
              <a:rPr lang="zh-CN" altLang="en-US" sz="2400" b="1" dirty="0" smtClean="0"/>
              <a:t>和合本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baseline="30000" dirty="0"/>
              <a:t>29 </a:t>
            </a:r>
            <a:r>
              <a:rPr lang="zh-CN" altLang="zh-CN" sz="2400" dirty="0" smtClean="0"/>
              <a:t>有人</a:t>
            </a:r>
            <a:r>
              <a:rPr lang="zh-CN" altLang="zh-CN" sz="2400" dirty="0"/>
              <a:t>打你这边的脸，连那边的脸也由他打。有人夺你的外衣，连里衣也由他拿去</a:t>
            </a:r>
            <a:r>
              <a:rPr lang="zh-CN" altLang="zh-CN" sz="2400" dirty="0" smtClean="0"/>
              <a:t>。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30 </a:t>
            </a:r>
            <a:r>
              <a:rPr lang="zh-CN" altLang="zh-CN" sz="2400" dirty="0" smtClean="0"/>
              <a:t>凡</a:t>
            </a:r>
            <a:r>
              <a:rPr lang="zh-CN" altLang="zh-CN" sz="2400" dirty="0"/>
              <a:t>求你的，就给他。有人夺你的东西去，不用再要回来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87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来</a:t>
            </a:r>
            <a:r>
              <a:rPr lang="en-US" b="1" dirty="0" smtClean="0"/>
              <a:t> </a:t>
            </a:r>
            <a:r>
              <a:rPr lang="en-US" b="1" dirty="0"/>
              <a:t>10:32-36 </a:t>
            </a:r>
            <a:r>
              <a:rPr lang="en-US" b="1" dirty="0" smtClean="0"/>
              <a:t>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32 </a:t>
            </a:r>
            <a:r>
              <a:rPr lang="zh-CN" altLang="zh-CN" dirty="0" smtClean="0"/>
              <a:t>你们</a:t>
            </a:r>
            <a:r>
              <a:rPr lang="zh-CN" altLang="zh-CN" dirty="0"/>
              <a:t>要追念往日，蒙了光照以后所忍受大争战的各样苦难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33 </a:t>
            </a:r>
            <a:r>
              <a:rPr lang="zh-CN" altLang="zh-CN" dirty="0" smtClean="0"/>
              <a:t>一面</a:t>
            </a:r>
            <a:r>
              <a:rPr lang="zh-CN" altLang="zh-CN" dirty="0"/>
              <a:t>被毁谤，遭患难，成了戏景，叫众人观看；一面陪伴那些受这样苦难的人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34 </a:t>
            </a:r>
            <a:r>
              <a:rPr lang="zh-CN" altLang="zh-CN" dirty="0" smtClean="0"/>
              <a:t>因为</a:t>
            </a:r>
            <a:r>
              <a:rPr lang="zh-CN" altLang="zh-CN" dirty="0"/>
              <a:t>你们体恤了那些被捆绑的人，并且你们的家业被人抢去，也甘心忍受，知道自己有更美、长存的家业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35 </a:t>
            </a:r>
            <a:r>
              <a:rPr lang="zh-CN" altLang="zh-CN" dirty="0" smtClean="0"/>
              <a:t>所以</a:t>
            </a:r>
            <a:r>
              <a:rPr lang="zh-CN" altLang="zh-CN" dirty="0"/>
              <a:t>，你们不可丢弃勇敢的心，存这样的心必得大赏赐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36 </a:t>
            </a:r>
            <a:r>
              <a:rPr lang="zh-CN" altLang="zh-CN" dirty="0" smtClean="0"/>
              <a:t>你们</a:t>
            </a:r>
            <a:r>
              <a:rPr lang="zh-CN" altLang="zh-CN" dirty="0"/>
              <a:t>必须忍耐，使你们行完了神的旨意，就可以得着所应许的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71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zh-CN" altLang="en-US" dirty="0" smtClean="0"/>
              <a:t>贫穷及混乱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b="1" dirty="0" smtClean="0"/>
              <a:t>王上</a:t>
            </a:r>
            <a:r>
              <a:rPr lang="en-US" sz="2400" b="1" dirty="0" smtClean="0"/>
              <a:t>21:15-16 (</a:t>
            </a:r>
            <a:r>
              <a:rPr lang="zh-CN" altLang="en-US" sz="2400" b="1" dirty="0"/>
              <a:t>和合本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baseline="30000" dirty="0"/>
              <a:t>15 </a:t>
            </a:r>
            <a:r>
              <a:rPr lang="zh-CN" altLang="zh-CN" sz="2400" dirty="0" smtClean="0"/>
              <a:t>耶</a:t>
            </a:r>
            <a:r>
              <a:rPr lang="zh-CN" altLang="zh-CN" sz="2400" dirty="0"/>
              <a:t>洗别听见拿伯被石头打死，就对亚哈说：</a:t>
            </a:r>
            <a:r>
              <a:rPr lang="en-US" altLang="zh-CN" sz="2400" dirty="0"/>
              <a:t>“</a:t>
            </a:r>
            <a:r>
              <a:rPr lang="zh-CN" altLang="zh-CN" sz="2400" dirty="0"/>
              <a:t>你起来得耶斯列人拿伯不肯为价银给你的葡萄园吧！现在他已经死了。</a:t>
            </a:r>
            <a:r>
              <a:rPr lang="en-US" altLang="zh-CN" sz="2400" dirty="0" smtClean="0"/>
              <a:t>”</a:t>
            </a:r>
            <a:endParaRPr lang="en-US" sz="2400" dirty="0"/>
          </a:p>
          <a:p>
            <a:pPr marL="0" indent="0">
              <a:buNone/>
            </a:pPr>
            <a:r>
              <a:rPr lang="en-US" sz="2400" b="1" baseline="30000" dirty="0"/>
              <a:t>16 </a:t>
            </a:r>
            <a:r>
              <a:rPr lang="zh-CN" altLang="zh-CN" sz="2400" dirty="0" smtClean="0"/>
              <a:t>亚</a:t>
            </a:r>
            <a:r>
              <a:rPr lang="zh-CN" altLang="zh-CN" sz="2400" dirty="0"/>
              <a:t>哈听见拿伯死了，就起来下去，要得耶斯列人拿伯的葡萄园</a:t>
            </a:r>
            <a:r>
              <a:rPr lang="zh-CN" altLang="zh-CN" sz="2400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67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7. </a:t>
            </a:r>
            <a:r>
              <a:rPr lang="zh-CN" altLang="en-US" sz="3600" dirty="0" smtClean="0"/>
              <a:t>分离、绑架、奴役、监禁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8. </a:t>
            </a:r>
            <a:r>
              <a:rPr lang="zh-CN" altLang="en-US" sz="3600" dirty="0" smtClean="0">
                <a:solidFill>
                  <a:schemeClr val="tx2"/>
                </a:solidFill>
              </a:rPr>
              <a:t>暴力行为，鞭打，掠夺、折磨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63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9. </a:t>
            </a:r>
            <a:r>
              <a:rPr lang="zh-CN" altLang="en-US" sz="3600" dirty="0" smtClean="0"/>
              <a:t>暴动及骚乱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10. </a:t>
            </a:r>
            <a:r>
              <a:rPr lang="zh-CN" altLang="en-US" sz="3600" dirty="0" smtClean="0">
                <a:solidFill>
                  <a:schemeClr val="tx2"/>
                </a:solidFill>
              </a:rPr>
              <a:t>谋杀及死刑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5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家人的仇恨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太</a:t>
            </a:r>
            <a:r>
              <a:rPr lang="en-US" dirty="0" smtClean="0"/>
              <a:t> </a:t>
            </a:r>
            <a:r>
              <a:rPr lang="en-US" dirty="0"/>
              <a:t>10:35 </a:t>
            </a:r>
            <a:r>
              <a:rPr lang="en-US" dirty="0" smtClean="0"/>
              <a:t>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35 </a:t>
            </a:r>
            <a:r>
              <a:rPr lang="zh-CN" altLang="zh-CN" dirty="0" smtClean="0"/>
              <a:t>因为</a:t>
            </a:r>
            <a:r>
              <a:rPr lang="zh-CN" altLang="zh-CN" dirty="0"/>
              <a:t>我来是叫人与父亲生疏，女儿与母亲生疏，媳妇与婆婆</a:t>
            </a:r>
            <a:r>
              <a:rPr lang="zh-CN" altLang="zh-CN" dirty="0" smtClean="0"/>
              <a:t>生疏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zh-CN" altLang="en-US" dirty="0" smtClean="0"/>
              <a:t>路</a:t>
            </a:r>
            <a:r>
              <a:rPr lang="en-US" dirty="0" smtClean="0"/>
              <a:t> </a:t>
            </a:r>
            <a:r>
              <a:rPr lang="en-US" dirty="0"/>
              <a:t>12:53 </a:t>
            </a:r>
            <a:r>
              <a:rPr lang="en-US" dirty="0" smtClean="0"/>
              <a:t>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53 </a:t>
            </a:r>
            <a:r>
              <a:rPr lang="zh-CN" altLang="zh-CN" dirty="0" smtClean="0"/>
              <a:t>父亲</a:t>
            </a:r>
            <a:r>
              <a:rPr lang="zh-CN" altLang="zh-CN" dirty="0"/>
              <a:t>和儿子相争，儿子和父亲相争；母亲和女儿相争，女儿和母亲相争；婆婆和媳妇相争，媳妇和婆婆相</a:t>
            </a:r>
            <a:r>
              <a:rPr lang="zh-CN" altLang="zh-CN" dirty="0" smtClean="0"/>
              <a:t>争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385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11. </a:t>
            </a:r>
            <a:r>
              <a:rPr lang="zh-CN" altLang="en-US" sz="3600" dirty="0" smtClean="0"/>
              <a:t>亵渎和抹去记忆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/>
                </a:solidFill>
              </a:rPr>
              <a:t>12. </a:t>
            </a:r>
            <a:r>
              <a:rPr lang="zh-CN" altLang="en-US" sz="3600" dirty="0" smtClean="0">
                <a:solidFill>
                  <a:schemeClr val="tx2"/>
                </a:solidFill>
              </a:rPr>
              <a:t>毁灭、灭绝、种族清洗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9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社区的仇恨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太</a:t>
            </a:r>
            <a:r>
              <a:rPr lang="en-US" dirty="0" smtClean="0"/>
              <a:t>24:9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9 </a:t>
            </a:r>
            <a:r>
              <a:rPr lang="zh-CN" altLang="zh-CN" dirty="0" smtClean="0"/>
              <a:t>那时</a:t>
            </a:r>
            <a:r>
              <a:rPr lang="zh-CN" altLang="zh-CN" dirty="0"/>
              <a:t>，人要把你们陷在患难里，也要杀害你们；你们又要为我的名被万民恨</a:t>
            </a:r>
            <a:r>
              <a:rPr lang="zh-CN" altLang="zh-CN" dirty="0" smtClean="0"/>
              <a:t>恶</a:t>
            </a:r>
            <a:r>
              <a:rPr lang="zh-CN" altLang="en-US" dirty="0" smtClean="0"/>
              <a:t>。</a:t>
            </a:r>
            <a:endParaRPr lang="en-US" dirty="0"/>
          </a:p>
          <a:p>
            <a:r>
              <a:rPr lang="zh-CN" altLang="en-US" dirty="0" smtClean="0"/>
              <a:t>可</a:t>
            </a:r>
            <a:r>
              <a:rPr lang="en-US" dirty="0" smtClean="0"/>
              <a:t> </a:t>
            </a:r>
            <a:r>
              <a:rPr lang="en-US" dirty="0"/>
              <a:t>13:13 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13 </a:t>
            </a:r>
            <a:r>
              <a:rPr lang="zh-CN" altLang="zh-CN" dirty="0" smtClean="0"/>
              <a:t>并且</a:t>
            </a:r>
            <a:r>
              <a:rPr lang="zh-CN" altLang="zh-CN" dirty="0"/>
              <a:t>你们要为我的名被众人恨恶，惟有忍耐到底的，必然</a:t>
            </a:r>
            <a:r>
              <a:rPr lang="zh-CN" altLang="zh-CN" dirty="0" smtClean="0"/>
              <a:t>得救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3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社区的仇恨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约</a:t>
            </a:r>
            <a:r>
              <a:rPr lang="en-US" dirty="0" smtClean="0"/>
              <a:t>15:18-2</a:t>
            </a:r>
            <a:r>
              <a:rPr lang="en-US" altLang="zh-CN" dirty="0" smtClean="0"/>
              <a:t>1</a:t>
            </a:r>
            <a:r>
              <a:rPr lang="en-US" dirty="0" smtClean="0"/>
              <a:t> (</a:t>
            </a:r>
            <a:r>
              <a:rPr lang="zh-CN" altLang="en-US" dirty="0" smtClean="0"/>
              <a:t>和合本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zh-CN" altLang="zh-CN" dirty="0" smtClean="0"/>
              <a:t>世人</a:t>
            </a:r>
            <a:r>
              <a:rPr lang="zh-CN" altLang="zh-CN" dirty="0"/>
              <a:t>若恨你们，你们知道恨你们以先，已经恨我</a:t>
            </a:r>
            <a:r>
              <a:rPr lang="zh-CN" altLang="zh-CN" dirty="0" smtClean="0"/>
              <a:t>了</a:t>
            </a:r>
            <a:r>
              <a:rPr lang="zh-CN" altLang="en-US" dirty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19 </a:t>
            </a:r>
            <a:r>
              <a:rPr lang="zh-CN" altLang="zh-CN" dirty="0" smtClean="0"/>
              <a:t>你们</a:t>
            </a:r>
            <a:r>
              <a:rPr lang="zh-CN" altLang="zh-CN" dirty="0"/>
              <a:t>若属世界，世界必爱属自己的；只因你们不属世界，乃是我从世界中拣选了你们，所以世界就恨你们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20 </a:t>
            </a:r>
            <a:r>
              <a:rPr lang="zh-CN" altLang="zh-CN" dirty="0" smtClean="0"/>
              <a:t>你们</a:t>
            </a:r>
            <a:r>
              <a:rPr lang="zh-CN" altLang="zh-CN" dirty="0"/>
              <a:t>要记念我从前对你们所说的话：</a:t>
            </a:r>
            <a:r>
              <a:rPr lang="en-US" altLang="zh-CN" dirty="0"/>
              <a:t>‘</a:t>
            </a:r>
            <a:r>
              <a:rPr lang="zh-CN" altLang="zh-CN" dirty="0"/>
              <a:t>仆人不能大于主人。</a:t>
            </a:r>
            <a:r>
              <a:rPr lang="en-US" altLang="zh-CN" dirty="0"/>
              <a:t>’</a:t>
            </a:r>
            <a:r>
              <a:rPr lang="zh-CN" altLang="zh-CN" dirty="0"/>
              <a:t>他们若逼迫了我，也要逼迫你们；若遵守了我的话，也要遵守你们的话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b="1" baseline="30000" dirty="0" smtClean="0"/>
              <a:t>21</a:t>
            </a:r>
            <a:r>
              <a:rPr lang="en-US" b="1" baseline="30000" dirty="0"/>
              <a:t> </a:t>
            </a:r>
            <a:r>
              <a:rPr lang="zh-CN" altLang="zh-CN" dirty="0" smtClean="0"/>
              <a:t>但</a:t>
            </a:r>
            <a:r>
              <a:rPr lang="zh-CN" altLang="zh-CN" dirty="0"/>
              <a:t>他们因我的名要向你们行这一切的事，因为他们不认识那差我来</a:t>
            </a:r>
            <a:r>
              <a:rPr lang="zh-CN" altLang="zh-CN" dirty="0" smtClean="0"/>
              <a:t>的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4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社区的仇恨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太</a:t>
            </a:r>
            <a:r>
              <a:rPr lang="en-US" b="1" dirty="0" smtClean="0"/>
              <a:t>17:14-23 (</a:t>
            </a:r>
            <a:r>
              <a:rPr lang="zh-CN" altLang="en-US" b="1" dirty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b="1" baseline="30000" dirty="0"/>
              <a:t>14 </a:t>
            </a:r>
            <a:r>
              <a:rPr lang="zh-CN" altLang="zh-CN" dirty="0" smtClean="0"/>
              <a:t>我</a:t>
            </a:r>
            <a:r>
              <a:rPr lang="zh-CN" altLang="zh-CN" dirty="0"/>
              <a:t>已将你的道赐给他们，世界又恨他们；因为他们不属世界，正如我不属世界一样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15 </a:t>
            </a:r>
            <a:r>
              <a:rPr lang="zh-CN" altLang="zh-CN" dirty="0" smtClean="0"/>
              <a:t>我</a:t>
            </a:r>
            <a:r>
              <a:rPr lang="zh-CN" altLang="zh-CN" dirty="0"/>
              <a:t>不求你叫他们离开世界，只求你保守他们脱离那恶</a:t>
            </a:r>
            <a:r>
              <a:rPr lang="zh-CN" altLang="zh-CN" dirty="0" smtClean="0"/>
              <a:t>者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16 </a:t>
            </a:r>
            <a:r>
              <a:rPr lang="zh-CN" altLang="zh-CN" dirty="0" smtClean="0"/>
              <a:t>他们</a:t>
            </a:r>
            <a:r>
              <a:rPr lang="zh-CN" altLang="zh-CN" dirty="0"/>
              <a:t>不属世界，正如我不属世界</a:t>
            </a:r>
            <a:r>
              <a:rPr lang="zh-CN" altLang="zh-CN" dirty="0" smtClean="0"/>
              <a:t>一样</a:t>
            </a:r>
            <a:r>
              <a:rPr lang="zh-CN" altLang="en-US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17 </a:t>
            </a:r>
            <a:r>
              <a:rPr lang="zh-CN" altLang="zh-CN" dirty="0" smtClean="0"/>
              <a:t>求</a:t>
            </a:r>
            <a:r>
              <a:rPr lang="zh-CN" altLang="zh-CN" dirty="0"/>
              <a:t>你用真理使他们成圣，你的道就是真理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18 </a:t>
            </a:r>
            <a:r>
              <a:rPr lang="zh-CN" altLang="zh-CN" dirty="0" smtClean="0"/>
              <a:t>你</a:t>
            </a:r>
            <a:r>
              <a:rPr lang="zh-CN" altLang="zh-CN" dirty="0"/>
              <a:t>怎样差我到世上，我也照样差他们到世上</a:t>
            </a:r>
            <a:r>
              <a:rPr lang="zh-CN" altLang="zh-CN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8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社区的仇恨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baseline="30000" dirty="0"/>
              <a:t>19 </a:t>
            </a:r>
            <a:r>
              <a:rPr lang="zh-CN" altLang="zh-CN" dirty="0" smtClean="0"/>
              <a:t>我</a:t>
            </a:r>
            <a:r>
              <a:rPr lang="zh-CN" altLang="zh-CN" dirty="0"/>
              <a:t>为他们的缘故，自己分别为圣，叫他们也因真理成圣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20 </a:t>
            </a:r>
            <a:r>
              <a:rPr lang="zh-CN" altLang="zh-CN" dirty="0" smtClean="0"/>
              <a:t>我</a:t>
            </a:r>
            <a:r>
              <a:rPr lang="zh-CN" altLang="zh-CN" dirty="0"/>
              <a:t>不但为这些人祈求，也为那些因他们的话信我的人</a:t>
            </a:r>
            <a:r>
              <a:rPr lang="zh-CN" altLang="zh-CN" dirty="0" smtClean="0"/>
              <a:t>祈求，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21 </a:t>
            </a:r>
            <a:r>
              <a:rPr lang="zh-CN" altLang="zh-CN" dirty="0" smtClean="0"/>
              <a:t>使</a:t>
            </a:r>
            <a:r>
              <a:rPr lang="zh-CN" altLang="zh-CN" dirty="0"/>
              <a:t>他们都合而为一。正如你父在我里面，我在你里面，使他们也在我们里面，叫世人可以信你差了我来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22 </a:t>
            </a:r>
            <a:r>
              <a:rPr lang="zh-CN" altLang="zh-CN" dirty="0" smtClean="0"/>
              <a:t>你</a:t>
            </a:r>
            <a:r>
              <a:rPr lang="zh-CN" altLang="zh-CN" dirty="0"/>
              <a:t>所赐给我的荣耀，我已赐给他们，使他们合而为一，像我们合而为一</a:t>
            </a:r>
            <a:r>
              <a:rPr lang="zh-CN" altLang="zh-CN" dirty="0" smtClean="0"/>
              <a:t>。</a:t>
            </a:r>
            <a:endParaRPr lang="en-US" dirty="0"/>
          </a:p>
          <a:p>
            <a:pPr marL="0" indent="0">
              <a:buNone/>
            </a:pPr>
            <a:r>
              <a:rPr lang="en-US" b="1" baseline="30000" dirty="0"/>
              <a:t>23 </a:t>
            </a:r>
            <a:r>
              <a:rPr lang="zh-CN" altLang="zh-CN" dirty="0" smtClean="0"/>
              <a:t>我</a:t>
            </a:r>
            <a:r>
              <a:rPr lang="zh-CN" altLang="zh-CN" dirty="0"/>
              <a:t>在他们里面，你在我里面，使他们完完全全地合而为一，叫世人知道你差了我来，也知道你爱他们如同爱我</a:t>
            </a:r>
            <a:r>
              <a:rPr lang="zh-CN" altLang="zh-CN" dirty="0" smtClean="0"/>
              <a:t>一样</a:t>
            </a:r>
            <a:r>
              <a:rPr lang="zh-CN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24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社区的仇恨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太</a:t>
            </a:r>
            <a:r>
              <a:rPr lang="en-US" b="1" dirty="0" smtClean="0"/>
              <a:t> </a:t>
            </a:r>
            <a:r>
              <a:rPr lang="en-US" b="1" dirty="0"/>
              <a:t>10:21-23 </a:t>
            </a:r>
            <a:r>
              <a:rPr lang="en-US" b="1" dirty="0" smtClean="0"/>
              <a:t>(</a:t>
            </a:r>
            <a:r>
              <a:rPr lang="zh-CN" altLang="en-US" b="1" dirty="0" smtClean="0"/>
              <a:t>和合本</a:t>
            </a:r>
            <a:r>
              <a:rPr lang="en-US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sz="2200" b="1" baseline="30000" dirty="0"/>
              <a:t>21 </a:t>
            </a:r>
            <a:r>
              <a:rPr lang="zh-CN" altLang="zh-CN" sz="2400" dirty="0" smtClean="0"/>
              <a:t>弟兄</a:t>
            </a:r>
            <a:r>
              <a:rPr lang="zh-CN" altLang="zh-CN" sz="2400" dirty="0"/>
              <a:t>要把弟兄，父亲要把儿子，送到死地；儿女要与父母为敌，害死他们</a:t>
            </a:r>
            <a:r>
              <a:rPr lang="zh-CN" altLang="zh-CN" sz="2400" dirty="0" smtClean="0"/>
              <a:t>；</a:t>
            </a:r>
            <a:endParaRPr lang="en-US" sz="2200" dirty="0"/>
          </a:p>
          <a:p>
            <a:pPr marL="0" indent="0">
              <a:buNone/>
            </a:pPr>
            <a:r>
              <a:rPr lang="en-US" sz="2200" b="1" baseline="30000" dirty="0"/>
              <a:t>22 </a:t>
            </a:r>
            <a:r>
              <a:rPr lang="zh-CN" altLang="zh-CN" sz="2400" dirty="0" smtClean="0"/>
              <a:t>并且</a:t>
            </a:r>
            <a:r>
              <a:rPr lang="zh-CN" altLang="zh-CN" sz="2400" dirty="0"/>
              <a:t>你们要为我的名被众人恨恶，惟有忍耐到底的必然</a:t>
            </a:r>
            <a:r>
              <a:rPr lang="zh-CN" altLang="zh-CN" sz="2400" dirty="0" smtClean="0"/>
              <a:t>得救</a:t>
            </a:r>
            <a:r>
              <a:rPr lang="zh-CN" altLang="en-US" sz="2400" dirty="0" smtClean="0"/>
              <a:t>。</a:t>
            </a:r>
            <a:endParaRPr lang="en-US" sz="2200" dirty="0"/>
          </a:p>
          <a:p>
            <a:pPr marL="0" indent="0">
              <a:buNone/>
            </a:pPr>
            <a:r>
              <a:rPr lang="en-US" sz="2200" b="1" baseline="30000" dirty="0"/>
              <a:t>23 </a:t>
            </a:r>
            <a:r>
              <a:rPr lang="zh-CN" altLang="zh-CN" sz="2400" dirty="0" smtClean="0"/>
              <a:t>有人</a:t>
            </a:r>
            <a:r>
              <a:rPr lang="zh-CN" altLang="zh-CN" sz="2400" dirty="0"/>
              <a:t>在这城里逼迫你们，就逃到那城里去。我实在告诉你们，以色列的城邑你们还没有走遍，人子就到了</a:t>
            </a:r>
            <a:r>
              <a:rPr lang="zh-CN" altLang="zh-CN" sz="2400" dirty="0" smtClean="0"/>
              <a:t>。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91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982</Words>
  <Application>Microsoft Office PowerPoint</Application>
  <PresentationFormat>宽屏</PresentationFormat>
  <Paragraphs>192</Paragraphs>
  <Slides>40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5" baseType="lpstr">
      <vt:lpstr>宋体</vt:lpstr>
      <vt:lpstr>Arial</vt:lpstr>
      <vt:lpstr>Century Gothic</vt:lpstr>
      <vt:lpstr>Wingdings 3</vt:lpstr>
      <vt:lpstr>Ion</vt:lpstr>
      <vt:lpstr>十二种逼迫类别</vt:lpstr>
      <vt:lpstr>1. 仇恨、愤怒、怨恨</vt:lpstr>
      <vt:lpstr>1. 仇恨、愤怒、怨恨</vt:lpstr>
      <vt:lpstr>家人的仇恨</vt:lpstr>
      <vt:lpstr>社区的仇恨</vt:lpstr>
      <vt:lpstr>社区的仇恨</vt:lpstr>
      <vt:lpstr>社区的仇恨</vt:lpstr>
      <vt:lpstr>社区的仇恨</vt:lpstr>
      <vt:lpstr>社区的仇恨</vt:lpstr>
      <vt:lpstr>2. 污言秽语、撒谎、毁谤</vt:lpstr>
      <vt:lpstr>3. 羞辱、当众受辱、 人格诋毁</vt:lpstr>
      <vt:lpstr>3. 羞辱、当众受辱、人格诋毁</vt:lpstr>
      <vt:lpstr>3. 羞辱、当众受辱、人格诋毁</vt:lpstr>
      <vt:lpstr>3. 羞辱、当众受辱、人格诋毁</vt:lpstr>
      <vt:lpstr>3. 羞辱、当众受辱、人格诋毁</vt:lpstr>
      <vt:lpstr>3. 羞辱、当众受辱、人格诋毁</vt:lpstr>
      <vt:lpstr>3. 羞辱、当众受辱、人格诋毁</vt:lpstr>
      <vt:lpstr>4. 歧视、偏见、偏心 </vt:lpstr>
      <vt:lpstr>4. 歧视、偏见、偏心 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5. 威胁及恐吓</vt:lpstr>
      <vt:lpstr>6. 贫穷及混乱</vt:lpstr>
      <vt:lpstr>6. 贫穷及混乱</vt:lpstr>
      <vt:lpstr>6. 贫穷及混乱</vt:lpstr>
      <vt:lpstr>6. 贫穷及混乱</vt:lpstr>
      <vt:lpstr>6. 贫穷及混乱</vt:lpstr>
      <vt:lpstr>6. 贫穷及混乱</vt:lpstr>
      <vt:lpstr>7. 分离、绑架、奴役、监禁</vt:lpstr>
      <vt:lpstr>9. 暴动及骚乱</vt:lpstr>
      <vt:lpstr>11. 亵渎和抹去记忆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2018-12-29T04:15:48Z</dcterms:created>
  <dcterms:modified xsi:type="dcterms:W3CDTF">2019-03-01T11:34:14Z</dcterms:modified>
</cp:coreProperties>
</file>