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81" r:id="rId4"/>
    <p:sldId id="282" r:id="rId5"/>
    <p:sldId id="259" r:id="rId6"/>
    <p:sldId id="258" r:id="rId7"/>
    <p:sldId id="280" r:id="rId8"/>
    <p:sldId id="283" r:id="rId9"/>
    <p:sldId id="284" r:id="rId10"/>
    <p:sldId id="285" r:id="rId11"/>
    <p:sldId id="286" r:id="rId12"/>
    <p:sldId id="287" r:id="rId13"/>
    <p:sldId id="288" r:id="rId14"/>
    <p:sldId id="260" r:id="rId15"/>
    <p:sldId id="273" r:id="rId16"/>
    <p:sldId id="274" r:id="rId17"/>
    <p:sldId id="275" r:id="rId18"/>
    <p:sldId id="292" r:id="rId19"/>
    <p:sldId id="293" r:id="rId20"/>
    <p:sldId id="294" r:id="rId21"/>
    <p:sldId id="295" r:id="rId22"/>
    <p:sldId id="261" r:id="rId23"/>
    <p:sldId id="296" r:id="rId24"/>
    <p:sldId id="278" r:id="rId25"/>
    <p:sldId id="298" r:id="rId26"/>
    <p:sldId id="300" r:id="rId27"/>
    <p:sldId id="299" r:id="rId28"/>
    <p:sldId id="301" r:id="rId29"/>
    <p:sldId id="297" r:id="rId30"/>
    <p:sldId id="262" r:id="rId31"/>
    <p:sldId id="303" r:id="rId32"/>
    <p:sldId id="304" r:id="rId33"/>
    <p:sldId id="264" r:id="rId34"/>
    <p:sldId id="265" r:id="rId35"/>
    <p:sldId id="277" r:id="rId36"/>
    <p:sldId id="302" r:id="rId37"/>
    <p:sldId id="305" r:id="rId38"/>
    <p:sldId id="306" r:id="rId39"/>
    <p:sldId id="307" r:id="rId40"/>
    <p:sldId id="308" r:id="rId41"/>
    <p:sldId id="309" r:id="rId42"/>
    <p:sldId id="310" r:id="rId43"/>
    <p:sldId id="266" r:id="rId44"/>
    <p:sldId id="267" r:id="rId45"/>
    <p:sldId id="268" r:id="rId46"/>
    <p:sldId id="269" r:id="rId47"/>
    <p:sldId id="311" r:id="rId48"/>
    <p:sldId id="312" r:id="rId49"/>
    <p:sldId id="313" r:id="rId50"/>
    <p:sldId id="314" r:id="rId51"/>
    <p:sldId id="315" r:id="rId52"/>
    <p:sldId id="316" r:id="rId53"/>
    <p:sldId id="317" r:id="rId54"/>
    <p:sldId id="318" r:id="rId55"/>
    <p:sldId id="319" r:id="rId56"/>
    <p:sldId id="320" r:id="rId57"/>
    <p:sldId id="321" r:id="rId58"/>
    <p:sldId id="323" r:id="rId59"/>
    <p:sldId id="322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63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1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6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6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6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7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4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1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4C84E-332D-4304-804C-DB6D4DFDD652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444DD-BCA5-4D62-B69F-07F648C6D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9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069" y="620778"/>
            <a:ext cx="7772400" cy="1371599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81600"/>
            <a:ext cx="6324600" cy="1219200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争战的事实</a:t>
            </a:r>
            <a:r>
              <a:rPr lang="zh-CN" altLang="en-US" sz="2800" dirty="0" smtClean="0"/>
              <a:t>是打那美好</a:t>
            </a:r>
            <a:r>
              <a:rPr lang="zh-CN" altLang="en-US" sz="2800" dirty="0" smtClean="0"/>
              <a:t>的仗。</a:t>
            </a:r>
            <a:endParaRPr lang="en-US" altLang="zh-CN" sz="2800" dirty="0" smtClean="0"/>
          </a:p>
          <a:p>
            <a:r>
              <a:rPr lang="en-US" sz="2800" dirty="0" smtClean="0"/>
              <a:t>        </a:t>
            </a:r>
            <a:r>
              <a:rPr lang="zh-CN" altLang="en-US" dirty="0" smtClean="0">
                <a:solidFill>
                  <a:schemeClr val="accent1"/>
                </a:solidFill>
              </a:rPr>
              <a:t>提后</a:t>
            </a:r>
            <a:r>
              <a:rPr lang="en-US" dirty="0" smtClean="0">
                <a:solidFill>
                  <a:schemeClr val="accent1"/>
                </a:solidFill>
              </a:rPr>
              <a:t> 4:7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2220977"/>
            <a:ext cx="4753336" cy="250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923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人争战：孤独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属灵上的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zh-CN" altLang="en-US" dirty="0" smtClean="0"/>
              <a:t>雅</a:t>
            </a:r>
            <a:r>
              <a:rPr lang="en-US" dirty="0" smtClean="0"/>
              <a:t> 4:7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7 </a:t>
            </a:r>
            <a:r>
              <a:rPr lang="zh-CN" altLang="zh-CN" dirty="0" smtClean="0"/>
              <a:t>故此</a:t>
            </a:r>
            <a:r>
              <a:rPr lang="zh-CN" altLang="zh-CN" dirty="0"/>
              <a:t>，你们要顺服神。务要抵挡魔鬼，魔鬼就必离开你们逃跑</a:t>
            </a:r>
            <a:r>
              <a:rPr lang="zh-CN" altLang="zh-CN" dirty="0" smtClean="0"/>
              <a:t>了</a:t>
            </a:r>
            <a:r>
              <a:rPr lang="zh-CN" altLang="en-US" dirty="0" smtClean="0"/>
              <a:t>。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赛</a:t>
            </a:r>
            <a:r>
              <a:rPr lang="en-US" dirty="0" smtClean="0"/>
              <a:t> 26:3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3 </a:t>
            </a:r>
            <a:r>
              <a:rPr lang="zh-CN" altLang="zh-CN" dirty="0" smtClean="0"/>
              <a:t>坚</a:t>
            </a:r>
            <a:r>
              <a:rPr lang="zh-CN" altLang="zh-CN" dirty="0"/>
              <a:t>心依赖你的，你必保守他十分平安，因为他依靠</a:t>
            </a:r>
            <a:r>
              <a:rPr lang="zh-CN" altLang="zh-CN" dirty="0" smtClean="0"/>
              <a:t>你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43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人争战：孤独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假内疚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zh-CN" altLang="en-US" dirty="0" smtClean="0"/>
              <a:t>罗</a:t>
            </a:r>
            <a:r>
              <a:rPr lang="en-US" dirty="0" smtClean="0"/>
              <a:t> </a:t>
            </a:r>
            <a:r>
              <a:rPr lang="en-US" dirty="0"/>
              <a:t>5:1-2 </a:t>
            </a:r>
            <a:r>
              <a:rPr lang="en-US" dirty="0" smtClean="0"/>
              <a:t>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altLang="zh-CN" dirty="0" smtClean="0"/>
              <a:t>1</a:t>
            </a:r>
            <a:r>
              <a:rPr lang="zh-CN" altLang="zh-CN" dirty="0" smtClean="0"/>
              <a:t>我们</a:t>
            </a:r>
            <a:r>
              <a:rPr lang="zh-CN" altLang="zh-CN" dirty="0"/>
              <a:t>既因信称义，就藉着我们的主耶稣基督得与神相和</a:t>
            </a:r>
            <a:r>
              <a:rPr lang="zh-CN" altLang="zh-CN" dirty="0" smtClean="0"/>
              <a:t>。</a:t>
            </a:r>
            <a:endParaRPr lang="en-US" dirty="0" smtClean="0"/>
          </a:p>
          <a:p>
            <a:r>
              <a:rPr lang="en-US" b="1" baseline="30000" dirty="0" smtClean="0"/>
              <a:t>2 </a:t>
            </a:r>
            <a:r>
              <a:rPr lang="zh-CN" altLang="zh-CN" dirty="0" smtClean="0"/>
              <a:t>我们</a:t>
            </a:r>
            <a:r>
              <a:rPr lang="zh-CN" altLang="zh-CN" dirty="0"/>
              <a:t>又藉着他，因信进入现在所站的这恩典中，并且欢欢喜喜盼望神的荣耀</a:t>
            </a:r>
            <a:r>
              <a:rPr lang="zh-CN" altLang="zh-CN" dirty="0" smtClean="0"/>
              <a:t>。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罗</a:t>
            </a:r>
            <a:r>
              <a:rPr lang="en-US" dirty="0" smtClean="0"/>
              <a:t> 8:1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altLang="zh-CN" dirty="0"/>
              <a:t>1</a:t>
            </a:r>
            <a:r>
              <a:rPr lang="en-US" b="1" dirty="0"/>
              <a:t> </a:t>
            </a:r>
            <a:r>
              <a:rPr lang="zh-CN" altLang="zh-CN" dirty="0" smtClean="0"/>
              <a:t>如今</a:t>
            </a:r>
            <a:r>
              <a:rPr lang="zh-CN" altLang="zh-CN" dirty="0"/>
              <a:t>那些在基督耶稣里的，就不定罪了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032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人争战：孤独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假内疚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zh-CN" altLang="en-US" dirty="0" smtClean="0"/>
              <a:t>罗</a:t>
            </a:r>
            <a:r>
              <a:rPr lang="en-US" dirty="0" smtClean="0"/>
              <a:t>8:33-34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33 </a:t>
            </a:r>
            <a:r>
              <a:rPr lang="zh-CN" altLang="zh-CN" dirty="0" smtClean="0"/>
              <a:t>谁</a:t>
            </a:r>
            <a:r>
              <a:rPr lang="zh-CN" altLang="zh-CN" dirty="0"/>
              <a:t>能控告神所拣选的人呢</a:t>
            </a:r>
            <a:r>
              <a:rPr lang="en-US" altLang="zh-CN" dirty="0"/>
              <a:t>?</a:t>
            </a:r>
            <a:r>
              <a:rPr lang="zh-CN" altLang="zh-CN" dirty="0"/>
              <a:t>有神称他们为义了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34 </a:t>
            </a:r>
            <a:r>
              <a:rPr lang="zh-CN" altLang="zh-CN" dirty="0" smtClean="0"/>
              <a:t>谁</a:t>
            </a:r>
            <a:r>
              <a:rPr lang="zh-CN" altLang="zh-CN" dirty="0"/>
              <a:t>能定他们的罪呢？有基督耶稣已经死了，而且从死里复活，现今在神的右边，也替我们祈求</a:t>
            </a:r>
            <a:r>
              <a:rPr lang="zh-CN" altLang="zh-CN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9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人争战：孤独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假内疚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zh-CN" altLang="en-US" dirty="0" smtClean="0"/>
              <a:t>启</a:t>
            </a:r>
            <a:r>
              <a:rPr lang="en-US" dirty="0" smtClean="0"/>
              <a:t> 12:10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10 </a:t>
            </a:r>
            <a:r>
              <a:rPr lang="zh-CN" altLang="zh-CN" dirty="0" smtClean="0"/>
              <a:t>我</a:t>
            </a:r>
            <a:r>
              <a:rPr lang="zh-CN" altLang="zh-CN" dirty="0"/>
              <a:t>听见在天上有大声音说：</a:t>
            </a:r>
            <a:r>
              <a:rPr lang="en-US" altLang="zh-CN" dirty="0"/>
              <a:t>“</a:t>
            </a:r>
            <a:r>
              <a:rPr lang="zh-CN" altLang="zh-CN" dirty="0"/>
              <a:t>我神的救恩、能力、国度，并他基督的权柄，现在都来到了，因为那在我们神面前昼夜控告我们弟兄的，已经被摔下去了。</a:t>
            </a:r>
            <a:r>
              <a:rPr lang="en-US" altLang="zh-CN" dirty="0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87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怀疑</a:t>
            </a:r>
            <a:endParaRPr lang="en-US" altLang="zh-CN" b="1" dirty="0" smtClean="0"/>
          </a:p>
          <a:p>
            <a:r>
              <a:rPr lang="zh-CN" altLang="en-US" dirty="0" smtClean="0"/>
              <a:t>我在明处对你们所说的，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</a:t>
            </a:r>
            <a:r>
              <a:rPr lang="zh-CN" altLang="en-US" dirty="0" smtClean="0"/>
              <a:t>你们不要在暗中疑惑。</a:t>
            </a:r>
            <a:endParaRPr lang="en-US" b="1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543300"/>
            <a:ext cx="2133600" cy="285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617129"/>
            <a:ext cx="2756165" cy="255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986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撒但是撒谎之人的父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zh-CN" altLang="en-US" dirty="0" smtClean="0"/>
              <a:t>散播怀疑和试图贬低神对我们的爱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209800"/>
            <a:ext cx="28575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39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zh-CN" altLang="en-US" dirty="0" smtClean="0"/>
              <a:t>你们是出于你们的父魔鬼，你们父的私欲你们偏要行。他从起初是杀人的，不守真理，因他心里没有真理。他说谎是出于自己；因他本来是说谎的，也是说谎之人的父。（约</a:t>
            </a:r>
            <a:r>
              <a:rPr lang="en-US" altLang="zh-CN" dirty="0" smtClean="0"/>
              <a:t>8:44</a:t>
            </a:r>
            <a:r>
              <a:rPr lang="zh-CN" altLang="en-US" dirty="0" smtClean="0"/>
              <a:t>）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143000"/>
            <a:ext cx="285750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86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905000"/>
            <a:ext cx="3962400" cy="3962400"/>
          </a:xfrm>
        </p:spPr>
      </p:pic>
    </p:spTree>
    <p:extLst>
      <p:ext uri="{BB962C8B-B14F-4D97-AF65-F5344CB8AC3E}">
        <p14:creationId xmlns:p14="http://schemas.microsoft.com/office/powerpoint/2010/main" val="60167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个人争战：怀疑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“信心不是没有怀疑，而是在怀疑中仍继续跟随耶稣。”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</a:t>
            </a:r>
            <a:r>
              <a:rPr lang="zh-CN" altLang="en-US" dirty="0" smtClean="0"/>
              <a:t>美国顶峰教会牧师</a:t>
            </a:r>
            <a:r>
              <a:rPr lang="en-US" dirty="0" smtClean="0"/>
              <a:t>J.D</a:t>
            </a:r>
            <a:r>
              <a:rPr lang="en-US" dirty="0"/>
              <a:t>. </a:t>
            </a:r>
            <a:r>
              <a:rPr lang="en-US" dirty="0" err="1" smtClean="0"/>
              <a:t>Greear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54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个人争战：怀疑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彼得</a:t>
            </a:r>
            <a:endParaRPr lang="en-US" altLang="zh-CN" dirty="0" smtClean="0"/>
          </a:p>
          <a:p>
            <a:r>
              <a:rPr lang="zh-CN" altLang="en-US" dirty="0" smtClean="0"/>
              <a:t>只因见风甚大，就害怕，将要沉下去，便喊着说：“主啊，救我！”</a:t>
            </a:r>
            <a:r>
              <a:rPr lang="en-US" altLang="zh-CN" dirty="0" smtClean="0"/>
              <a:t>31</a:t>
            </a:r>
            <a:r>
              <a:rPr lang="zh-CN" altLang="en-US" dirty="0" smtClean="0"/>
              <a:t>耶稣赶紧伸手拉住他，说：“你这小信的人哪，为什么疑惑呢？”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太</a:t>
            </a:r>
            <a:r>
              <a:rPr lang="en-US" altLang="zh-CN" dirty="0" smtClean="0"/>
              <a:t>14:30-31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55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zh-CN" altLang="en-US" sz="1100" dirty="0" smtClean="0">
                <a:solidFill>
                  <a:schemeClr val="accent1"/>
                </a:solidFill>
              </a:rPr>
              <a:t>提后</a:t>
            </a:r>
            <a:r>
              <a:rPr lang="en-US" sz="1100" dirty="0" smtClean="0">
                <a:solidFill>
                  <a:schemeClr val="accent1"/>
                </a:solidFill>
              </a:rPr>
              <a:t>4:7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733800"/>
            <a:ext cx="2857500" cy="1971675"/>
          </a:xfrm>
        </p:spPr>
      </p:pic>
      <p:sp>
        <p:nvSpPr>
          <p:cNvPr id="4" name="Rectangle 3"/>
          <p:cNvSpPr/>
          <p:nvPr/>
        </p:nvSpPr>
        <p:spPr>
          <a:xfrm>
            <a:off x="838200" y="2183566"/>
            <a:ext cx="5867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那美好的仗我已经打过了，</a:t>
            </a:r>
            <a:endParaRPr lang="en-US" altLang="zh-CN" sz="2400" dirty="0" smtClean="0"/>
          </a:p>
          <a:p>
            <a:r>
              <a:rPr lang="zh-CN" altLang="en-US" sz="2400" dirty="0" smtClean="0"/>
              <a:t>当跑的路我已经跑尽了，</a:t>
            </a:r>
            <a:endParaRPr lang="en-US" altLang="zh-CN" sz="2400" dirty="0" smtClean="0"/>
          </a:p>
          <a:p>
            <a:r>
              <a:rPr lang="zh-CN" altLang="en-US" sz="2400" dirty="0" smtClean="0"/>
              <a:t>所信的道我已经守住了。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404551"/>
            <a:ext cx="1752600" cy="161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00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个人争战：怀疑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“</a:t>
            </a:r>
            <a:r>
              <a:rPr lang="zh-CN" altLang="zh-CN" i="1" dirty="0"/>
              <a:t>我不断问自己这些简单的问题。爱比仇恨更好吗？基督有没有将我肩上的罪和怀疑的担子拿走呢？他是救主吗？毫无疑问答案一定是</a:t>
            </a:r>
            <a:r>
              <a:rPr lang="en-US" altLang="zh-CN" i="1" dirty="0"/>
              <a:t>“</a:t>
            </a:r>
            <a:r>
              <a:rPr lang="zh-CN" altLang="zh-CN" i="1" dirty="0"/>
              <a:t>是</a:t>
            </a:r>
            <a:r>
              <a:rPr lang="en-US" altLang="zh-CN" i="1" dirty="0"/>
              <a:t>”</a:t>
            </a:r>
            <a:r>
              <a:rPr lang="zh-CN" altLang="zh-CN" i="1" dirty="0"/>
              <a:t>。每当我如此做的时候，就好像一个沉重的包袱从我的思想中除去。</a:t>
            </a:r>
            <a:r>
              <a:rPr lang="en-US" altLang="zh-CN" i="1" dirty="0" smtClean="0"/>
              <a:t>”</a:t>
            </a:r>
          </a:p>
          <a:p>
            <a:pPr marL="0" indent="0">
              <a:buNone/>
            </a:pPr>
            <a:r>
              <a:rPr lang="en-US" altLang="zh-CN" i="1" dirty="0"/>
              <a:t> </a:t>
            </a:r>
            <a:r>
              <a:rPr lang="en-US" altLang="zh-CN" i="1" dirty="0" smtClean="0"/>
              <a:t>                                                     </a:t>
            </a:r>
            <a:r>
              <a:rPr lang="en-US" altLang="zh-CN" i="1" dirty="0"/>
              <a:t>——</a:t>
            </a:r>
            <a:r>
              <a:rPr lang="en-US" altLang="zh-CN" i="1" dirty="0" err="1" smtClean="0"/>
              <a:t>魏恩</a:t>
            </a:r>
            <a:r>
              <a:rPr lang="zh-CN" altLang="en-US" i="1" dirty="0" smtClean="0"/>
              <a:t>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25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个人争战：怀疑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彼前</a:t>
            </a:r>
            <a:r>
              <a:rPr lang="en-US" dirty="0" smtClean="0"/>
              <a:t>1:5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5 </a:t>
            </a:r>
            <a:r>
              <a:rPr lang="zh-CN" altLang="zh-CN" dirty="0" smtClean="0"/>
              <a:t>你们</a:t>
            </a:r>
            <a:r>
              <a:rPr lang="zh-CN" altLang="zh-CN" dirty="0"/>
              <a:t>这因信蒙神能力保守的人，必能得着所预备、到末世要显现的救</a:t>
            </a:r>
            <a:r>
              <a:rPr lang="zh-CN" altLang="zh-CN" dirty="0" smtClean="0"/>
              <a:t>恩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34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个人争战</a:t>
            </a:r>
            <a:r>
              <a:rPr lang="en-US" dirty="0" smtClean="0"/>
              <a:t>: </a:t>
            </a:r>
            <a:r>
              <a:rPr lang="zh-CN" altLang="en-US" dirty="0" smtClean="0"/>
              <a:t>挂虑</a:t>
            </a:r>
            <a:r>
              <a:rPr lang="en-US" altLang="zh-CN" dirty="0" smtClean="0"/>
              <a:t>/</a:t>
            </a:r>
            <a:r>
              <a:rPr lang="zh-CN" altLang="en-US" dirty="0" smtClean="0"/>
              <a:t>担忧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挂虑</a:t>
            </a:r>
            <a:r>
              <a:rPr lang="en-US" b="1" dirty="0" smtClean="0"/>
              <a:t>/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zh-CN" altLang="en-US" b="1" dirty="0" smtClean="0"/>
              <a:t>担忧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0" y="1524000"/>
            <a:ext cx="4572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275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</a:t>
            </a:r>
            <a:r>
              <a:rPr lang="en-US" altLang="zh-CN" dirty="0"/>
              <a:t>: </a:t>
            </a:r>
            <a:r>
              <a:rPr lang="zh-CN" altLang="en-US" dirty="0"/>
              <a:t>挂虑</a:t>
            </a:r>
            <a:r>
              <a:rPr lang="en-US" altLang="zh-CN" dirty="0"/>
              <a:t>/</a:t>
            </a:r>
            <a:r>
              <a:rPr lang="zh-CN" altLang="en-US" dirty="0"/>
              <a:t>担忧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我们都在此罪中挣扎</a:t>
            </a:r>
            <a:endParaRPr lang="en-US" dirty="0" smtClean="0"/>
          </a:p>
          <a:p>
            <a:r>
              <a:rPr lang="zh-CN" altLang="en-US" dirty="0" smtClean="0"/>
              <a:t>逼迫带来的迫害或惧怕使我们担忧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411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太</a:t>
            </a:r>
            <a:r>
              <a:rPr lang="en-US" dirty="0" smtClean="0"/>
              <a:t> 6:25-27</a:t>
            </a:r>
          </a:p>
          <a:p>
            <a:r>
              <a:rPr lang="en-US" altLang="zh-CN" dirty="0" smtClean="0"/>
              <a:t>25 </a:t>
            </a:r>
            <a:r>
              <a:rPr lang="en-US" altLang="zh-CN" dirty="0"/>
              <a:t>“</a:t>
            </a:r>
            <a:r>
              <a:rPr lang="zh-CN" altLang="zh-CN" dirty="0"/>
              <a:t>所以我告诉你们：不要为生命忧虑吃什么，喝什么，为身体忧虑穿什么。生命不胜于饮食吗</a:t>
            </a:r>
            <a:r>
              <a:rPr lang="en-US" altLang="zh-CN" dirty="0"/>
              <a:t>?</a:t>
            </a:r>
            <a:r>
              <a:rPr lang="zh-CN" altLang="zh-CN" dirty="0"/>
              <a:t>身体不胜于衣裳吗</a:t>
            </a:r>
            <a:r>
              <a:rPr lang="en-US" altLang="zh-CN" dirty="0"/>
              <a:t>?26</a:t>
            </a:r>
            <a:r>
              <a:rPr lang="zh-CN" altLang="zh-CN" dirty="0"/>
              <a:t>你们看那天上的飞鸟，也不种，也不收，也不积蓄在仓里，你们的天父尚且养活它。你们不比飞鸟贵重得多吗</a:t>
            </a:r>
            <a:r>
              <a:rPr lang="en-US" altLang="zh-CN" dirty="0"/>
              <a:t>?27</a:t>
            </a:r>
            <a:r>
              <a:rPr lang="zh-CN" altLang="zh-CN" dirty="0"/>
              <a:t>你们哪一个能用思虑使寿数多加一刻呢</a:t>
            </a:r>
            <a:r>
              <a:rPr lang="zh-CN" altLang="zh-CN" dirty="0" smtClean="0"/>
              <a:t>？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endParaRPr lang="en-US" altLang="zh-CN" dirty="0"/>
          </a:p>
          <a:p>
            <a:endParaRPr lang="en-US" dirty="0"/>
          </a:p>
          <a:p>
            <a:endParaRPr lang="en-US" dirty="0" smtClean="0"/>
          </a:p>
          <a:p>
            <a:r>
              <a:rPr lang="zh-CN" altLang="en-US" dirty="0" smtClean="0"/>
              <a:t>腓</a:t>
            </a:r>
            <a:r>
              <a:rPr lang="en-US" dirty="0" smtClean="0"/>
              <a:t>4:6</a:t>
            </a:r>
          </a:p>
          <a:p>
            <a:r>
              <a:rPr lang="zh-CN" altLang="en-US" dirty="0" smtClean="0"/>
              <a:t>应当一无挂虑，只要凡事藉着祷告、祈求，和感谢，将你们所要的告诉神。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52400"/>
            <a:ext cx="2162175" cy="16195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75" y="3810000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4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r>
              <a:rPr lang="en-US" dirty="0" smtClean="0"/>
              <a:t>: </a:t>
            </a:r>
            <a:r>
              <a:rPr lang="zh-CN" altLang="en-US" dirty="0" smtClean="0"/>
              <a:t>太</a:t>
            </a:r>
            <a:r>
              <a:rPr lang="en-US" dirty="0" smtClean="0"/>
              <a:t>6:25-27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谁在说话？</a:t>
            </a:r>
            <a:endParaRPr lang="en-US" dirty="0"/>
          </a:p>
          <a:p>
            <a:endParaRPr lang="en-US" dirty="0"/>
          </a:p>
          <a:p>
            <a:r>
              <a:rPr lang="zh-CN" altLang="en-US" dirty="0" smtClean="0"/>
              <a:t>谁是听众？</a:t>
            </a:r>
            <a:endParaRPr lang="en-US" dirty="0"/>
          </a:p>
          <a:p>
            <a:endParaRPr lang="en-US" dirty="0"/>
          </a:p>
          <a:p>
            <a:r>
              <a:rPr lang="zh-CN" altLang="en-US" dirty="0" smtClean="0"/>
              <a:t>吩咐什么事？</a:t>
            </a:r>
            <a:endParaRPr lang="en-US" dirty="0"/>
          </a:p>
          <a:p>
            <a:endParaRPr lang="en-US" dirty="0"/>
          </a:p>
          <a:p>
            <a:r>
              <a:rPr lang="zh-CN" altLang="en-US" dirty="0" smtClean="0"/>
              <a:t>是什么原因使我们不应为我们的生命忧虑？</a:t>
            </a:r>
            <a:endParaRPr lang="en-US" dirty="0"/>
          </a:p>
          <a:p>
            <a:r>
              <a:rPr lang="zh-CN" altLang="en-US" dirty="0" smtClean="0"/>
              <a:t>耶稣说我们为什么要忧虑？</a:t>
            </a:r>
            <a:endParaRPr lang="en-US" dirty="0"/>
          </a:p>
          <a:p>
            <a:r>
              <a:rPr lang="zh-CN" altLang="en-US" dirty="0" smtClean="0"/>
              <a:t>耶稣教导我们不要忧虑，而要做什么呢？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816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如何除去挂虑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先求神的国和神的义</a:t>
            </a:r>
            <a:endParaRPr lang="en-US" dirty="0"/>
          </a:p>
          <a:p>
            <a:endParaRPr lang="en-US" dirty="0"/>
          </a:p>
          <a:p>
            <a:r>
              <a:rPr lang="zh-CN" altLang="en-US" dirty="0" smtClean="0"/>
              <a:t>祷告：腓 </a:t>
            </a:r>
            <a:r>
              <a:rPr lang="en-US" dirty="0" smtClean="0"/>
              <a:t>4:6-7</a:t>
            </a:r>
            <a:endParaRPr lang="en-US" dirty="0"/>
          </a:p>
          <a:p>
            <a:endParaRPr lang="en-US" dirty="0"/>
          </a:p>
          <a:p>
            <a:r>
              <a:rPr lang="zh-CN" altLang="en-US" dirty="0" smtClean="0"/>
              <a:t>应当一无挂虑，只要凡事藉着祷告、祈求，和感谢，将你们所要的告诉神。</a:t>
            </a:r>
            <a:r>
              <a:rPr lang="en-US" altLang="zh-CN" dirty="0" smtClean="0"/>
              <a:t>7</a:t>
            </a:r>
            <a:r>
              <a:rPr lang="zh-CN" altLang="en-US" dirty="0" smtClean="0"/>
              <a:t>神所赐、出人意外的平安必在基督耶稣里保守你们的心怀意念。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021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个人争战：挂虑</a:t>
            </a:r>
            <a:r>
              <a:rPr lang="en-US" altLang="zh-CN" dirty="0" smtClean="0"/>
              <a:t>/</a:t>
            </a:r>
            <a:r>
              <a:rPr lang="zh-CN" altLang="en-US" dirty="0" smtClean="0"/>
              <a:t>担忧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太</a:t>
            </a:r>
            <a:r>
              <a:rPr lang="en-US" dirty="0" smtClean="0"/>
              <a:t> 10:19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19 </a:t>
            </a:r>
            <a:r>
              <a:rPr lang="zh-CN" altLang="en-US" dirty="0" smtClean="0"/>
              <a:t>你们被交的时候，不要思虑怎样说话，或说什么话。到那时候，必赐给你们当说的话。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315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个人争战：挂虑</a:t>
            </a:r>
            <a:r>
              <a:rPr lang="en-US" altLang="zh-CN" dirty="0" smtClean="0"/>
              <a:t>/</a:t>
            </a:r>
            <a:r>
              <a:rPr lang="zh-CN" altLang="en-US" dirty="0" smtClean="0"/>
              <a:t>担忧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出</a:t>
            </a:r>
            <a:r>
              <a:rPr lang="en-US" dirty="0" smtClean="0"/>
              <a:t>4:10-12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10 </a:t>
            </a:r>
            <a:r>
              <a:rPr lang="zh-CN" altLang="en-US" dirty="0" smtClean="0"/>
              <a:t>摩西对耶和华说：“主啊，我素日不是能言的人，就是从你对仆人说话以后，也是这样。我本是拙口笨舌的。”</a:t>
            </a:r>
            <a:endParaRPr lang="en-US" dirty="0"/>
          </a:p>
          <a:p>
            <a:r>
              <a:rPr lang="en-US" b="1" baseline="30000" dirty="0"/>
              <a:t>11 </a:t>
            </a:r>
            <a:r>
              <a:rPr lang="zh-CN" altLang="en-US" dirty="0" smtClean="0"/>
              <a:t>耶和华对他说：“谁造人的口呢？谁使人口哑、耳聋、目明、眼瞎呢？岂不是我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耶和华吗？</a:t>
            </a:r>
            <a:endParaRPr lang="en-US" dirty="0"/>
          </a:p>
          <a:p>
            <a:r>
              <a:rPr lang="en-US" b="1" baseline="30000" dirty="0"/>
              <a:t>12 </a:t>
            </a:r>
            <a:r>
              <a:rPr lang="zh-CN" altLang="en-US" dirty="0" smtClean="0"/>
              <a:t>现在去吧，我必赐你口才，指教你所当说的话。”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1023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个人争战：挂虑</a:t>
            </a:r>
            <a:r>
              <a:rPr lang="en-US" altLang="zh-CN" dirty="0"/>
              <a:t>/</a:t>
            </a:r>
            <a:r>
              <a:rPr lang="zh-CN" altLang="en-US" dirty="0"/>
              <a:t>担忧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9 “</a:t>
            </a:r>
            <a:r>
              <a:rPr lang="zh-CN" altLang="zh-CN" dirty="0"/>
              <a:t>但你们要谨慎，因为人要把你们交给公会，并且你们在会堂里要受鞭打，又为我的缘故站在诸侯与君王面前，对他们作见证。</a:t>
            </a:r>
            <a:r>
              <a:rPr lang="en-US" altLang="zh-CN" dirty="0"/>
              <a:t>10</a:t>
            </a:r>
            <a:r>
              <a:rPr lang="zh-CN" altLang="zh-CN" dirty="0"/>
              <a:t>然而，福音必须先传给万民。</a:t>
            </a:r>
            <a:r>
              <a:rPr lang="en-US" altLang="zh-CN" dirty="0"/>
              <a:t>11</a:t>
            </a:r>
            <a:r>
              <a:rPr lang="zh-CN" altLang="zh-CN" dirty="0"/>
              <a:t>人把你们拉去交官的时候，不要预先思虑说什么；到那时候，赐给你们什么话，你们就说什么，因为说话的不是你们，乃是圣灵。</a:t>
            </a:r>
            <a:r>
              <a:rPr lang="en-US" altLang="zh-CN" dirty="0" smtClean="0"/>
              <a:t>”——</a:t>
            </a:r>
            <a:r>
              <a:rPr lang="zh-CN" altLang="en-US" dirty="0" smtClean="0"/>
              <a:t>可</a:t>
            </a:r>
            <a:r>
              <a:rPr lang="en-US" dirty="0" smtClean="0"/>
              <a:t> </a:t>
            </a:r>
            <a:r>
              <a:rPr lang="en-US" dirty="0"/>
              <a:t>13:9-11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02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100" b="1" dirty="0" smtClean="0"/>
              <a:t>提后</a:t>
            </a:r>
            <a:r>
              <a:rPr lang="en-US" sz="2100" b="1" dirty="0" smtClean="0"/>
              <a:t>6:4-10 (</a:t>
            </a:r>
            <a:r>
              <a:rPr lang="zh-CN" altLang="en-US" sz="2100" b="1" dirty="0"/>
              <a:t>和合本</a:t>
            </a:r>
            <a:r>
              <a:rPr lang="en-US" sz="2100" b="1" dirty="0" smtClean="0"/>
              <a:t>)</a:t>
            </a:r>
          </a:p>
          <a:p>
            <a:pPr marL="0" indent="0">
              <a:buNone/>
            </a:pPr>
            <a:r>
              <a:rPr lang="en-US" sz="2100" b="1" baseline="30000" dirty="0" smtClean="0"/>
              <a:t>4 </a:t>
            </a:r>
            <a:r>
              <a:rPr lang="zh-CN" altLang="zh-CN" sz="2100" dirty="0" smtClean="0"/>
              <a:t>反倒</a:t>
            </a:r>
            <a:r>
              <a:rPr lang="zh-CN" altLang="zh-CN" sz="2100" dirty="0"/>
              <a:t>在各样的事上表明自己是神的用人，就如在许多的忍耐、患难、穷乏、困苦</a:t>
            </a:r>
            <a:r>
              <a:rPr lang="zh-CN" altLang="zh-CN" sz="2100" dirty="0" smtClean="0"/>
              <a:t>、</a:t>
            </a:r>
            <a:endParaRPr lang="en-US" sz="2100" dirty="0" smtClean="0"/>
          </a:p>
          <a:p>
            <a:pPr marL="0" indent="0">
              <a:buNone/>
            </a:pPr>
            <a:r>
              <a:rPr lang="en-US" sz="2100" b="1" baseline="30000" dirty="0" smtClean="0"/>
              <a:t>5</a:t>
            </a:r>
            <a:r>
              <a:rPr lang="en-US" sz="2100" b="1" baseline="30000" dirty="0"/>
              <a:t> </a:t>
            </a:r>
            <a:r>
              <a:rPr lang="zh-CN" altLang="zh-CN" sz="2100" dirty="0" smtClean="0"/>
              <a:t>鞭打</a:t>
            </a:r>
            <a:r>
              <a:rPr lang="zh-CN" altLang="zh-CN" sz="2100" dirty="0"/>
              <a:t>、监禁、扰乱、勤劳、警醒、不食</a:t>
            </a:r>
            <a:r>
              <a:rPr lang="zh-CN" altLang="zh-CN" sz="2100" dirty="0" smtClean="0"/>
              <a:t>、</a:t>
            </a:r>
            <a:endParaRPr lang="en-US" sz="2100" dirty="0"/>
          </a:p>
          <a:p>
            <a:pPr marL="0" indent="0">
              <a:buNone/>
            </a:pPr>
            <a:r>
              <a:rPr lang="en-US" sz="2100" b="1" baseline="30000" dirty="0"/>
              <a:t>6 </a:t>
            </a:r>
            <a:r>
              <a:rPr lang="zh-CN" altLang="zh-CN" sz="2100" dirty="0" smtClean="0"/>
              <a:t>廉洁</a:t>
            </a:r>
            <a:r>
              <a:rPr lang="zh-CN" altLang="zh-CN" sz="2100" dirty="0"/>
              <a:t>、知识、恒忍、恩慈、圣灵的感化、无伪的爱心</a:t>
            </a:r>
            <a:r>
              <a:rPr lang="zh-CN" altLang="zh-CN" sz="2100" dirty="0" smtClean="0"/>
              <a:t>、</a:t>
            </a:r>
            <a:endParaRPr lang="en-US" sz="2100" dirty="0"/>
          </a:p>
          <a:p>
            <a:pPr marL="0" indent="0">
              <a:buNone/>
            </a:pPr>
            <a:r>
              <a:rPr lang="en-US" sz="2100" b="1" baseline="30000" dirty="0"/>
              <a:t>7 </a:t>
            </a:r>
            <a:r>
              <a:rPr lang="zh-CN" altLang="zh-CN" sz="2100" dirty="0" smtClean="0"/>
              <a:t>真实</a:t>
            </a:r>
            <a:r>
              <a:rPr lang="zh-CN" altLang="zh-CN" sz="2100" dirty="0"/>
              <a:t>的道理、神的大能；仁义的兵器在左在右</a:t>
            </a:r>
            <a:r>
              <a:rPr lang="zh-CN" altLang="zh-CN" sz="2100" dirty="0" smtClean="0"/>
              <a:t>。</a:t>
            </a:r>
            <a:endParaRPr lang="en-US" sz="2100" dirty="0"/>
          </a:p>
          <a:p>
            <a:pPr marL="0" indent="0">
              <a:buNone/>
            </a:pPr>
            <a:r>
              <a:rPr lang="en-US" sz="2100" b="1" baseline="30000" dirty="0"/>
              <a:t>8 </a:t>
            </a:r>
            <a:r>
              <a:rPr lang="zh-CN" altLang="zh-CN" sz="2100" dirty="0" smtClean="0"/>
              <a:t>荣耀</a:t>
            </a:r>
            <a:r>
              <a:rPr lang="zh-CN" altLang="zh-CN" sz="2100" dirty="0"/>
              <a:t>、羞辱，恶名、美名；似乎是诱惑人的，却是诚实的</a:t>
            </a:r>
            <a:r>
              <a:rPr lang="zh-CN" altLang="zh-CN" sz="2100" dirty="0" smtClean="0"/>
              <a:t>；</a:t>
            </a:r>
            <a:endParaRPr lang="en-US" sz="2100" dirty="0"/>
          </a:p>
          <a:p>
            <a:pPr marL="0" indent="0">
              <a:buNone/>
            </a:pPr>
            <a:r>
              <a:rPr lang="en-US" sz="2100" b="1" baseline="30000" dirty="0"/>
              <a:t>9 </a:t>
            </a:r>
            <a:r>
              <a:rPr lang="zh-CN" altLang="zh-CN" sz="2100" dirty="0" smtClean="0"/>
              <a:t>似乎</a:t>
            </a:r>
            <a:r>
              <a:rPr lang="zh-CN" altLang="zh-CN" sz="2100" dirty="0"/>
              <a:t>不为人所知，却是人所共知的；似乎要死，却是活着的；似乎受责罚，却是不至丧命的</a:t>
            </a:r>
            <a:r>
              <a:rPr lang="zh-CN" altLang="zh-CN" sz="2100" dirty="0" smtClean="0"/>
              <a:t>；</a:t>
            </a:r>
            <a:endParaRPr lang="en-US" sz="2100" dirty="0"/>
          </a:p>
          <a:p>
            <a:pPr marL="0" indent="0">
              <a:buNone/>
            </a:pPr>
            <a:r>
              <a:rPr lang="en-US" sz="2100" b="1" baseline="30000" dirty="0"/>
              <a:t>10 </a:t>
            </a:r>
            <a:r>
              <a:rPr lang="zh-CN" altLang="zh-CN" sz="2100" dirty="0" smtClean="0"/>
              <a:t>似乎</a:t>
            </a:r>
            <a:r>
              <a:rPr lang="zh-CN" altLang="zh-CN" sz="2100" dirty="0"/>
              <a:t>忧愁，却是常常快乐的；似乎贫穷，却是叫许多人富足的；似乎一无所有，却是样样都有</a:t>
            </a:r>
            <a:r>
              <a:rPr lang="zh-CN" altLang="zh-CN" sz="2100" dirty="0" smtClean="0"/>
              <a:t>的</a:t>
            </a: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38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</a:t>
            </a:r>
            <a:r>
              <a:rPr lang="zh-CN" altLang="en-US" dirty="0" smtClean="0"/>
              <a:t>争战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752600"/>
            <a:ext cx="4495800" cy="4495800"/>
          </a:xfrm>
        </p:spPr>
      </p:pic>
    </p:spTree>
    <p:extLst>
      <p:ext uri="{BB962C8B-B14F-4D97-AF65-F5344CB8AC3E}">
        <p14:creationId xmlns:p14="http://schemas.microsoft.com/office/powerpoint/2010/main" val="2744572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战胜挂虑、孤独和怀疑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zh-CN" altLang="en-US" dirty="0" smtClean="0"/>
              <a:t>牢记神的话</a:t>
            </a:r>
            <a:endParaRPr lang="en-US" dirty="0"/>
          </a:p>
          <a:p>
            <a:r>
              <a:rPr lang="zh-CN" altLang="en-US" dirty="0" smtClean="0"/>
              <a:t>安歇在神的应许中</a:t>
            </a:r>
            <a:endParaRPr lang="en-US" dirty="0"/>
          </a:p>
          <a:p>
            <a:r>
              <a:rPr lang="zh-CN" altLang="en-US" dirty="0" smtClean="0"/>
              <a:t>反思神的大能和同在</a:t>
            </a:r>
            <a:endParaRPr lang="en-US" dirty="0"/>
          </a:p>
          <a:p>
            <a:r>
              <a:rPr lang="zh-CN" altLang="en-US" dirty="0" smtClean="0"/>
              <a:t>悔改忧虑的罪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1947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小组讨论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zh-CN" altLang="en-US" dirty="0" smtClean="0"/>
              <a:t>面对逼迫时，我们怎么做才能战胜焦虑？</a:t>
            </a:r>
            <a:endParaRPr lang="en-US" dirty="0"/>
          </a:p>
          <a:p>
            <a:endParaRPr lang="en-US" dirty="0"/>
          </a:p>
          <a:p>
            <a:r>
              <a:rPr lang="en-US" dirty="0"/>
              <a:t>2. </a:t>
            </a:r>
            <a:r>
              <a:rPr lang="zh-CN" altLang="en-US" dirty="0" smtClean="0"/>
              <a:t>你将／正在怎样预备你的同伴与逼迫带来的担忧、孤独和怀疑争战？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3171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羞耻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446783"/>
            <a:ext cx="2857500" cy="1352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62" y="2826706"/>
            <a:ext cx="2238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37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罗</a:t>
            </a:r>
            <a:r>
              <a:rPr lang="en-US" dirty="0" smtClean="0"/>
              <a:t>3:23</a:t>
            </a:r>
            <a:r>
              <a:rPr lang="zh-CN" altLang="en-US" dirty="0" smtClean="0"/>
              <a:t>　因为</a:t>
            </a:r>
            <a:r>
              <a:rPr lang="zh-CN" altLang="en-US" dirty="0"/>
              <a:t>世人都犯了罪，亏缺了神的</a:t>
            </a:r>
            <a:r>
              <a:rPr lang="zh-CN" altLang="en-US" dirty="0" smtClean="0"/>
              <a:t>荣耀。</a:t>
            </a:r>
            <a:endParaRPr lang="en-US" altLang="zh-CN" dirty="0" smtClean="0"/>
          </a:p>
          <a:p>
            <a:r>
              <a:rPr lang="zh-CN" altLang="en-US" dirty="0" smtClean="0"/>
              <a:t>赛</a:t>
            </a:r>
            <a:r>
              <a:rPr lang="en-US" dirty="0" smtClean="0"/>
              <a:t>64: 4-9</a:t>
            </a:r>
          </a:p>
          <a:p>
            <a:r>
              <a:rPr lang="en-US" dirty="0" smtClean="0"/>
              <a:t>“</a:t>
            </a:r>
            <a:r>
              <a:rPr lang="zh-CN" altLang="en-US" dirty="0" smtClean="0"/>
              <a:t>所有的义都像污秽的衣服。</a:t>
            </a:r>
            <a:r>
              <a:rPr lang="en-US" dirty="0" smtClean="0"/>
              <a:t>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423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zh-CN" altLang="en-US" dirty="0" smtClean="0">
                <a:solidFill>
                  <a:srgbClr val="7030A0"/>
                </a:solidFill>
              </a:rPr>
              <a:t>罗</a:t>
            </a:r>
            <a:r>
              <a:rPr lang="en-US" dirty="0" smtClean="0">
                <a:solidFill>
                  <a:srgbClr val="7030A0"/>
                </a:solidFill>
              </a:rPr>
              <a:t> 8:1-2   </a:t>
            </a:r>
          </a:p>
          <a:p>
            <a:r>
              <a:rPr lang="zh-CN" altLang="en-US" dirty="0" smtClean="0"/>
              <a:t>如今，那些在基督耶稣里的就不定罪了。２因为赐生命圣灵的律，在基督耶稣里释放了我，使我脱离罪和死的律了。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131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个人争战：羞耻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“</a:t>
            </a:r>
            <a:r>
              <a:rPr lang="zh-CN" altLang="zh-CN" dirty="0"/>
              <a:t>重要的是就在神刚刚告诉他的仆人们这些信息，他的仆人宣告说不会从鞭打、羞耻、羞辱中退缩。现在是仆人为着同样的事工经受同样的待遇的时候了。</a:t>
            </a:r>
            <a:r>
              <a:rPr lang="en-US" altLang="zh-CN" dirty="0" smtClean="0"/>
              <a:t>”</a:t>
            </a:r>
          </a:p>
          <a:p>
            <a:pPr marL="0" indent="0">
              <a:buNone/>
            </a:pPr>
            <a:r>
              <a:rPr lang="zh-CN" altLang="en-US" dirty="0" smtClean="0"/>
              <a:t>　　　　　　　　　　　　　　　</a:t>
            </a:r>
            <a:r>
              <a:rPr lang="en-US" altLang="zh-CN" dirty="0" smtClean="0"/>
              <a:t> </a:t>
            </a:r>
            <a:r>
              <a:rPr lang="en-US" altLang="zh-CN" dirty="0"/>
              <a:t>——</a:t>
            </a:r>
            <a:r>
              <a:rPr lang="en-US" altLang="zh-CN" dirty="0" err="1"/>
              <a:t>托恩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90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个人争战：羞耻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提后</a:t>
            </a:r>
            <a:r>
              <a:rPr lang="en-US" dirty="0" smtClean="0"/>
              <a:t>1:8-12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8 </a:t>
            </a:r>
            <a:r>
              <a:rPr lang="zh-CN" altLang="zh-CN" dirty="0" smtClean="0"/>
              <a:t>你</a:t>
            </a:r>
            <a:r>
              <a:rPr lang="zh-CN" altLang="zh-CN" dirty="0"/>
              <a:t>不要以给我们的主作见证为耻，也不要以我这为主被囚的为耻。总要按神的能力，与我为福音同受苦难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9 </a:t>
            </a:r>
            <a:r>
              <a:rPr lang="zh-CN" altLang="zh-CN" dirty="0" smtClean="0"/>
              <a:t>神</a:t>
            </a:r>
            <a:r>
              <a:rPr lang="zh-CN" altLang="zh-CN" dirty="0"/>
              <a:t>救了我们，以圣召召我们，不是按我们的行为，乃是按他的旨意和恩典。这恩典是万古之先在基督耶稣里赐给我们</a:t>
            </a:r>
            <a:r>
              <a:rPr lang="zh-CN" altLang="zh-CN" dirty="0" smtClean="0"/>
              <a:t>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b="1" baseline="30000" dirty="0" smtClean="0"/>
              <a:t>10 </a:t>
            </a:r>
            <a:r>
              <a:rPr lang="zh-CN" altLang="zh-CN" dirty="0" smtClean="0"/>
              <a:t>但</a:t>
            </a:r>
            <a:r>
              <a:rPr lang="zh-CN" altLang="zh-CN" dirty="0"/>
              <a:t>如今藉着我们救主基督耶稣的显现才表明出来了。他已经把死废去，藉着福音，将不能坏的生命彰显出</a:t>
            </a:r>
            <a:r>
              <a:rPr lang="zh-CN" altLang="zh-CN" dirty="0" smtClean="0"/>
              <a:t>来</a:t>
            </a:r>
            <a:r>
              <a:rPr lang="zh-CN" altLang="en-US" dirty="0" smtClean="0"/>
              <a:t>。</a:t>
            </a:r>
            <a:endParaRPr lang="en-US" dirty="0" smtClean="0"/>
          </a:p>
          <a:p>
            <a:pPr marL="0" indent="0">
              <a:buNone/>
            </a:pPr>
            <a:r>
              <a:rPr lang="en-US" b="1" baseline="30000" dirty="0" smtClean="0"/>
              <a:t>11</a:t>
            </a:r>
            <a:r>
              <a:rPr lang="en-US" b="1" baseline="30000" dirty="0"/>
              <a:t> </a:t>
            </a:r>
            <a:r>
              <a:rPr lang="zh-CN" altLang="zh-CN" dirty="0" smtClean="0"/>
              <a:t>我</a:t>
            </a:r>
            <a:r>
              <a:rPr lang="zh-CN" altLang="zh-CN" dirty="0"/>
              <a:t>为这福音奉派作传道的，作使徒，作</a:t>
            </a:r>
            <a:r>
              <a:rPr lang="zh-CN" altLang="zh-CN" dirty="0" smtClean="0"/>
              <a:t>师傅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12 </a:t>
            </a:r>
            <a:r>
              <a:rPr lang="zh-CN" altLang="zh-CN" dirty="0" smtClean="0"/>
              <a:t>为</a:t>
            </a:r>
            <a:r>
              <a:rPr lang="zh-CN" altLang="zh-CN" dirty="0"/>
              <a:t>这缘故，我也受这些苦难，然而我不以为耻。因为知道我所信的是谁，也深信他能保全我所交付他的，直到</a:t>
            </a:r>
            <a:r>
              <a:rPr lang="zh-CN" altLang="zh-CN" dirty="0" smtClean="0"/>
              <a:t>那日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776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个人争战：羞耻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来</a:t>
            </a:r>
            <a:r>
              <a:rPr lang="en-US" dirty="0" smtClean="0"/>
              <a:t> 2:11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11 </a:t>
            </a:r>
            <a:r>
              <a:rPr lang="zh-CN" altLang="zh-CN" dirty="0" smtClean="0"/>
              <a:t>因</a:t>
            </a:r>
            <a:r>
              <a:rPr lang="zh-CN" altLang="zh-CN" dirty="0"/>
              <a:t>那使人成圣的和那些得以成圣的，都是出于一，所以他称他们为弟兄，也</a:t>
            </a:r>
            <a:r>
              <a:rPr lang="zh-CN" altLang="zh-CN" dirty="0" smtClean="0"/>
              <a:t>不以为耻</a:t>
            </a:r>
            <a:r>
              <a:rPr lang="zh-CN" altLang="en-US" dirty="0" smtClean="0"/>
              <a:t>。</a:t>
            </a:r>
            <a:endParaRPr lang="en-US" dirty="0"/>
          </a:p>
          <a:p>
            <a:r>
              <a:rPr lang="zh-CN" altLang="en-US" dirty="0" smtClean="0"/>
              <a:t>罗</a:t>
            </a:r>
            <a:r>
              <a:rPr lang="en-US" dirty="0" smtClean="0"/>
              <a:t> 1:16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16 </a:t>
            </a:r>
            <a:r>
              <a:rPr lang="zh-CN" altLang="zh-CN" dirty="0" smtClean="0"/>
              <a:t>我</a:t>
            </a:r>
            <a:r>
              <a:rPr lang="zh-CN" altLang="zh-CN" dirty="0"/>
              <a:t>不以福音为耻；这福音本是神的大能，要救一切相信的，先是犹太人，后是希腊</a:t>
            </a:r>
            <a:r>
              <a:rPr lang="zh-CN" altLang="zh-CN" dirty="0" smtClean="0"/>
              <a:t>人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663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个人争战：羞耻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可</a:t>
            </a:r>
            <a:r>
              <a:rPr lang="en-US" dirty="0" smtClean="0"/>
              <a:t>8:38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38 </a:t>
            </a:r>
            <a:r>
              <a:rPr lang="zh-CN" altLang="zh-CN" dirty="0" smtClean="0"/>
              <a:t>凡</a:t>
            </a:r>
            <a:r>
              <a:rPr lang="zh-CN" altLang="zh-CN" dirty="0"/>
              <a:t>在这淫乱罪恶的世代，把我和我的道当作可耻的，人子在他父的荣耀里，同圣天使降临的时候，也要把那人当作可耻</a:t>
            </a:r>
            <a:r>
              <a:rPr lang="zh-CN" altLang="zh-CN" dirty="0" smtClean="0"/>
              <a:t>的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提后</a:t>
            </a:r>
            <a:r>
              <a:rPr lang="en-US" b="1" dirty="0" smtClean="0"/>
              <a:t>3:10-12 (</a:t>
            </a:r>
            <a:r>
              <a:rPr lang="zh-CN" altLang="en-US" b="1" dirty="0" smtClean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10 </a:t>
            </a:r>
            <a:r>
              <a:rPr lang="zh-CN" altLang="zh-CN" dirty="0" smtClean="0"/>
              <a:t>但</a:t>
            </a:r>
            <a:r>
              <a:rPr lang="zh-CN" altLang="zh-CN" dirty="0"/>
              <a:t>你已经服从了我的教训、品行、志向、信心、宽容、爱心、忍耐</a:t>
            </a:r>
            <a:r>
              <a:rPr lang="zh-CN" altLang="zh-CN" dirty="0" smtClean="0"/>
              <a:t>，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11 </a:t>
            </a:r>
            <a:r>
              <a:rPr lang="zh-CN" altLang="zh-CN" dirty="0" smtClean="0"/>
              <a:t>以及</a:t>
            </a:r>
            <a:r>
              <a:rPr lang="zh-CN" altLang="zh-CN" dirty="0"/>
              <a:t>我在安提阿、以哥念、路司得所遭遇的逼迫、苦难。我所忍受是何等的逼迫！但从这一切苦难中，主都把我救出来了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12 </a:t>
            </a:r>
            <a:r>
              <a:rPr lang="zh-CN" altLang="zh-CN" dirty="0" smtClean="0"/>
              <a:t>不但</a:t>
            </a:r>
            <a:r>
              <a:rPr lang="zh-CN" altLang="zh-CN" dirty="0"/>
              <a:t>如此，凡立志在基督耶稣里敬虔度日的，也都要受</a:t>
            </a:r>
            <a:r>
              <a:rPr lang="zh-CN" altLang="zh-CN" dirty="0" smtClean="0"/>
              <a:t>逼迫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532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个人争战：羞耻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太</a:t>
            </a:r>
            <a:r>
              <a:rPr lang="en-US" dirty="0" smtClean="0"/>
              <a:t> 10:32-33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32 </a:t>
            </a:r>
            <a:r>
              <a:rPr lang="zh-CN" altLang="zh-CN" dirty="0" smtClean="0"/>
              <a:t>凡</a:t>
            </a:r>
            <a:r>
              <a:rPr lang="zh-CN" altLang="zh-CN" dirty="0"/>
              <a:t>在人面前认我的，我在我天上的父面前也必认</a:t>
            </a:r>
            <a:r>
              <a:rPr lang="zh-CN" altLang="zh-CN" dirty="0" smtClean="0"/>
              <a:t>他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b="1" baseline="30000" dirty="0" smtClean="0"/>
              <a:t>33 </a:t>
            </a:r>
            <a:r>
              <a:rPr lang="zh-CN" altLang="zh-CN" dirty="0" smtClean="0"/>
              <a:t>凡</a:t>
            </a:r>
            <a:r>
              <a:rPr lang="zh-CN" altLang="zh-CN" dirty="0"/>
              <a:t>在人面前不忍我的，我在我天上的父面前也必不认</a:t>
            </a:r>
            <a:r>
              <a:rPr lang="zh-CN" altLang="zh-CN" dirty="0" smtClean="0"/>
              <a:t>他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666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个人争战：羞耻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路</a:t>
            </a:r>
            <a:r>
              <a:rPr lang="en-US" dirty="0" smtClean="0"/>
              <a:t>12:9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9 </a:t>
            </a:r>
            <a:r>
              <a:rPr lang="zh-CN" altLang="zh-CN" dirty="0" smtClean="0"/>
              <a:t>在</a:t>
            </a:r>
            <a:r>
              <a:rPr lang="zh-CN" altLang="zh-CN" dirty="0"/>
              <a:t>人面前不认我的，人子在神的使者面前也必不认</a:t>
            </a:r>
            <a:r>
              <a:rPr lang="zh-CN" altLang="zh-CN" dirty="0" smtClean="0"/>
              <a:t>他</a:t>
            </a:r>
            <a:r>
              <a:rPr lang="zh-CN" altLang="en-US" dirty="0" smtClean="0"/>
              <a:t>。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提后</a:t>
            </a:r>
            <a:r>
              <a:rPr lang="en-US" dirty="0" smtClean="0"/>
              <a:t>2:15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15 </a:t>
            </a:r>
            <a:r>
              <a:rPr lang="zh-CN" altLang="zh-CN" dirty="0" smtClean="0"/>
              <a:t>你</a:t>
            </a:r>
            <a:r>
              <a:rPr lang="zh-CN" altLang="zh-CN" dirty="0"/>
              <a:t>当竭力在神面前得蒙喜悦，作无愧的工人，按着正意分解真理的</a:t>
            </a:r>
            <a:r>
              <a:rPr lang="zh-CN" altLang="zh-CN" dirty="0" smtClean="0"/>
              <a:t>道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419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个人争战：羞耻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dirty="0" smtClean="0"/>
              <a:t>可</a:t>
            </a:r>
            <a:r>
              <a:rPr lang="en-US" dirty="0" smtClean="0"/>
              <a:t> 8:34-38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34 </a:t>
            </a:r>
            <a:r>
              <a:rPr lang="zh-CN" altLang="en-US" dirty="0" smtClean="0"/>
              <a:t>于是叫众人和门徒来，对他们说：“若有人要跟从我，就当舍己，背起他的十字架来跟从我。</a:t>
            </a:r>
            <a:endParaRPr lang="en-US" dirty="0"/>
          </a:p>
          <a:p>
            <a:r>
              <a:rPr lang="en-US" b="1" baseline="30000" dirty="0"/>
              <a:t>35 </a:t>
            </a:r>
            <a:r>
              <a:rPr lang="zh-CN" altLang="en-US" dirty="0" smtClean="0"/>
              <a:t>因为，凡要救自己生命（或译：灵魂；下同）的，必丧掉生命；凡为我和福音丧掉生命的，必救了生命。</a:t>
            </a:r>
            <a:endParaRPr lang="en-US" dirty="0"/>
          </a:p>
          <a:p>
            <a:r>
              <a:rPr lang="en-US" b="1" baseline="30000" dirty="0"/>
              <a:t>36 </a:t>
            </a:r>
            <a:r>
              <a:rPr lang="zh-CN" altLang="en-US" dirty="0" smtClean="0"/>
              <a:t>人就是赚得全世界，赔上自己的生命，有什么益处呢？</a:t>
            </a:r>
            <a:endParaRPr lang="en-US" dirty="0"/>
          </a:p>
          <a:p>
            <a:r>
              <a:rPr lang="en-US" b="1" baseline="30000" dirty="0"/>
              <a:t>37 </a:t>
            </a:r>
            <a:r>
              <a:rPr lang="zh-CN" altLang="en-US" dirty="0" smtClean="0"/>
              <a:t>人还能拿什么换生命呢？</a:t>
            </a:r>
            <a:endParaRPr lang="en-US" dirty="0"/>
          </a:p>
          <a:p>
            <a:r>
              <a:rPr lang="en-US" b="1" baseline="30000" dirty="0"/>
              <a:t>38 </a:t>
            </a:r>
            <a:r>
              <a:rPr lang="zh-CN" altLang="en-US" dirty="0" smtClean="0"/>
              <a:t>凡在这淫乱罪恶的世代，把我和我的道当作可耻的，人子在他父的荣耀里，同圣天使降临的时候，也要把那人当作可耻的。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137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惧怕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057400"/>
            <a:ext cx="4888268" cy="391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7376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524000"/>
            <a:ext cx="3124200" cy="4165600"/>
          </a:xfrm>
        </p:spPr>
      </p:pic>
    </p:spTree>
    <p:extLst>
      <p:ext uri="{BB962C8B-B14F-4D97-AF65-F5344CB8AC3E}">
        <p14:creationId xmlns:p14="http://schemas.microsoft.com/office/powerpoint/2010/main" val="42248368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个人</a:t>
            </a:r>
            <a:r>
              <a:rPr lang="zh-CN" altLang="en-US" dirty="0" smtClean="0"/>
              <a:t>争战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sz="3200" dirty="0" smtClean="0"/>
              <a:t>（以假乱真）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046" y="2514600"/>
            <a:ext cx="2769433" cy="3717073"/>
          </a:xfrm>
        </p:spPr>
      </p:pic>
    </p:spTree>
    <p:extLst>
      <p:ext uri="{BB962C8B-B14F-4D97-AF65-F5344CB8AC3E}">
        <p14:creationId xmlns:p14="http://schemas.microsoft.com/office/powerpoint/2010/main" val="10764482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zh-CN" altLang="en-US" dirty="0" smtClean="0"/>
              <a:t>大卫和歌利亚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600200"/>
            <a:ext cx="3987799" cy="2990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4267200"/>
            <a:ext cx="1553308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711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“</a:t>
            </a:r>
            <a:r>
              <a:rPr lang="zh-CN" altLang="zh-CN" dirty="0"/>
              <a:t>可怕的不是人的审判，而是神的审判；不是肉体的，而是身体和灵魂的永远毁灭。那些还在害怕人的，他们不怕神；那些畏惧神的，不再惧怕人。所有传道人要每天记住这些话。</a:t>
            </a:r>
            <a:r>
              <a:rPr lang="en-US" altLang="zh-CN" dirty="0" smtClean="0"/>
              <a:t>”</a:t>
            </a:r>
          </a:p>
          <a:p>
            <a:pPr marL="0" indent="0">
              <a:buNone/>
            </a:pPr>
            <a:r>
              <a:rPr lang="zh-CN" altLang="en-US" dirty="0"/>
              <a:t>　</a:t>
            </a:r>
            <a:r>
              <a:rPr lang="zh-CN" altLang="en-US" dirty="0" smtClean="0"/>
              <a:t>　　　　　　　　　　　　　</a:t>
            </a:r>
            <a:r>
              <a:rPr lang="en-US" altLang="zh-CN" dirty="0" smtClean="0"/>
              <a:t>—— </a:t>
            </a:r>
            <a:r>
              <a:rPr lang="zh-CN" altLang="zh-CN" dirty="0"/>
              <a:t>潘霍华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432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zh-CN" dirty="0"/>
              <a:t>在使徒行传</a:t>
            </a:r>
            <a:r>
              <a:rPr lang="en-US" altLang="zh-CN" dirty="0"/>
              <a:t>4:8-10, “</a:t>
            </a:r>
            <a:r>
              <a:rPr lang="zh-CN" altLang="zh-CN" dirty="0"/>
              <a:t>当彼得和约翰被带到公会前，他们看到了在逼迫中给耶稣作见证的机会。他们也可能轻易地说：</a:t>
            </a:r>
            <a:r>
              <a:rPr lang="en-US" altLang="zh-CN" dirty="0"/>
              <a:t>‘</a:t>
            </a:r>
            <a:r>
              <a:rPr lang="zh-CN" altLang="zh-CN" dirty="0"/>
              <a:t>我们害怕了。我们可能要呆在这里了。</a:t>
            </a:r>
            <a:r>
              <a:rPr lang="en-US" altLang="zh-CN" dirty="0"/>
              <a:t>’</a:t>
            </a:r>
            <a:r>
              <a:rPr lang="zh-CN" altLang="zh-CN" dirty="0"/>
              <a:t>在使徒行传</a:t>
            </a:r>
            <a:r>
              <a:rPr lang="en-US" altLang="zh-CN" dirty="0"/>
              <a:t>4:8-10, “</a:t>
            </a:r>
            <a:r>
              <a:rPr lang="zh-CN" altLang="zh-CN" dirty="0"/>
              <a:t>当彼得和约翰被带到公会前，他们看到了在逼迫中给耶稣作见证的机会。他们也可能轻易地说：</a:t>
            </a:r>
            <a:r>
              <a:rPr lang="en-US" altLang="zh-CN" dirty="0"/>
              <a:t>‘</a:t>
            </a:r>
            <a:r>
              <a:rPr lang="zh-CN" altLang="zh-CN" dirty="0"/>
              <a:t>我们害怕了。我们可能永远摆脱不了这样的环境了。</a:t>
            </a:r>
            <a:r>
              <a:rPr lang="en-US" altLang="zh-CN" dirty="0"/>
              <a:t>’</a:t>
            </a:r>
            <a:r>
              <a:rPr lang="zh-CN" altLang="zh-CN" dirty="0"/>
              <a:t>他们没有任何先例可循；这是第一例教会受逼迫。彼得和约翰可能会惊慌失措，不再传福音； 他们也可以给公会一个打折扣的信息，这样就没有人会被冒犯，可是他们并没有。他们放胆讲论基督。耶稣告诉门徒们：“你们往普天下去，传福音给万民听</a:t>
            </a:r>
            <a:r>
              <a:rPr lang="en-US" altLang="zh-CN" dirty="0"/>
              <a:t>”</a:t>
            </a:r>
            <a:r>
              <a:rPr lang="zh-CN" altLang="zh-CN" dirty="0"/>
              <a:t>（可</a:t>
            </a:r>
            <a:r>
              <a:rPr lang="en-US" altLang="zh-CN" dirty="0"/>
              <a:t>16:15</a:t>
            </a:r>
            <a:r>
              <a:rPr lang="zh-CN" altLang="zh-CN" dirty="0"/>
              <a:t>）。彼得和约翰知道这一命令是给所有人，包括公会中的人们。因此，彼得传讲基督，指出是犹太领袖把他钉十字架</a:t>
            </a:r>
            <a:r>
              <a:rPr lang="en-US" altLang="zh-CN" dirty="0"/>
              <a:t>”</a:t>
            </a:r>
            <a:r>
              <a:rPr lang="zh-CN" altLang="zh-CN" dirty="0"/>
              <a:t>（麦克阿瑟，如何处理逼迫，学习笔记</a:t>
            </a:r>
            <a:r>
              <a:rPr lang="en-US" altLang="zh-CN" dirty="0"/>
              <a:t>27</a:t>
            </a:r>
            <a:r>
              <a:rPr lang="zh-CN" altLang="zh-CN" dirty="0" smtClean="0"/>
              <a:t>）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65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dirty="0" smtClean="0"/>
              <a:t>赛</a:t>
            </a:r>
            <a:r>
              <a:rPr lang="en-US" dirty="0" smtClean="0"/>
              <a:t>41:10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10 </a:t>
            </a:r>
            <a:r>
              <a:rPr lang="zh-CN" altLang="en-US" dirty="0" smtClean="0"/>
              <a:t>你不要害怕，因为我与你同在；不要惊惶，因为我是你的神。我必坚固你，我必帮助你，我必用我公义的右手扶持你。</a:t>
            </a:r>
            <a:endParaRPr lang="en-US" dirty="0"/>
          </a:p>
          <a:p>
            <a:r>
              <a:rPr lang="en-US" b="1" baseline="30000" dirty="0"/>
              <a:t>11 </a:t>
            </a:r>
            <a:r>
              <a:rPr lang="zh-CN" altLang="en-US" dirty="0" smtClean="0"/>
              <a:t>凡向你发怒的必都抱愧蒙羞；与你相争的必如无有，并要灭亡。</a:t>
            </a:r>
            <a:endParaRPr lang="en-US" dirty="0"/>
          </a:p>
          <a:p>
            <a:r>
              <a:rPr lang="en-US" b="1" baseline="30000" dirty="0"/>
              <a:t>12 </a:t>
            </a:r>
            <a:r>
              <a:rPr lang="zh-CN" altLang="en-US" dirty="0" smtClean="0"/>
              <a:t>与你争竞的，你要找他们也找不着；与你争战的必如无有，成为虚无。</a:t>
            </a:r>
            <a:endParaRPr lang="en-US" dirty="0"/>
          </a:p>
          <a:p>
            <a:r>
              <a:rPr lang="en-US" b="1" baseline="30000" dirty="0"/>
              <a:t>13 </a:t>
            </a:r>
            <a:r>
              <a:rPr lang="zh-CN" altLang="en-US" dirty="0" smtClean="0"/>
              <a:t>因为我耶和华你的神必搀扶你的右手，对你说：不要害怕！我必帮助你。</a:t>
            </a:r>
            <a:endParaRPr lang="en-US" dirty="0"/>
          </a:p>
          <a:p>
            <a:r>
              <a:rPr lang="en-US" b="1" baseline="30000" dirty="0"/>
              <a:t>14 </a:t>
            </a:r>
            <a:r>
              <a:rPr lang="zh-CN" altLang="en-US" dirty="0" smtClean="0"/>
              <a:t>你这虫雅各和你们以色列人，不要害怕！耶和华说：我必帮助你。你的救赎主就是以色列的圣者。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96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zh-CN" altLang="en-US" b="1" dirty="0" smtClean="0"/>
              <a:t>分离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</a:t>
            </a:r>
            <a:r>
              <a:rPr lang="zh-CN" altLang="en-US" dirty="0" smtClean="0"/>
              <a:t>釜底抽薪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79973"/>
            <a:ext cx="3886200" cy="24045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200400"/>
            <a:ext cx="2857500" cy="2181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084" y="4684560"/>
            <a:ext cx="2210916" cy="168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891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不要害怕</a:t>
            </a:r>
            <a:r>
              <a:rPr lang="en-US" dirty="0" smtClean="0"/>
              <a:t>– </a:t>
            </a:r>
            <a:r>
              <a:rPr lang="en-US" dirty="0"/>
              <a:t>vv. 10,13,14</a:t>
            </a:r>
          </a:p>
          <a:p>
            <a:r>
              <a:rPr lang="zh-CN" altLang="en-US" dirty="0" smtClean="0"/>
              <a:t>谁在讲话？谁是聆听者？</a:t>
            </a:r>
            <a:r>
              <a:rPr lang="en-US" dirty="0" smtClean="0"/>
              <a:t> </a:t>
            </a:r>
            <a:r>
              <a:rPr lang="en-US" dirty="0"/>
              <a:t>(vv.8,14) </a:t>
            </a:r>
            <a:r>
              <a:rPr lang="zh-CN" altLang="en-US" dirty="0" smtClean="0"/>
              <a:t>他们的景况怎样？</a:t>
            </a:r>
            <a:r>
              <a:rPr lang="en-US" dirty="0" smtClean="0"/>
              <a:t> </a:t>
            </a:r>
            <a:r>
              <a:rPr lang="en-US" dirty="0"/>
              <a:t>(vv. 11-12) </a:t>
            </a:r>
          </a:p>
          <a:p>
            <a:r>
              <a:rPr lang="zh-CN" altLang="en-US" dirty="0" smtClean="0"/>
              <a:t>在面对仇敌时，以色列人的自然反应是什么呢</a:t>
            </a:r>
            <a:r>
              <a:rPr lang="zh-CN" altLang="en-US" dirty="0" smtClean="0"/>
              <a:t>？我们</a:t>
            </a:r>
            <a:r>
              <a:rPr lang="zh-CN" altLang="en-US" dirty="0" smtClean="0"/>
              <a:t>为什么惧怕？</a:t>
            </a:r>
            <a:r>
              <a:rPr lang="en-US" dirty="0" smtClean="0"/>
              <a:t> </a:t>
            </a:r>
            <a:r>
              <a:rPr lang="zh-CN" altLang="en-US" dirty="0"/>
              <a:t>太</a:t>
            </a:r>
            <a:r>
              <a:rPr lang="en-US" dirty="0" smtClean="0"/>
              <a:t>8:26</a:t>
            </a:r>
            <a:endParaRPr lang="en-US" dirty="0"/>
          </a:p>
          <a:p>
            <a:r>
              <a:rPr lang="zh-CN" altLang="en-US" dirty="0" smtClean="0"/>
              <a:t>神的吩咐</a:t>
            </a:r>
            <a:r>
              <a:rPr lang="en-US" dirty="0" smtClean="0"/>
              <a:t>: </a:t>
            </a:r>
            <a:r>
              <a:rPr lang="zh-CN" altLang="en-US" dirty="0" smtClean="0"/>
              <a:t>不要害怕，因为我与你同在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以马内利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赛</a:t>
            </a:r>
            <a:r>
              <a:rPr lang="en-US" dirty="0" smtClean="0"/>
              <a:t>7:14</a:t>
            </a:r>
            <a:r>
              <a:rPr lang="en-US" dirty="0"/>
              <a:t>, </a:t>
            </a:r>
            <a:r>
              <a:rPr lang="zh-CN" altLang="en-US" dirty="0"/>
              <a:t>太</a:t>
            </a:r>
            <a:r>
              <a:rPr lang="en-US" dirty="0" smtClean="0"/>
              <a:t>1:23</a:t>
            </a:r>
            <a:r>
              <a:rPr lang="en-US" dirty="0"/>
              <a:t>, </a:t>
            </a:r>
            <a:r>
              <a:rPr lang="zh-CN" altLang="en-US" dirty="0"/>
              <a:t>太</a:t>
            </a:r>
            <a:r>
              <a:rPr lang="en-US" dirty="0" smtClean="0"/>
              <a:t>28:20</a:t>
            </a:r>
            <a:r>
              <a:rPr lang="en-US" dirty="0"/>
              <a:t>, </a:t>
            </a:r>
            <a:r>
              <a:rPr lang="zh-CN" altLang="en-US" dirty="0"/>
              <a:t>约</a:t>
            </a:r>
            <a:r>
              <a:rPr lang="en-US" dirty="0" smtClean="0"/>
              <a:t>15</a:t>
            </a:r>
            <a:r>
              <a:rPr lang="zh-CN" altLang="en-US" dirty="0" smtClean="0"/>
              <a:t>。</a:t>
            </a:r>
            <a:endParaRPr lang="en-US" dirty="0"/>
          </a:p>
          <a:p>
            <a:r>
              <a:rPr lang="zh-CN" altLang="en-US" dirty="0" smtClean="0"/>
              <a:t>神吩咐说不要惧怕人，也给以色列人不要惧怕的原因。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927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不要惧怕的原因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</a:t>
            </a:r>
            <a:r>
              <a:rPr lang="en-US" dirty="0"/>
              <a:t>. </a:t>
            </a:r>
            <a:r>
              <a:rPr lang="zh-CN" altLang="en-US" dirty="0" smtClean="0"/>
              <a:t>因为我与你同在</a:t>
            </a:r>
            <a:r>
              <a:rPr lang="en-US" dirty="0" smtClean="0"/>
              <a:t> </a:t>
            </a:r>
            <a:r>
              <a:rPr lang="en-US" dirty="0"/>
              <a:t>– v.10 </a:t>
            </a:r>
            <a:r>
              <a:rPr lang="zh-CN" altLang="en-US" dirty="0" smtClean="0"/>
              <a:t>以色列人不是孤军奋战！可是我们常常感到孤独，觉得神没有与我们同在。为什么？</a:t>
            </a:r>
            <a:endParaRPr lang="en-US" dirty="0"/>
          </a:p>
          <a:p>
            <a:r>
              <a:rPr lang="zh-CN" altLang="en-US" dirty="0" smtClean="0"/>
              <a:t>只看环境，不认罪，用错兵器 </a:t>
            </a:r>
            <a:r>
              <a:rPr lang="en-US" altLang="zh-CN" dirty="0" smtClean="0"/>
              <a:t>——</a:t>
            </a:r>
            <a:r>
              <a:rPr lang="en-US" dirty="0" smtClean="0"/>
              <a:t> </a:t>
            </a:r>
            <a:r>
              <a:rPr lang="zh-CN" altLang="en-US" dirty="0"/>
              <a:t>太</a:t>
            </a:r>
            <a:r>
              <a:rPr lang="en-US" dirty="0" smtClean="0"/>
              <a:t>14:30</a:t>
            </a:r>
            <a:r>
              <a:rPr lang="en-US" dirty="0"/>
              <a:t>, </a:t>
            </a:r>
            <a:r>
              <a:rPr lang="zh-CN" altLang="en-US" dirty="0" smtClean="0"/>
              <a:t>林前</a:t>
            </a:r>
            <a:r>
              <a:rPr lang="en-US" dirty="0" smtClean="0"/>
              <a:t>:27-29</a:t>
            </a:r>
            <a:r>
              <a:rPr lang="en-US" dirty="0"/>
              <a:t>, </a:t>
            </a:r>
            <a:r>
              <a:rPr lang="zh-CN" altLang="en-US" dirty="0" smtClean="0"/>
              <a:t>林后</a:t>
            </a:r>
            <a:r>
              <a:rPr lang="en-US" dirty="0" smtClean="0"/>
              <a:t> </a:t>
            </a:r>
            <a:r>
              <a:rPr lang="en-US" dirty="0"/>
              <a:t>10:4, </a:t>
            </a:r>
            <a:r>
              <a:rPr lang="zh-CN" altLang="en-US" dirty="0"/>
              <a:t>弗</a:t>
            </a:r>
            <a:r>
              <a:rPr lang="en-US" dirty="0" smtClean="0"/>
              <a:t>6:10ff</a:t>
            </a:r>
            <a:endParaRPr lang="en-US" dirty="0"/>
          </a:p>
          <a:p>
            <a:r>
              <a:rPr lang="zh-CN" altLang="en-US" dirty="0" smtClean="0"/>
              <a:t>什么是真实的？是我们看到的环境？敌人？还是神的道？我们真的孤单吗？</a:t>
            </a:r>
            <a:r>
              <a:rPr lang="en-US" dirty="0" smtClean="0"/>
              <a:t> </a:t>
            </a:r>
            <a:r>
              <a:rPr lang="zh-CN" altLang="en-US" dirty="0"/>
              <a:t>太</a:t>
            </a:r>
            <a:r>
              <a:rPr lang="en-US" dirty="0" smtClean="0"/>
              <a:t>28:20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560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</a:t>
            </a:r>
            <a:r>
              <a:rPr lang="zh-CN" altLang="en-US" dirty="0" smtClean="0"/>
              <a:t>我要坚固你</a:t>
            </a:r>
            <a:r>
              <a:rPr lang="en-US" altLang="zh-CN" dirty="0" smtClean="0"/>
              <a:t>——</a:t>
            </a:r>
            <a:r>
              <a:rPr lang="en-US" dirty="0" smtClean="0"/>
              <a:t> </a:t>
            </a:r>
            <a:r>
              <a:rPr lang="en-US" dirty="0"/>
              <a:t>v.10b </a:t>
            </a:r>
            <a:r>
              <a:rPr lang="zh-CN" altLang="en-US" dirty="0"/>
              <a:t>书</a:t>
            </a:r>
            <a:r>
              <a:rPr lang="en-US" dirty="0" smtClean="0"/>
              <a:t> </a:t>
            </a:r>
            <a:r>
              <a:rPr lang="en-US" dirty="0"/>
              <a:t>1:9, </a:t>
            </a:r>
            <a:r>
              <a:rPr lang="zh-CN" altLang="en-US" dirty="0" smtClean="0"/>
              <a:t>西</a:t>
            </a:r>
            <a:r>
              <a:rPr lang="en-US" dirty="0" smtClean="0"/>
              <a:t> </a:t>
            </a:r>
            <a:r>
              <a:rPr lang="en-US" dirty="0"/>
              <a:t>1:11</a:t>
            </a:r>
          </a:p>
          <a:p>
            <a:r>
              <a:rPr lang="zh-CN" altLang="en-US" dirty="0" smtClean="0"/>
              <a:t>神什么时候会坚固</a:t>
            </a:r>
            <a:r>
              <a:rPr lang="en-US" altLang="zh-CN" dirty="0" smtClean="0"/>
              <a:t>/</a:t>
            </a:r>
            <a:r>
              <a:rPr lang="zh-CN" altLang="en-US" dirty="0" smtClean="0"/>
              <a:t>帮助他的百姓？</a:t>
            </a:r>
            <a:endParaRPr lang="en-US" dirty="0"/>
          </a:p>
          <a:p>
            <a:r>
              <a:rPr lang="en-US" dirty="0"/>
              <a:t>3. </a:t>
            </a:r>
            <a:r>
              <a:rPr lang="zh-CN" altLang="en-US" dirty="0" smtClean="0"/>
              <a:t>我必用公义的右手高举你</a:t>
            </a:r>
            <a:r>
              <a:rPr lang="en-US" dirty="0" smtClean="0"/>
              <a:t> </a:t>
            </a:r>
            <a:r>
              <a:rPr lang="en-US" dirty="0"/>
              <a:t>– v.10  </a:t>
            </a:r>
            <a:r>
              <a:rPr lang="zh-CN" altLang="en-US" dirty="0" smtClean="0"/>
              <a:t>“公义的右手”是什么意思？</a:t>
            </a:r>
            <a:endParaRPr lang="en-US" dirty="0"/>
          </a:p>
          <a:p>
            <a:r>
              <a:rPr lang="zh-CN" altLang="en-US" dirty="0" smtClean="0"/>
              <a:t>当神高举他所拣选的仆人</a:t>
            </a:r>
            <a:r>
              <a:rPr lang="en-US" altLang="zh-CN" dirty="0" smtClean="0"/>
              <a:t>/</a:t>
            </a:r>
            <a:r>
              <a:rPr lang="zh-CN" altLang="en-US" dirty="0" smtClean="0"/>
              <a:t>百姓时，他们还会被敌人打败吗？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6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神和他的百姓的敌人的命运将会是什么？</a:t>
            </a:r>
            <a:r>
              <a:rPr lang="en-US" dirty="0" smtClean="0"/>
              <a:t>Vv</a:t>
            </a:r>
            <a:r>
              <a:rPr lang="en-US" dirty="0"/>
              <a:t>. 11-13  </a:t>
            </a:r>
            <a:r>
              <a:rPr lang="zh-CN" altLang="en-US" dirty="0" smtClean="0"/>
              <a:t>为什么这是真实的？</a:t>
            </a:r>
            <a:endParaRPr lang="en-US" dirty="0"/>
          </a:p>
          <a:p>
            <a:r>
              <a:rPr lang="zh-CN" altLang="en-US" dirty="0" smtClean="0"/>
              <a:t>神再次提醒以色列民</a:t>
            </a:r>
            <a:r>
              <a:rPr lang="zh-CN" altLang="en-US" dirty="0"/>
              <a:t>原因：因为我耶和华你的神必搀扶你的右手，对你说：不要害怕！我必帮助</a:t>
            </a:r>
            <a:r>
              <a:rPr lang="zh-CN" altLang="en-US" dirty="0" smtClean="0"/>
              <a:t>你。</a:t>
            </a:r>
            <a:endParaRPr lang="en-US" dirty="0"/>
          </a:p>
          <a:p>
            <a:r>
              <a:rPr lang="zh-CN" altLang="en-US" dirty="0" smtClean="0"/>
              <a:t>为什么要说是耶和华，而不是主</a:t>
            </a:r>
            <a:r>
              <a:rPr lang="zh-CN" altLang="en-US" dirty="0" smtClean="0"/>
              <a:t>？</a:t>
            </a:r>
            <a:endParaRPr lang="en-US" dirty="0"/>
          </a:p>
          <a:p>
            <a:r>
              <a:rPr lang="zh-CN" altLang="en-US" dirty="0" smtClean="0"/>
              <a:t>我们必须反复提醒我们这些，因为我们和以色列民一样，常常忘记，远离神，使我们的仇敌有短暂的得胜，让我们再次惧怕他们。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522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="1" dirty="0"/>
              <a:t>. </a:t>
            </a:r>
            <a:r>
              <a:rPr lang="zh-CN" altLang="en-US" b="1" dirty="0" smtClean="0"/>
              <a:t>惧怕</a:t>
            </a:r>
            <a:endParaRPr lang="en-US" b="1" dirty="0" smtClean="0"/>
          </a:p>
          <a:p>
            <a:r>
              <a:rPr lang="en-US" dirty="0" smtClean="0"/>
              <a:t>A. </a:t>
            </a:r>
            <a:r>
              <a:rPr lang="zh-CN" altLang="en-US" dirty="0" smtClean="0"/>
              <a:t>惧怕是正常的情绪反应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眼镜蛇！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zh-CN" altLang="en-US" dirty="0" smtClean="0"/>
              <a:t>不同种类的惧怕</a:t>
            </a:r>
            <a:endParaRPr lang="en-US" dirty="0" smtClean="0"/>
          </a:p>
          <a:p>
            <a:r>
              <a:rPr lang="en-US" altLang="zh-CN" dirty="0"/>
              <a:t>——</a:t>
            </a:r>
            <a:r>
              <a:rPr lang="zh-CN" altLang="en-US" dirty="0" smtClean="0"/>
              <a:t>怕人</a:t>
            </a:r>
            <a:r>
              <a:rPr lang="en-US" dirty="0" smtClean="0"/>
              <a:t>– </a:t>
            </a:r>
            <a:r>
              <a:rPr lang="zh-CN" altLang="en-US" dirty="0" smtClean="0"/>
              <a:t>保罗</a:t>
            </a:r>
            <a:r>
              <a:rPr lang="en-US" dirty="0" smtClean="0"/>
              <a:t>-</a:t>
            </a:r>
            <a:r>
              <a:rPr lang="zh-CN" altLang="en-US" dirty="0" smtClean="0"/>
              <a:t>林前</a:t>
            </a:r>
            <a:r>
              <a:rPr lang="en-US" dirty="0" smtClean="0"/>
              <a:t>2:3, </a:t>
            </a:r>
            <a:r>
              <a:rPr lang="zh-CN" altLang="en-US" dirty="0" smtClean="0"/>
              <a:t>彼得</a:t>
            </a:r>
            <a:r>
              <a:rPr lang="en-US" dirty="0" smtClean="0"/>
              <a:t> – </a:t>
            </a:r>
            <a:r>
              <a:rPr lang="zh-CN" altLang="en-US" dirty="0" smtClean="0"/>
              <a:t>加</a:t>
            </a:r>
            <a:r>
              <a:rPr lang="en-US" dirty="0" smtClean="0"/>
              <a:t>2:12, </a:t>
            </a:r>
            <a:r>
              <a:rPr lang="zh-CN" altLang="en-US" dirty="0" smtClean="0"/>
              <a:t>基甸</a:t>
            </a:r>
            <a:r>
              <a:rPr lang="en-US" dirty="0" smtClean="0"/>
              <a:t>, </a:t>
            </a:r>
            <a:r>
              <a:rPr lang="zh-CN" altLang="en-US" dirty="0" smtClean="0"/>
              <a:t>亚伯拉罕</a:t>
            </a:r>
            <a:endParaRPr lang="en-US" altLang="zh-CN" dirty="0" smtClean="0"/>
          </a:p>
          <a:p>
            <a:r>
              <a:rPr lang="en-US" altLang="zh-CN" dirty="0" smtClean="0"/>
              <a:t>——</a:t>
            </a:r>
            <a:r>
              <a:rPr lang="zh-CN" altLang="en-US" dirty="0" smtClean="0"/>
              <a:t>怕神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zh-CN" altLang="en-US" dirty="0" smtClean="0"/>
              <a:t>诗</a:t>
            </a:r>
            <a:r>
              <a:rPr lang="en-US" dirty="0" smtClean="0"/>
              <a:t>112:1</a:t>
            </a:r>
            <a:r>
              <a:rPr lang="en-US" dirty="0"/>
              <a:t>, </a:t>
            </a:r>
            <a:r>
              <a:rPr lang="zh-CN" altLang="en-US" dirty="0" smtClean="0"/>
              <a:t>箴</a:t>
            </a:r>
            <a:r>
              <a:rPr lang="en-US" dirty="0" smtClean="0"/>
              <a:t>14:26</a:t>
            </a:r>
            <a:r>
              <a:rPr lang="en-US" dirty="0"/>
              <a:t>, 19:23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964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逼迫的恐吓带来惧怕，但是经历过逼迫带来勇敢、喜乐、谦卑。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zh-CN" altLang="en-US" dirty="0" smtClean="0"/>
              <a:t>腓</a:t>
            </a:r>
            <a:r>
              <a:rPr lang="en-US" dirty="0" smtClean="0"/>
              <a:t> </a:t>
            </a:r>
            <a:r>
              <a:rPr lang="en-US" dirty="0"/>
              <a:t>1:14 </a:t>
            </a:r>
            <a:r>
              <a:rPr lang="en-US" dirty="0" smtClean="0"/>
              <a:t>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14 </a:t>
            </a:r>
            <a:r>
              <a:rPr lang="en-US" dirty="0" smtClean="0"/>
              <a:t>A</a:t>
            </a:r>
            <a:r>
              <a:rPr lang="zh-CN" altLang="en-US" dirty="0" smtClean="0"/>
              <a:t>并且那在主里的弟兄，多半因我受的捆锁，就笃信不疑，越发放胆传神的道，无所惧怕。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zh-CN" altLang="en-US" dirty="0" smtClean="0"/>
              <a:t>信心战胜</a:t>
            </a:r>
            <a:r>
              <a:rPr lang="zh-CN" altLang="en-US" dirty="0" smtClean="0"/>
              <a:t>惧怕。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01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dirty="0" smtClean="0"/>
              <a:t>太</a:t>
            </a:r>
            <a:r>
              <a:rPr lang="en-US" dirty="0" smtClean="0"/>
              <a:t>10:26-31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26 </a:t>
            </a:r>
            <a:r>
              <a:rPr lang="en-US" altLang="zh-CN" dirty="0" smtClean="0"/>
              <a:t>“</a:t>
            </a:r>
            <a:r>
              <a:rPr lang="zh-CN" altLang="zh-CN" dirty="0"/>
              <a:t>所以，不要怕他们。因为隐藏的事，没有不露出来的；隐藏的事，没有不被人知道的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27 </a:t>
            </a:r>
            <a:r>
              <a:rPr lang="zh-CN" altLang="zh-CN" dirty="0" smtClean="0"/>
              <a:t>我</a:t>
            </a:r>
            <a:r>
              <a:rPr lang="zh-CN" altLang="zh-CN" dirty="0"/>
              <a:t>在暗中告诉你们的，你们要在明处说出来；你们耳中所听的，要在房上宣扬出来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28 </a:t>
            </a:r>
            <a:r>
              <a:rPr lang="zh-CN" altLang="zh-CN" dirty="0" smtClean="0"/>
              <a:t>那</a:t>
            </a:r>
            <a:r>
              <a:rPr lang="zh-CN" altLang="zh-CN" dirty="0"/>
              <a:t>杀身体不能杀灵魂的，不要怕他们；惟有能把身体和灵魂都灭在地狱里的，正要怕他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29 </a:t>
            </a:r>
            <a:r>
              <a:rPr lang="zh-CN" altLang="zh-CN" dirty="0" smtClean="0"/>
              <a:t>两</a:t>
            </a:r>
            <a:r>
              <a:rPr lang="zh-CN" altLang="zh-CN" dirty="0"/>
              <a:t>个麻雀不是卖一分银子吗？若是你们的父不许，一个也不能掉在地上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30 </a:t>
            </a:r>
            <a:r>
              <a:rPr lang="zh-CN" altLang="zh-CN" dirty="0" smtClean="0"/>
              <a:t>就是</a:t>
            </a:r>
            <a:r>
              <a:rPr lang="zh-CN" altLang="zh-CN" dirty="0"/>
              <a:t>你们的头发也都被数过了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31 </a:t>
            </a:r>
            <a:r>
              <a:rPr lang="zh-CN" altLang="zh-CN" dirty="0" smtClean="0"/>
              <a:t>所以</a:t>
            </a:r>
            <a:r>
              <a:rPr lang="zh-CN" altLang="zh-CN" dirty="0"/>
              <a:t>，不要惧怕，你们比许多麻雀还贵重。</a:t>
            </a:r>
            <a:r>
              <a:rPr lang="en-US" altLang="zh-CN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879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耶</a:t>
            </a:r>
            <a:r>
              <a:rPr lang="en-US" dirty="0" smtClean="0"/>
              <a:t>11:19-20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19 </a:t>
            </a:r>
            <a:r>
              <a:rPr lang="zh-CN" altLang="zh-CN" dirty="0" smtClean="0"/>
              <a:t>我</a:t>
            </a:r>
            <a:r>
              <a:rPr lang="zh-CN" altLang="zh-CN" dirty="0"/>
              <a:t>却像柔顺的羊羔被牵到宰杀之地；我并不知道他们设计谋害我，说：</a:t>
            </a:r>
            <a:r>
              <a:rPr lang="en-US" altLang="zh-CN" dirty="0"/>
              <a:t>“</a:t>
            </a:r>
            <a:r>
              <a:rPr lang="zh-CN" altLang="zh-CN" dirty="0"/>
              <a:t>我们把树连果子都灭了吧！将他从活人之地剪除，使他的名不再被记念。</a:t>
            </a:r>
            <a:r>
              <a:rPr lang="en-US" altLang="zh-CN" dirty="0" smtClean="0"/>
              <a:t>”</a:t>
            </a:r>
            <a:endParaRPr lang="en-US" dirty="0"/>
          </a:p>
          <a:p>
            <a:r>
              <a:rPr lang="en-US" b="1" baseline="30000" dirty="0"/>
              <a:t>20 </a:t>
            </a:r>
            <a:r>
              <a:rPr lang="zh-CN" altLang="zh-CN" dirty="0" smtClean="0"/>
              <a:t>按</a:t>
            </a:r>
            <a:r>
              <a:rPr lang="zh-CN" altLang="zh-CN" dirty="0"/>
              <a:t>公义判断、察验人肺腑心肠的万军之耶和华啊，我却要见你在他们身上报仇，因我将我的案件向你禀明</a:t>
            </a:r>
            <a:r>
              <a:rPr lang="zh-CN" altLang="zh-CN" dirty="0" smtClean="0"/>
              <a:t>了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71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个人争战：惧怕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林前</a:t>
            </a:r>
            <a:r>
              <a:rPr lang="en-US" dirty="0" smtClean="0"/>
              <a:t>4:5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5 </a:t>
            </a:r>
            <a:r>
              <a:rPr lang="zh-CN" altLang="zh-CN" dirty="0" smtClean="0"/>
              <a:t>所以</a:t>
            </a:r>
            <a:r>
              <a:rPr lang="zh-CN" altLang="zh-CN" dirty="0"/>
              <a:t>，时候未到，什么都不要论断，只等主来，他要照出暗中的隐情，显明人心的意念。那时，各人要从神那里得着</a:t>
            </a:r>
            <a:r>
              <a:rPr lang="zh-CN" altLang="zh-CN" dirty="0" smtClean="0"/>
              <a:t>称赞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267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归纳与总结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神不希望我们惧怕人或者觉得假</a:t>
            </a:r>
            <a:r>
              <a:rPr lang="zh-CN" altLang="en-US" dirty="0" smtClean="0"/>
              <a:t>羞耻</a:t>
            </a:r>
            <a:endParaRPr lang="en-US" dirty="0"/>
          </a:p>
          <a:p>
            <a:r>
              <a:rPr lang="zh-CN" altLang="en-US" dirty="0" smtClean="0"/>
              <a:t>他将他的话语赐给我们，帮助我们战胜惧怕和假</a:t>
            </a:r>
            <a:r>
              <a:rPr lang="zh-CN" altLang="en-US" dirty="0" smtClean="0"/>
              <a:t>羞耻</a:t>
            </a:r>
            <a:endParaRPr lang="en-US" dirty="0"/>
          </a:p>
          <a:p>
            <a:r>
              <a:rPr lang="zh-CN" altLang="en-US" dirty="0" smtClean="0"/>
              <a:t>问题</a:t>
            </a:r>
            <a:r>
              <a:rPr lang="zh-CN" altLang="en-US" dirty="0" smtClean="0"/>
              <a:t>讨论</a:t>
            </a:r>
            <a:endParaRPr lang="en-US" altLang="zh-CN" dirty="0" smtClean="0"/>
          </a:p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zh-CN" altLang="en-US" dirty="0" smtClean="0"/>
              <a:t>你要采取哪些步骤战胜可能因着逼迫带来的恐惧或羞耻？</a:t>
            </a:r>
            <a:endParaRPr lang="en-US" dirty="0"/>
          </a:p>
          <a:p>
            <a:r>
              <a:rPr lang="en-US" dirty="0"/>
              <a:t>2. </a:t>
            </a:r>
            <a:r>
              <a:rPr lang="zh-CN" altLang="en-US" dirty="0" smtClean="0"/>
              <a:t>为什么那么多受逼迫的基督徒都那么勇敢、有爱和喜乐？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2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孤独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                                 </a:t>
            </a:r>
            <a:r>
              <a:rPr lang="zh-CN" altLang="en-US" dirty="0" smtClean="0"/>
              <a:t>理查德</a:t>
            </a:r>
            <a:r>
              <a:rPr lang="en-US" altLang="zh-CN" dirty="0" smtClean="0"/>
              <a:t>·</a:t>
            </a:r>
            <a:r>
              <a:rPr lang="zh-CN" altLang="en-US" dirty="0" smtClean="0"/>
              <a:t>魏恩波</a:t>
            </a:r>
            <a:endParaRPr lang="en-US" dirty="0" smtClean="0"/>
          </a:p>
          <a:p>
            <a:pPr lvl="8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zh-CN" altLang="en-US" dirty="0" smtClean="0">
                <a:solidFill>
                  <a:srgbClr val="FF0000"/>
                </a:solidFill>
              </a:rPr>
              <a:t>对着监狱的墙传福音。</a:t>
            </a:r>
            <a:r>
              <a:rPr lang="en-US" dirty="0" smtClean="0"/>
              <a:t>              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86000"/>
            <a:ext cx="3657600" cy="250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631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人争战：孤独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以利亚</a:t>
            </a:r>
            <a:r>
              <a:rPr lang="en-US" altLang="zh-CN" dirty="0" smtClean="0"/>
              <a:t>——</a:t>
            </a:r>
          </a:p>
          <a:p>
            <a:pPr lvl="0"/>
            <a:r>
              <a:rPr lang="zh-CN" altLang="en-US" dirty="0" smtClean="0"/>
              <a:t>王上</a:t>
            </a:r>
            <a:r>
              <a:rPr lang="en-US" dirty="0" smtClean="0"/>
              <a:t>19:14</a:t>
            </a:r>
            <a:endParaRPr lang="en-US" dirty="0"/>
          </a:p>
          <a:p>
            <a:pPr marL="457200" lvl="1" indent="0">
              <a:buNone/>
            </a:pPr>
            <a:r>
              <a:rPr lang="en-US" altLang="zh-CN" dirty="0" smtClean="0"/>
              <a:t>——</a:t>
            </a:r>
            <a:r>
              <a:rPr lang="zh-CN" altLang="zh-CN" dirty="0" smtClean="0"/>
              <a:t>他</a:t>
            </a:r>
            <a:r>
              <a:rPr lang="zh-CN" altLang="zh-CN" dirty="0"/>
              <a:t>说：</a:t>
            </a:r>
            <a:r>
              <a:rPr lang="en-US" altLang="zh-CN" dirty="0"/>
              <a:t>“</a:t>
            </a:r>
            <a:r>
              <a:rPr lang="zh-CN" altLang="zh-CN" dirty="0"/>
              <a:t>我为耶和华万军之神大发热心；因为以色列人背弃了你的约，毁坏了你的坛，用刀杀了你的先知，只剩下我一个人，他们还要寻索我的命。</a:t>
            </a:r>
            <a:r>
              <a:rPr lang="en-US" altLang="zh-CN" dirty="0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25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人争战：孤独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身体上的</a:t>
            </a:r>
            <a:r>
              <a:rPr lang="en-US" altLang="zh-CN" dirty="0" smtClean="0"/>
              <a:t>——</a:t>
            </a:r>
            <a:endParaRPr lang="en-US" dirty="0" smtClean="0"/>
          </a:p>
          <a:p>
            <a:r>
              <a:rPr lang="zh-CN" altLang="en-US" dirty="0" smtClean="0"/>
              <a:t>但</a:t>
            </a:r>
            <a:r>
              <a:rPr lang="en-US" dirty="0" smtClean="0"/>
              <a:t>3 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但以理、沙得拉、米煞、亚伯尼歌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被掳，在王宫被孤立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  <a:p>
            <a:r>
              <a:rPr lang="zh-CN" altLang="en-US" dirty="0" smtClean="0"/>
              <a:t>使徒约翰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启</a:t>
            </a:r>
            <a:r>
              <a:rPr lang="en-US" dirty="0" smtClean="0"/>
              <a:t> </a:t>
            </a:r>
            <a:r>
              <a:rPr lang="en-US" dirty="0"/>
              <a:t>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1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个</a:t>
            </a:r>
            <a:r>
              <a:rPr lang="zh-CN" altLang="en-US" dirty="0" smtClean="0"/>
              <a:t>人争战：孤独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情感上的</a:t>
            </a:r>
            <a:r>
              <a:rPr lang="en-US" dirty="0" smtClean="0"/>
              <a:t>:</a:t>
            </a:r>
          </a:p>
          <a:p>
            <a:r>
              <a:rPr lang="zh-CN" altLang="en-US" dirty="0" smtClean="0"/>
              <a:t>腓</a:t>
            </a:r>
            <a:r>
              <a:rPr lang="en-US" dirty="0" smtClean="0"/>
              <a:t> 4:6-8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b="1" baseline="30000" dirty="0"/>
              <a:t>6 </a:t>
            </a:r>
            <a:r>
              <a:rPr lang="zh-CN" altLang="zh-CN" dirty="0" smtClean="0"/>
              <a:t>应当</a:t>
            </a:r>
            <a:r>
              <a:rPr lang="zh-CN" altLang="zh-CN" dirty="0"/>
              <a:t>一无挂虑，只要凡事藉着祷告、祈求和感谢，将你们所要的告诉神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7 </a:t>
            </a:r>
            <a:r>
              <a:rPr lang="zh-CN" altLang="zh-CN" dirty="0" smtClean="0"/>
              <a:t>神</a:t>
            </a:r>
            <a:r>
              <a:rPr lang="zh-CN" altLang="zh-CN" dirty="0"/>
              <a:t>所赐出人意外的平安，必在基督耶稣里保守你们的心怀意念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8 </a:t>
            </a:r>
            <a:r>
              <a:rPr lang="zh-CN" altLang="zh-CN" dirty="0" smtClean="0"/>
              <a:t>弟兄们</a:t>
            </a:r>
            <a:r>
              <a:rPr lang="zh-CN" altLang="zh-CN" dirty="0"/>
              <a:t>，我还有未尽的话：凡是真实的、可敬的、公义的、清洁的、可爱的、有美名的，若有什么德行，若有什么称赞，这些事你们都要思念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8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2051</Words>
  <Application>Microsoft Office PowerPoint</Application>
  <PresentationFormat>全屏显示(4:3)</PresentationFormat>
  <Paragraphs>268</Paragraphs>
  <Slides>59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59</vt:i4>
      </vt:variant>
    </vt:vector>
  </HeadingPairs>
  <TitlesOfParts>
    <vt:vector size="63" baseType="lpstr">
      <vt:lpstr>宋体</vt:lpstr>
      <vt:lpstr>Arial</vt:lpstr>
      <vt:lpstr>Calibri</vt:lpstr>
      <vt:lpstr>Office Theme</vt:lpstr>
      <vt:lpstr>个人争战</vt:lpstr>
      <vt:lpstr>个人争战 提后4:7</vt:lpstr>
      <vt:lpstr>个人争战</vt:lpstr>
      <vt:lpstr>个人争战</vt:lpstr>
      <vt:lpstr>个人争战</vt:lpstr>
      <vt:lpstr>个人争战</vt:lpstr>
      <vt:lpstr>个人争战：孤独</vt:lpstr>
      <vt:lpstr>个人争战：孤独</vt:lpstr>
      <vt:lpstr>个人争战：孤独</vt:lpstr>
      <vt:lpstr>个人争战：孤独</vt:lpstr>
      <vt:lpstr>个人争战：孤独</vt:lpstr>
      <vt:lpstr>个人争战：孤独</vt:lpstr>
      <vt:lpstr>个人争战：孤独</vt:lpstr>
      <vt:lpstr>个人争战</vt:lpstr>
      <vt:lpstr>个人争战</vt:lpstr>
      <vt:lpstr>个人争战</vt:lpstr>
      <vt:lpstr>个人争战</vt:lpstr>
      <vt:lpstr>个人争战：怀疑</vt:lpstr>
      <vt:lpstr>个人争战：怀疑</vt:lpstr>
      <vt:lpstr>个人争战：怀疑</vt:lpstr>
      <vt:lpstr>个人争战：怀疑</vt:lpstr>
      <vt:lpstr>个人争战: 挂虑/担忧</vt:lpstr>
      <vt:lpstr>个人争战: 挂虑/担忧</vt:lpstr>
      <vt:lpstr>个人争战</vt:lpstr>
      <vt:lpstr>个人争战: 太6:25-27</vt:lpstr>
      <vt:lpstr>如何除去挂虑?</vt:lpstr>
      <vt:lpstr>个人争战：挂虑/担忧</vt:lpstr>
      <vt:lpstr>个人争战：挂虑/担忧</vt:lpstr>
      <vt:lpstr>个人争战：挂虑/担忧</vt:lpstr>
      <vt:lpstr>个人争战</vt:lpstr>
      <vt:lpstr>战胜挂虑、孤独和怀疑</vt:lpstr>
      <vt:lpstr>小组讨论</vt:lpstr>
      <vt:lpstr>个人争战</vt:lpstr>
      <vt:lpstr>个人争战</vt:lpstr>
      <vt:lpstr>个人争战</vt:lpstr>
      <vt:lpstr>个人争战：羞耻</vt:lpstr>
      <vt:lpstr>个人争战：羞耻</vt:lpstr>
      <vt:lpstr>个人争战：羞耻</vt:lpstr>
      <vt:lpstr>个人争战：羞耻</vt:lpstr>
      <vt:lpstr>个人争战：羞耻</vt:lpstr>
      <vt:lpstr>个人争战：羞耻</vt:lpstr>
      <vt:lpstr>个人争战：羞耻</vt:lpstr>
      <vt:lpstr>个人争战</vt:lpstr>
      <vt:lpstr>个人争战</vt:lpstr>
      <vt:lpstr>个人争战  （以假乱真）</vt:lpstr>
      <vt:lpstr>个人争战</vt:lpstr>
      <vt:lpstr>个人争战：惧怕</vt:lpstr>
      <vt:lpstr>个人争战：惧怕</vt:lpstr>
      <vt:lpstr>个人争战：惧怕</vt:lpstr>
      <vt:lpstr>个人争战：惧怕</vt:lpstr>
      <vt:lpstr>不要惧怕的原因</vt:lpstr>
      <vt:lpstr>个人争战：惧怕</vt:lpstr>
      <vt:lpstr>个人争战：惧怕</vt:lpstr>
      <vt:lpstr>个人争战：惧怕</vt:lpstr>
      <vt:lpstr>个人争战：惧怕</vt:lpstr>
      <vt:lpstr>个人争战：惧怕</vt:lpstr>
      <vt:lpstr>个人争战：惧怕</vt:lpstr>
      <vt:lpstr>个人争战：惧怕</vt:lpstr>
      <vt:lpstr>归纳与总结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2018-12-30T05:21:53Z</dcterms:created>
  <dcterms:modified xsi:type="dcterms:W3CDTF">2019-05-24T13:20:15Z</dcterms:modified>
</cp:coreProperties>
</file>