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03"/>
  </p:notesMasterIdLst>
  <p:sldIdLst>
    <p:sldId id="258" r:id="rId2"/>
    <p:sldId id="279" r:id="rId3"/>
    <p:sldId id="286" r:id="rId4"/>
    <p:sldId id="259" r:id="rId5"/>
    <p:sldId id="280" r:id="rId6"/>
    <p:sldId id="281" r:id="rId7"/>
    <p:sldId id="260" r:id="rId8"/>
    <p:sldId id="261" r:id="rId9"/>
    <p:sldId id="272" r:id="rId10"/>
    <p:sldId id="273" r:id="rId11"/>
    <p:sldId id="262" r:id="rId12"/>
    <p:sldId id="282" r:id="rId13"/>
    <p:sldId id="283" r:id="rId14"/>
    <p:sldId id="263" r:id="rId15"/>
    <p:sldId id="284" r:id="rId16"/>
    <p:sldId id="285" r:id="rId17"/>
    <p:sldId id="264" r:id="rId18"/>
    <p:sldId id="265" r:id="rId19"/>
    <p:sldId id="266" r:id="rId20"/>
    <p:sldId id="269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6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6" r:id="rId40"/>
    <p:sldId id="305" r:id="rId41"/>
    <p:sldId id="307" r:id="rId42"/>
    <p:sldId id="308" r:id="rId43"/>
    <p:sldId id="309" r:id="rId44"/>
    <p:sldId id="310" r:id="rId45"/>
    <p:sldId id="313" r:id="rId46"/>
    <p:sldId id="311" r:id="rId47"/>
    <p:sldId id="315" r:id="rId48"/>
    <p:sldId id="312" r:id="rId49"/>
    <p:sldId id="314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4" r:id="rId58"/>
    <p:sldId id="323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270" r:id="rId67"/>
    <p:sldId id="271" r:id="rId68"/>
    <p:sldId id="276" r:id="rId69"/>
    <p:sldId id="277" r:id="rId70"/>
    <p:sldId id="278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267" r:id="rId83"/>
    <p:sldId id="268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5" r:id="rId94"/>
    <p:sldId id="352" r:id="rId95"/>
    <p:sldId id="353" r:id="rId96"/>
    <p:sldId id="354" r:id="rId97"/>
    <p:sldId id="356" r:id="rId98"/>
    <p:sldId id="357" r:id="rId99"/>
    <p:sldId id="358" r:id="rId100"/>
    <p:sldId id="359" r:id="rId101"/>
    <p:sldId id="274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3" autoAdjust="0"/>
    <p:restoredTop sz="92607" autoAdjust="0"/>
  </p:normalViewPr>
  <p:slideViewPr>
    <p:cSldViewPr snapToGrid="0">
      <p:cViewPr varScale="1">
        <p:scale>
          <a:sx n="55" d="100"/>
          <a:sy n="55" d="100"/>
        </p:scale>
        <p:origin x="112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BF04C9-0DC2-47B2-9D5A-FEE3C7F47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315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F1EA-1F80-4CB6-B6B9-40CAA82E081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1D6D-7FD5-4184-BD80-B3613D707B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97F98-F75A-45EC-A8DA-629C26C555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69B0-065F-4612-A2AD-59A8D2BB5E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6C6091-8184-468E-8353-6257DAB3F6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5129-10B5-4035-B4DA-F657C66C92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73A5-2AE9-4834-873E-4338ED75AA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3E7E-450C-4FBA-8F45-B0950FEC4E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46F5-7B6B-4AAB-8EDA-DB972C82F7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8920C-97C7-47B7-9679-EC4BABC5B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2843-9C51-4BD0-A8AF-B67E0C6366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769898-BADF-4D5F-BC9C-EC4A6B7F9D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当逼迫来临</a:t>
            </a:r>
            <a:r>
              <a:rPr lang="en-US" altLang="zh-CN" dirty="0" smtClean="0"/>
              <a:t>……</a:t>
            </a:r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你当如何反应？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0" y="3764478"/>
            <a:ext cx="4104357" cy="19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0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zh-CN" altLang="en-US" dirty="0" smtClean="0">
                <a:solidFill>
                  <a:srgbClr val="FFFF00"/>
                </a:solidFill>
              </a:rPr>
              <a:t>彼得和约翰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zh-CN" altLang="en-US" dirty="0" smtClean="0"/>
              <a:t>徒</a:t>
            </a:r>
            <a:r>
              <a:rPr lang="en-US" dirty="0" smtClean="0"/>
              <a:t> 4:19-20</a:t>
            </a:r>
          </a:p>
          <a:p>
            <a:endParaRPr lang="en-US" b="1" baseline="30000" dirty="0" smtClean="0"/>
          </a:p>
          <a:p>
            <a:endParaRPr lang="en-US" b="1" baseline="30000" dirty="0"/>
          </a:p>
          <a:p>
            <a:endParaRPr lang="en-US" b="1" baseline="30000" dirty="0" smtClean="0"/>
          </a:p>
          <a:p>
            <a:endParaRPr lang="en-US" b="1" baseline="30000" dirty="0"/>
          </a:p>
          <a:p>
            <a:endParaRPr lang="en-US" b="1" baseline="30000" dirty="0" smtClean="0"/>
          </a:p>
          <a:p>
            <a:endParaRPr lang="en-US" b="1" baseline="30000" dirty="0" smtClean="0"/>
          </a:p>
          <a:p>
            <a:r>
              <a:rPr lang="en-US" b="1" baseline="30000" dirty="0" smtClean="0"/>
              <a:t>19</a:t>
            </a:r>
            <a:r>
              <a:rPr lang="en-US" b="1" baseline="30000" dirty="0"/>
              <a:t> </a:t>
            </a:r>
            <a:r>
              <a:rPr lang="zh-CN" altLang="en-US" dirty="0" smtClean="0"/>
              <a:t>彼得、约翰说：“听从你们，不听从神，这在神面前合理不合理，你们自己酌量吧！</a:t>
            </a:r>
            <a:r>
              <a:rPr lang="en-US" dirty="0"/>
              <a:t> </a:t>
            </a:r>
            <a:r>
              <a:rPr lang="en-US" b="1" baseline="30000" dirty="0"/>
              <a:t>20 </a:t>
            </a:r>
            <a:r>
              <a:rPr lang="zh-CN" altLang="en-US" dirty="0" smtClean="0">
                <a:solidFill>
                  <a:srgbClr val="FF0000"/>
                </a:solidFill>
              </a:rPr>
              <a:t>我们所看见、所听见的，不能不说</a:t>
            </a:r>
            <a:r>
              <a:rPr lang="zh-CN" altLang="en-US" dirty="0" smtClean="0"/>
              <a:t>。”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27" y="2168730"/>
            <a:ext cx="3104020" cy="17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441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期望蒙福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/>
              <a:t>路</a:t>
            </a:r>
            <a:r>
              <a:rPr lang="en-US" dirty="0" smtClean="0"/>
              <a:t>6:22-23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22 </a:t>
            </a:r>
            <a:r>
              <a:rPr lang="zh-CN" altLang="en-US" dirty="0" smtClean="0"/>
              <a:t>人为人子恨恶你们，拒绝你们，辱骂你们，弃掉你们的名，以为是恶，你们就有福了。</a:t>
            </a:r>
            <a:endParaRPr lang="en-US" dirty="0"/>
          </a:p>
          <a:p>
            <a:r>
              <a:rPr lang="en-US" b="1" baseline="30000" dirty="0"/>
              <a:t>23 </a:t>
            </a:r>
            <a:r>
              <a:rPr lang="zh-CN" altLang="en-US" dirty="0" smtClean="0"/>
              <a:t>当那日，你们要欢喜跳跃，因为你们在天上的赏赐是大的，他们的祖宗待先知也是这样。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473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来</a:t>
            </a:r>
            <a:r>
              <a:rPr lang="en-US" dirty="0" smtClean="0"/>
              <a:t> 10:35-36</a:t>
            </a:r>
          </a:p>
          <a:p>
            <a:pPr marL="13716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35</a:t>
            </a:r>
            <a:r>
              <a:rPr lang="zh-CN" altLang="en-US" dirty="0" smtClean="0"/>
              <a:t>所以，你们不可丢弃勇敢的心，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 smtClean="0"/>
              <a:t>     存这样的心必得大赏赐。</a:t>
            </a:r>
            <a:r>
              <a:rPr lang="en-US" altLang="zh-CN" dirty="0" smtClean="0"/>
              <a:t>36</a:t>
            </a:r>
            <a:r>
              <a:rPr lang="zh-CN" altLang="en-US" dirty="0" smtClean="0"/>
              <a:t>你们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 smtClean="0"/>
              <a:t>     必须忍耐，使你们行完了神的旨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 smtClean="0"/>
              <a:t>     意，就可以得着所应许的。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2399805"/>
            <a:ext cx="2867891" cy="43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耶稣</a:t>
            </a:r>
            <a:r>
              <a:rPr lang="en-US" altLang="zh-CN" dirty="0" smtClean="0">
                <a:solidFill>
                  <a:srgbClr val="FFFF00"/>
                </a:solidFill>
              </a:rPr>
              <a:t>——</a:t>
            </a:r>
            <a:r>
              <a:rPr lang="zh-CN" altLang="en-US" dirty="0" smtClean="0">
                <a:solidFill>
                  <a:srgbClr val="FFFF00"/>
                </a:solidFill>
              </a:rPr>
              <a:t>在几个方面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预期</a:t>
            </a:r>
            <a:r>
              <a:rPr lang="zh-CN" altLang="en-US" dirty="0" smtClean="0">
                <a:solidFill>
                  <a:srgbClr val="FFFF00"/>
                </a:solidFill>
              </a:rPr>
              <a:t>受辱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在控告者面前沉默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靠神的话刚强壮胆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72" y="1239605"/>
            <a:ext cx="3278124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神在掌权，完全信靠他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明白其目的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……</a:t>
            </a:r>
            <a:r>
              <a:rPr lang="zh-CN" altLang="en-US" dirty="0" smtClean="0">
                <a:solidFill>
                  <a:srgbClr val="FFFF00"/>
                </a:solidFill>
              </a:rPr>
              <a:t>他们所见证的道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不爱惜性命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盼望天国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忍耐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不妥协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谦和（控制住的力量）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智慧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不要以恶报恶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团契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祷告</a:t>
            </a:r>
            <a:endParaRPr lang="en-US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心思</a:t>
            </a:r>
            <a:r>
              <a:rPr lang="en-US" altLang="zh-CN" dirty="0" smtClean="0">
                <a:solidFill>
                  <a:srgbClr val="FFFF00"/>
                </a:solidFill>
              </a:rPr>
              <a:t>/</a:t>
            </a:r>
            <a:r>
              <a:rPr lang="zh-CN" altLang="en-US" dirty="0" smtClean="0">
                <a:solidFill>
                  <a:srgbClr val="FFFF00"/>
                </a:solidFill>
              </a:rPr>
              <a:t>意念专注在神身上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13716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zh-CN" altLang="en-US" dirty="0" smtClean="0">
                <a:solidFill>
                  <a:srgbClr val="FFFF00"/>
                </a:solidFill>
              </a:rPr>
              <a:t>期望蒙福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1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055"/>
            <a:ext cx="8229600" cy="47091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zh-CN" altLang="en-US" dirty="0" smtClean="0"/>
              <a:t>效法耶稣</a:t>
            </a:r>
            <a:endParaRPr lang="en-US" dirty="0" smtClean="0"/>
          </a:p>
          <a:p>
            <a:r>
              <a:rPr lang="en-US" dirty="0"/>
              <a:t> </a:t>
            </a:r>
            <a:r>
              <a:rPr lang="zh-CN" altLang="en-US" dirty="0" smtClean="0"/>
              <a:t>预备受辱</a:t>
            </a:r>
            <a:endParaRPr lang="en-US" altLang="zh-CN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zh-CN" altLang="en-US" dirty="0" smtClean="0"/>
              <a:t>可</a:t>
            </a:r>
            <a:r>
              <a:rPr lang="en-US" altLang="zh-CN" dirty="0" smtClean="0"/>
              <a:t>14</a:t>
            </a:r>
            <a:r>
              <a:rPr lang="en-US" altLang="zh-CN" dirty="0"/>
              <a:t>:</a:t>
            </a:r>
            <a:r>
              <a:rPr lang="en-US" altLang="zh-CN" dirty="0" smtClean="0"/>
              <a:t>53-65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59" y="1614055"/>
            <a:ext cx="6092041" cy="36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7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0" dirty="0" smtClean="0">
                <a:effectLst/>
              </a:rPr>
              <a:t>可</a:t>
            </a:r>
            <a:r>
              <a:rPr lang="de-DE" b="0" dirty="0" smtClean="0">
                <a:effectLst/>
              </a:rPr>
              <a:t> 14:53-65 (</a:t>
            </a:r>
            <a:r>
              <a:rPr lang="zh-CN" altLang="en-US" b="0" dirty="0" smtClean="0">
                <a:effectLst/>
              </a:rPr>
              <a:t>和合本</a:t>
            </a:r>
            <a:r>
              <a:rPr lang="de-DE" b="0" dirty="0" smtClean="0">
                <a:effectLst/>
              </a:rPr>
              <a:t>)</a:t>
            </a:r>
            <a:r>
              <a:rPr lang="de-DE" b="0" dirty="0">
                <a:effectLst/>
              </a:rPr>
              <a:t/>
            </a:r>
            <a:br>
              <a:rPr lang="de-DE" b="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baseline="30000" dirty="0"/>
              <a:t>53 </a:t>
            </a:r>
            <a:r>
              <a:rPr lang="zh-CN" altLang="en-US" dirty="0" smtClean="0"/>
              <a:t>他们把耶稣带到大祭司那里，又有众祭司长和长老并文士都来和大祭司一同聚集。</a:t>
            </a:r>
            <a:endParaRPr lang="en-US" dirty="0"/>
          </a:p>
          <a:p>
            <a:r>
              <a:rPr lang="en-US" b="1" baseline="30000" dirty="0"/>
              <a:t>54 </a:t>
            </a:r>
            <a:r>
              <a:rPr lang="zh-CN" altLang="en-US" dirty="0" smtClean="0"/>
              <a:t>彼得远远地跟着耶稣，一直进入大祭司的院里，和差役一同坐在火光里烤火。</a:t>
            </a:r>
            <a:endParaRPr lang="en-US" dirty="0"/>
          </a:p>
          <a:p>
            <a:r>
              <a:rPr lang="en-US" b="1" baseline="30000" dirty="0"/>
              <a:t>55 </a:t>
            </a:r>
            <a:r>
              <a:rPr lang="zh-CN" altLang="en-US" dirty="0" smtClean="0"/>
              <a:t>祭司长和全公会寻找见证控告耶稣，要治死他，却寻不着。</a:t>
            </a:r>
            <a:endParaRPr lang="en-US" dirty="0"/>
          </a:p>
          <a:p>
            <a:r>
              <a:rPr lang="en-US" b="1" baseline="30000" dirty="0"/>
              <a:t>56 </a:t>
            </a:r>
            <a:r>
              <a:rPr lang="zh-CN" altLang="en-US" dirty="0" smtClean="0"/>
              <a:t>因为有好些人作假见证告他，只是他们的见证各不相合。</a:t>
            </a:r>
            <a:endParaRPr lang="en-US" dirty="0"/>
          </a:p>
          <a:p>
            <a:r>
              <a:rPr lang="en-US" b="1" baseline="30000" dirty="0"/>
              <a:t>57 </a:t>
            </a:r>
            <a:r>
              <a:rPr lang="zh-CN" altLang="en-US" dirty="0" smtClean="0"/>
              <a:t>又有几个人站起来，作假见证告他说：</a:t>
            </a:r>
            <a:endParaRPr lang="en-US" dirty="0"/>
          </a:p>
          <a:p>
            <a:r>
              <a:rPr lang="en-US" b="1" baseline="30000" dirty="0"/>
              <a:t>58 </a:t>
            </a:r>
            <a:r>
              <a:rPr lang="zh-CN" altLang="en-US" dirty="0" smtClean="0"/>
              <a:t>“我们听见他说：‘我要拆毁这人手所造的殿，三日内疚另造一座不是人手所造的。’”</a:t>
            </a:r>
            <a:endParaRPr lang="en-US" dirty="0"/>
          </a:p>
          <a:p>
            <a:r>
              <a:rPr lang="en-US" b="1" baseline="30000" dirty="0"/>
              <a:t>59 </a:t>
            </a:r>
            <a:r>
              <a:rPr lang="zh-CN" altLang="en-US" dirty="0" smtClean="0"/>
              <a:t>他们就是这么作见证，也是各不相合。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5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 smtClean="0">
                <a:effectLst/>
              </a:rPr>
              <a:t>可</a:t>
            </a:r>
            <a:r>
              <a:rPr lang="de-DE" b="0" dirty="0" smtClean="0">
                <a:effectLst/>
              </a:rPr>
              <a:t> </a:t>
            </a:r>
            <a:r>
              <a:rPr lang="de-DE" b="0" dirty="0">
                <a:effectLst/>
              </a:rPr>
              <a:t>14:53-65 </a:t>
            </a:r>
            <a:r>
              <a:rPr lang="de-DE" b="0" dirty="0" smtClean="0">
                <a:effectLst/>
              </a:rPr>
              <a:t>(</a:t>
            </a:r>
            <a:r>
              <a:rPr lang="zh-CN" altLang="en-US" b="0" dirty="0" smtClean="0">
                <a:effectLst/>
              </a:rPr>
              <a:t>和合本</a:t>
            </a:r>
            <a:r>
              <a:rPr lang="de-DE" b="0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baseline="30000" dirty="0"/>
              <a:t>60 </a:t>
            </a:r>
            <a:r>
              <a:rPr lang="zh-CN" altLang="en-US" dirty="0" smtClean="0"/>
              <a:t>大祭司起来站在中间，问耶稣说：“你什么都不回答吗？这些人作见证告你的是什么呢？”</a:t>
            </a:r>
            <a:endParaRPr lang="en-US" dirty="0"/>
          </a:p>
          <a:p>
            <a:r>
              <a:rPr lang="en-US" b="1" baseline="30000" dirty="0"/>
              <a:t>61 </a:t>
            </a:r>
            <a:r>
              <a:rPr lang="zh-CN" altLang="en-US" dirty="0" smtClean="0"/>
              <a:t>耶稣却不言语，一句也不回答。大祭司又问他说：“你是那当称颂者的儿子基督不是？”</a:t>
            </a:r>
            <a:endParaRPr lang="en-US" dirty="0"/>
          </a:p>
          <a:p>
            <a:r>
              <a:rPr lang="en-US" b="1" baseline="30000" dirty="0"/>
              <a:t>62 </a:t>
            </a:r>
            <a:r>
              <a:rPr lang="zh-CN" altLang="en-US" dirty="0" smtClean="0"/>
              <a:t>耶稣说：“我是。你们必看见人子坐在那权能者的右边，驾着天上的云降临。”</a:t>
            </a:r>
            <a:endParaRPr lang="en-US" dirty="0"/>
          </a:p>
          <a:p>
            <a:r>
              <a:rPr lang="en-US" b="1" baseline="30000" dirty="0"/>
              <a:t>63 </a:t>
            </a:r>
            <a:r>
              <a:rPr lang="zh-CN" altLang="en-US" dirty="0" smtClean="0"/>
              <a:t>大祭司就撕开衣服，说：“我们何必再用见证人呢？</a:t>
            </a:r>
            <a:endParaRPr lang="en-US" dirty="0"/>
          </a:p>
          <a:p>
            <a:r>
              <a:rPr lang="en-US" b="1" baseline="30000" dirty="0"/>
              <a:t>64 </a:t>
            </a:r>
            <a:r>
              <a:rPr lang="zh-CN" altLang="en-US" dirty="0" smtClean="0"/>
              <a:t>你们已经听见他这僭妄的话了。你们的意见如何？”</a:t>
            </a:r>
            <a:endParaRPr lang="en-US" dirty="0"/>
          </a:p>
          <a:p>
            <a:r>
              <a:rPr lang="en-US" b="1" baseline="30000" dirty="0"/>
              <a:t>65 </a:t>
            </a:r>
            <a:r>
              <a:rPr lang="zh-CN" altLang="en-US" dirty="0" smtClean="0"/>
              <a:t>就有人吐唾沫在他脸上，又蒙着他的脸，用拳头打他，对他说：“你说预言吧！”差役接过他来，用手掌打他。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86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pPr marL="13716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30" y="2421973"/>
            <a:ext cx="5408755" cy="35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3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zh-CN" altLang="en-US" dirty="0" smtClean="0"/>
              <a:t>太</a:t>
            </a:r>
            <a:r>
              <a:rPr lang="en-US" dirty="0" smtClean="0"/>
              <a:t> 23:27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“你们这假冒为善的文士和法利赛人有祸了！因为你们好像粉饰的坟墓，外面好看，里面却装满了死人的骨头和一切的污秽。”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42" y="1519647"/>
            <a:ext cx="3508947" cy="23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747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zh-CN" altLang="en-US" dirty="0" smtClean="0"/>
              <a:t>路</a:t>
            </a:r>
            <a:r>
              <a:rPr lang="en-US" dirty="0" smtClean="0"/>
              <a:t> 12:11</a:t>
            </a:r>
          </a:p>
          <a:p>
            <a:r>
              <a:rPr lang="zh-CN" altLang="en-US" dirty="0" smtClean="0"/>
              <a:t>人带你们到会堂并官府和有权柄的人面前，不要思虑怎么分诉，说什么话。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zh-CN" altLang="en-US" dirty="0" smtClean="0"/>
              <a:t>太</a:t>
            </a:r>
            <a:r>
              <a:rPr lang="en-US" dirty="0" smtClean="0"/>
              <a:t> 10:19    </a:t>
            </a:r>
          </a:p>
          <a:p>
            <a:r>
              <a:rPr lang="en-US" dirty="0"/>
              <a:t> </a:t>
            </a:r>
            <a:r>
              <a:rPr lang="zh-CN" altLang="en-US" dirty="0" smtClean="0"/>
              <a:t>你们被交的时候，不要思虑怎样说话，或说什么话。到那时候，必赐给你们当说的话。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2" y="2993262"/>
            <a:ext cx="1951265" cy="14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2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/>
              <a:t>“当保罗在宣讲神的智慧的时候，他倚靠圣灵的大能改变听众的心，而不是靠言词和方法</a:t>
            </a:r>
            <a:r>
              <a:rPr lang="zh-CN" altLang="en-US" sz="3600" dirty="0" smtClean="0"/>
              <a:t>打动说服他们。”</a:t>
            </a:r>
            <a:endParaRPr lang="en-US" altLang="zh-CN" sz="3600" dirty="0" smtClean="0"/>
          </a:p>
          <a:p>
            <a:pPr marL="137160" indent="0">
              <a:buNone/>
            </a:pPr>
            <a:r>
              <a:rPr lang="en-US" altLang="zh-CN" sz="3600" dirty="0"/>
              <a:t> </a:t>
            </a:r>
            <a:r>
              <a:rPr lang="en-US" altLang="zh-CN" sz="3600" dirty="0" smtClean="0"/>
              <a:t>                                         ——</a:t>
            </a:r>
            <a:r>
              <a:rPr lang="zh-CN" altLang="en-US" sz="3600" dirty="0" smtClean="0"/>
              <a:t>彭纳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摩西</a:t>
            </a:r>
            <a:endParaRPr lang="en-US" dirty="0" smtClean="0"/>
          </a:p>
          <a:p>
            <a:r>
              <a:rPr lang="zh-CN" altLang="en-US" dirty="0" smtClean="0"/>
              <a:t>出</a:t>
            </a:r>
            <a:r>
              <a:rPr lang="en-US" dirty="0" smtClean="0"/>
              <a:t> 4:12 </a:t>
            </a:r>
          </a:p>
          <a:p>
            <a:pPr marL="137160" indent="0">
              <a:buNone/>
            </a:pPr>
            <a:r>
              <a:rPr lang="zh-CN" altLang="en-US" dirty="0" smtClean="0"/>
              <a:t>现在去吧！我必赐你口才，指教你所当说的话。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92" y="3420094"/>
            <a:ext cx="4756965" cy="27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8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神在掌权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完全信靠他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路</a:t>
            </a:r>
            <a:r>
              <a:rPr lang="en-US" dirty="0" smtClean="0"/>
              <a:t> 23:46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46 </a:t>
            </a:r>
            <a:r>
              <a:rPr lang="zh-CN" altLang="en-US" dirty="0" smtClean="0"/>
              <a:t>耶稣大声喊着说：“父啊，我将我的灵魂交在你手里！”说了这话，气就断了。</a:t>
            </a:r>
            <a:endParaRPr lang="en-US" dirty="0"/>
          </a:p>
          <a:p>
            <a:pPr marL="137160" indent="0">
              <a:buNone/>
            </a:pPr>
            <a:r>
              <a:rPr lang="zh-CN" altLang="en-US" dirty="0" smtClean="0"/>
              <a:t>彼前</a:t>
            </a:r>
            <a:r>
              <a:rPr lang="en-US" dirty="0" smtClean="0"/>
              <a:t>4:19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19 </a:t>
            </a:r>
            <a:r>
              <a:rPr lang="zh-CN" altLang="en-US" dirty="0" smtClean="0"/>
              <a:t>所以，那照神旨意受苦的人要一心为善，将自己灵魂交与那信实的造化之主。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03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神在掌权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完全信靠他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罗</a:t>
            </a:r>
            <a:r>
              <a:rPr lang="en-US" dirty="0" smtClean="0"/>
              <a:t> 8:28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28 </a:t>
            </a:r>
            <a:r>
              <a:rPr lang="zh-CN" altLang="en-US" dirty="0" smtClean="0"/>
              <a:t>我们晓得万事都互相效力，叫爱神的人得益处，就是按他旨意被召的人。</a:t>
            </a:r>
            <a:endParaRPr lang="en-US" dirty="0" smtClean="0"/>
          </a:p>
          <a:p>
            <a:pPr marL="137160" indent="0">
              <a:buNone/>
            </a:pPr>
            <a:r>
              <a:rPr lang="zh-CN" altLang="en-US" dirty="0"/>
              <a:t>来</a:t>
            </a:r>
            <a:r>
              <a:rPr lang="en-US" dirty="0" smtClean="0"/>
              <a:t> 3:4-6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因为房屋都必有人建造，但建造万物的就是神。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摩西为仆人，在身的全家诚然尽忠，为要证明将来必传说的事。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但基督为儿子，治理神的家；我们若将可夸的盼望和胆量坚持到底，便是他的家了。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2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神在掌权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完全信靠他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来</a:t>
            </a:r>
            <a:r>
              <a:rPr lang="en-US" dirty="0" smtClean="0"/>
              <a:t> </a:t>
            </a:r>
            <a:r>
              <a:rPr lang="en-US" dirty="0"/>
              <a:t>6:11-12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en-US" dirty="0" smtClean="0"/>
              <a:t>我们愿你们各人都显出这样的殷勤，使你们有满足的指望，一直到底。</a:t>
            </a:r>
            <a:endParaRPr lang="en-US" dirty="0"/>
          </a:p>
          <a:p>
            <a:r>
              <a:rPr lang="en-US" b="1" baseline="30000" dirty="0"/>
              <a:t>12 </a:t>
            </a:r>
            <a:r>
              <a:rPr lang="zh-CN" altLang="en-US" dirty="0" smtClean="0"/>
              <a:t>并且不懈怠，总要效法那些凭信心和忍耐忍受应许的人。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16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神在掌权</a:t>
            </a:r>
            <a:r>
              <a:rPr lang="en-US" altLang="zh-CN" dirty="0"/>
              <a:t>——</a:t>
            </a:r>
            <a:r>
              <a:rPr lang="zh-CN" altLang="en-US" dirty="0"/>
              <a:t>完全信靠他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林后</a:t>
            </a:r>
            <a:r>
              <a:rPr lang="en-US" dirty="0" smtClean="0"/>
              <a:t>1:3-11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愿颂赞归与我们的主耶稣基督的父神，就是发慈悲的父，赐各样安慰的神。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我们在一切患难中，他就安慰我吗，叫我们能用神所赐的安慰去安慰那遭各样患难的人。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我们既多受基督的苦楚，就靠基督多得安慰。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en-US" dirty="0" smtClean="0"/>
              <a:t>A</a:t>
            </a:r>
            <a:r>
              <a:rPr lang="zh-CN" altLang="en-US" dirty="0" smtClean="0"/>
              <a:t>我们受患难呢，是为叫你们得安慰，得拯救；我们得安慰呢，也是为叫你们得安慰。这安慰能叫你们忍受我们所受的那样苦楚。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9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神在掌权</a:t>
            </a:r>
            <a:r>
              <a:rPr lang="en-US" altLang="zh-CN" sz="3200" dirty="0"/>
              <a:t>——</a:t>
            </a:r>
            <a:r>
              <a:rPr lang="zh-CN" altLang="en-US" sz="3200" dirty="0"/>
              <a:t>完全信靠他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431494"/>
            <a:ext cx="8534400" cy="511862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zh-CN" altLang="en-US" sz="4000" dirty="0" smtClean="0"/>
              <a:t>林后</a:t>
            </a:r>
            <a:r>
              <a:rPr lang="en-US" sz="4000" dirty="0" smtClean="0"/>
              <a:t>1:3-11 (</a:t>
            </a:r>
            <a:r>
              <a:rPr lang="zh-CN" altLang="en-US" sz="4000" dirty="0"/>
              <a:t>和合本</a:t>
            </a:r>
            <a:r>
              <a:rPr lang="en-US" sz="4000" dirty="0" smtClean="0"/>
              <a:t>)</a:t>
            </a:r>
            <a:endParaRPr lang="en-US" sz="4000" dirty="0"/>
          </a:p>
          <a:p>
            <a:r>
              <a:rPr lang="en-US" sz="4000" b="1" baseline="30000" dirty="0" smtClean="0"/>
              <a:t>7</a:t>
            </a:r>
            <a:r>
              <a:rPr lang="en-US" sz="4000" b="1" baseline="30000" dirty="0"/>
              <a:t> </a:t>
            </a:r>
            <a:r>
              <a:rPr lang="zh-CN" altLang="en-US" sz="4000" dirty="0" smtClean="0"/>
              <a:t>我们为你们所存的盼望是确定的，因为知道你们既是同受苦楚，也必同得安慰。</a:t>
            </a:r>
            <a:endParaRPr lang="en-US" sz="4000" dirty="0"/>
          </a:p>
          <a:p>
            <a:r>
              <a:rPr lang="en-US" sz="4000" b="1" baseline="30000" dirty="0"/>
              <a:t>8 </a:t>
            </a:r>
            <a:r>
              <a:rPr lang="zh-CN" altLang="en-US" sz="4000" dirty="0" smtClean="0"/>
              <a:t>弟兄们，我们不要你们不晓得，我们从前在亚细亚遭遇苦难，被压太重，力不能胜，甚至连活命的指望都绝了。</a:t>
            </a:r>
            <a:endParaRPr lang="en-US" sz="4000" dirty="0"/>
          </a:p>
          <a:p>
            <a:r>
              <a:rPr lang="en-US" sz="4000" b="1" baseline="30000" dirty="0"/>
              <a:t>9 </a:t>
            </a:r>
            <a:r>
              <a:rPr lang="zh-CN" altLang="en-US" sz="4000" dirty="0" smtClean="0"/>
              <a:t>自己心里也断定是必死的，叫我们不靠自己，只靠叫死人复活的神。</a:t>
            </a:r>
            <a:endParaRPr lang="en-US" sz="4000" dirty="0"/>
          </a:p>
          <a:p>
            <a:r>
              <a:rPr lang="en-US" sz="4000" b="1" baseline="30000" dirty="0"/>
              <a:t>10 </a:t>
            </a:r>
            <a:r>
              <a:rPr lang="zh-CN" altLang="en-US" sz="4000" dirty="0" smtClean="0"/>
              <a:t>他曾救我们脱离那极大的死亡，现在仍要救我们，并且我们指望他将来还要救我们。</a:t>
            </a:r>
            <a:endParaRPr lang="en-US" sz="4000" dirty="0"/>
          </a:p>
          <a:p>
            <a:r>
              <a:rPr lang="en-US" sz="4000" b="1" baseline="30000" dirty="0"/>
              <a:t>11 </a:t>
            </a:r>
            <a:r>
              <a:rPr lang="zh-CN" altLang="en-US" sz="4000" dirty="0" smtClean="0"/>
              <a:t>你们以祈祷帮助我们，好叫许多人为我们谢恩，就是为我们因许多人所得的恩。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21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神在掌权</a:t>
            </a:r>
            <a:r>
              <a:rPr lang="en-US" altLang="zh-CN" sz="4000" dirty="0"/>
              <a:t>——</a:t>
            </a:r>
            <a:r>
              <a:rPr lang="zh-CN" altLang="en-US" sz="4000" dirty="0"/>
              <a:t>完全信靠他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赛</a:t>
            </a:r>
            <a:r>
              <a:rPr lang="en-US" dirty="0" smtClean="0"/>
              <a:t>40:15-18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15 </a:t>
            </a:r>
            <a:r>
              <a:rPr lang="zh-CN" altLang="en-US" dirty="0" smtClean="0"/>
              <a:t>看哪，万民都像水桶的一滴，又算如天平上的微尘；他举起众海岛，好像极微之物。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en-US" dirty="0" smtClean="0"/>
              <a:t>黎巴嫩的树木不够当柴烧，其中的走兽也不够作燔祭。</a:t>
            </a:r>
            <a:endParaRPr lang="en-US" dirty="0"/>
          </a:p>
          <a:p>
            <a:r>
              <a:rPr lang="en-US" b="1" baseline="30000" dirty="0"/>
              <a:t>17 </a:t>
            </a:r>
            <a:r>
              <a:rPr lang="zh-CN" altLang="en-US" dirty="0" smtClean="0"/>
              <a:t>万民在他面前好像虚无，被他看为不及虚无，乃为虚空。</a:t>
            </a:r>
            <a:endParaRPr lang="en-US" dirty="0"/>
          </a:p>
          <a:p>
            <a:r>
              <a:rPr lang="en-US" b="1" baseline="30000" dirty="0"/>
              <a:t>18 </a:t>
            </a:r>
            <a:r>
              <a:rPr lang="zh-CN" altLang="en-US" dirty="0" smtClean="0"/>
              <a:t>你们究竟将谁比神，用什么形像与神比较呢？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9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神在掌权</a:t>
            </a:r>
            <a:r>
              <a:rPr lang="en-US" altLang="zh-CN" sz="4000" dirty="0"/>
              <a:t>——</a:t>
            </a:r>
            <a:r>
              <a:rPr lang="zh-CN" altLang="en-US" sz="4000" dirty="0"/>
              <a:t>完全信靠他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sz="3200" dirty="0" smtClean="0"/>
              <a:t>提后</a:t>
            </a:r>
            <a:r>
              <a:rPr lang="en-US" sz="3200" dirty="0" smtClean="0"/>
              <a:t> </a:t>
            </a:r>
            <a:r>
              <a:rPr lang="en-US" sz="3200" dirty="0"/>
              <a:t>1:12 </a:t>
            </a:r>
            <a:r>
              <a:rPr lang="en-US" sz="3200" dirty="0" smtClean="0"/>
              <a:t>(</a:t>
            </a:r>
            <a:r>
              <a:rPr lang="zh-CN" altLang="en-US" sz="3200" dirty="0" smtClean="0"/>
              <a:t>和合本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b="1" baseline="30000" dirty="0"/>
              <a:t>12 </a:t>
            </a:r>
            <a:r>
              <a:rPr lang="zh-CN" altLang="en-US" sz="3200" dirty="0" smtClean="0"/>
              <a:t>为这缘故，我也受这些苦难，然而我不以为耻。因为知道我所信的是谁，也深信他能保全我所交付他的，直到那日。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4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zh-CN" altLang="en-US" dirty="0" smtClean="0"/>
              <a:t>明白其目的</a:t>
            </a:r>
            <a:endParaRPr lang="en-US" dirty="0"/>
          </a:p>
        </p:txBody>
      </p:sp>
      <p:pic>
        <p:nvPicPr>
          <p:cNvPr id="1028" name="Picture 4" descr="Image result for purpose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404533"/>
            <a:ext cx="5205407" cy="30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4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明白其目的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sz="3200" dirty="0" smtClean="0"/>
              <a:t>“‘基督在他们里面受苦，在这种情况，他们的受苦是有份与基督的受苦。’这样说来，我们要喜乐，知道当他在荣耀中显现时，我们将会有大喜乐。”</a:t>
            </a:r>
            <a:endParaRPr lang="en-US" altLang="zh-CN" sz="3200" dirty="0" smtClean="0"/>
          </a:p>
          <a:p>
            <a:pPr marL="137160" indent="0">
              <a:buNone/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                                                        ——</a:t>
            </a:r>
            <a:r>
              <a:rPr lang="zh-CN" altLang="en-US" sz="3200" dirty="0" smtClean="0"/>
              <a:t>彭纳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9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0" dirty="0" smtClean="0">
                <a:effectLst/>
              </a:rPr>
              <a:t>帖前</a:t>
            </a:r>
            <a:r>
              <a:rPr lang="en-US" b="0" dirty="0" smtClean="0">
                <a:effectLst/>
              </a:rPr>
              <a:t> 2:1-4 (</a:t>
            </a:r>
            <a:r>
              <a:rPr lang="zh-CN" altLang="en-US" b="0" dirty="0" smtClean="0">
                <a:effectLst/>
              </a:rPr>
              <a:t>和合本</a:t>
            </a:r>
            <a:r>
              <a:rPr lang="en-US" b="0" dirty="0" smtClean="0">
                <a:effectLst/>
              </a:rPr>
              <a:t>)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2 </a:t>
            </a:r>
            <a:r>
              <a:rPr lang="zh-CN" altLang="en-US" dirty="0" smtClean="0"/>
              <a:t>弟兄们，你们自己原晓得我们进到你们那里并不是徒然的。</a:t>
            </a:r>
            <a:endParaRPr lang="en-US" dirty="0"/>
          </a:p>
          <a:p>
            <a:r>
              <a:rPr lang="en-US" b="1" baseline="30000" dirty="0"/>
              <a:t>2</a:t>
            </a:r>
            <a:r>
              <a:rPr lang="en-US" b="1" baseline="30000"/>
              <a:t> </a:t>
            </a:r>
            <a:r>
              <a:rPr lang="zh-CN" altLang="en-US" smtClean="0"/>
              <a:t>我们</a:t>
            </a:r>
            <a:r>
              <a:rPr lang="zh-CN" altLang="en-US" dirty="0" smtClean="0"/>
              <a:t>从前在腓立比被害受辱，这是你们知道的，然而还是靠我们的神放开胆量，在大争战中把神的福音传给你们。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我们的劝勉，不是出于错误，不是出于污秽，也不是用诡诈。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但神既然验中了我们，把福音托付我们，我们就照样讲，不是要讨人喜欢，乃是要讨那察验我们心的神喜欢。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23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明白其目的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罗</a:t>
            </a:r>
            <a:r>
              <a:rPr lang="en-US" dirty="0" smtClean="0"/>
              <a:t> 5:3-4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不但如此，就是在患难中也是欢欢喜喜的。因为知道患难生忍耐。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忍耐生老练，老练生盼望。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50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明白其目的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雅</a:t>
            </a:r>
            <a:r>
              <a:rPr lang="en-US" dirty="0" smtClean="0"/>
              <a:t> 1:2-4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2 </a:t>
            </a:r>
            <a:r>
              <a:rPr lang="zh-CN" altLang="en-US" dirty="0" smtClean="0"/>
              <a:t>我的弟兄们，你们落在百般试炼中，都要以为大喜乐；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因为知道你们的信心经过试验，就生忍耐。</a:t>
            </a:r>
            <a:endParaRPr lang="en-US" dirty="0" smtClean="0"/>
          </a:p>
          <a:p>
            <a:r>
              <a:rPr lang="en-US" b="1" baseline="30000" dirty="0" smtClean="0"/>
              <a:t>4 </a:t>
            </a:r>
            <a:r>
              <a:rPr lang="zh-CN" altLang="en-US" dirty="0" smtClean="0"/>
              <a:t>但忍耐也当成功，使你们成全完备，毫无缺欠。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05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明白其目的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来</a:t>
            </a:r>
            <a:r>
              <a:rPr lang="en-US" dirty="0" smtClean="0"/>
              <a:t>10:36-39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36 </a:t>
            </a:r>
            <a:r>
              <a:rPr lang="zh-CN" altLang="en-US" dirty="0" smtClean="0"/>
              <a:t>你们必须忍耐，使你们行完了神的旨意，就可以得着所应许的。</a:t>
            </a:r>
            <a:endParaRPr lang="en-US" dirty="0"/>
          </a:p>
          <a:p>
            <a:r>
              <a:rPr lang="en-US" b="1" baseline="30000" dirty="0"/>
              <a:t>37 </a:t>
            </a:r>
            <a:r>
              <a:rPr lang="zh-CN" altLang="en-US" dirty="0" smtClean="0"/>
              <a:t>因为还有一点点时候，那要来的就来，并不迟延。</a:t>
            </a:r>
            <a:endParaRPr lang="en-US" dirty="0"/>
          </a:p>
          <a:p>
            <a:r>
              <a:rPr lang="en-US" b="1" baseline="30000" dirty="0"/>
              <a:t>38 </a:t>
            </a:r>
            <a:r>
              <a:rPr lang="zh-CN" altLang="en-US" dirty="0" smtClean="0"/>
              <a:t>只是义人必因信得生，他若退后，我心里就不喜欢他。</a:t>
            </a:r>
            <a:endParaRPr lang="en-US" dirty="0"/>
          </a:p>
          <a:p>
            <a:r>
              <a:rPr lang="en-US" b="1" baseline="30000" dirty="0"/>
              <a:t>39 </a:t>
            </a:r>
            <a:r>
              <a:rPr lang="zh-CN" altLang="en-US" dirty="0" smtClean="0"/>
              <a:t>我们却不是退后入沉沦的那等人，乃是由信心以致灵魂得救的人。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86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他们所见证的道</a:t>
            </a:r>
            <a:endParaRPr lang="en-US" dirty="0"/>
          </a:p>
        </p:txBody>
      </p:sp>
      <p:pic>
        <p:nvPicPr>
          <p:cNvPr id="2050" name="Picture 2" descr="Image result for testimony im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07" y="2387599"/>
            <a:ext cx="4704026" cy="31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99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魏恩波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“神使苦难临到我们，为要使我们在他里面的信心越发加增。当神的恩典满溢，我的心非常满足。因为我不保持沉默，在工作上，他们咒诅和惩罚我，给我额外的工作。我必须将神所做的工要告诉每</a:t>
            </a:r>
            <a:r>
              <a:rPr lang="zh-CN" altLang="en-US" dirty="0"/>
              <a:t>一个人。我本是该死该灭</a:t>
            </a:r>
            <a:r>
              <a:rPr lang="zh-CN" altLang="en-US" dirty="0" smtClean="0"/>
              <a:t>的，他使我成为新造的人，有了新生命。我可以沉默吗？当然不可以！只要我能说话，我要向每一个人见证他那伟大的爱。”</a:t>
            </a:r>
            <a:endParaRPr lang="en-US" altLang="zh-CN" dirty="0" smtClean="0"/>
          </a:p>
          <a:p>
            <a:pPr marL="13716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                  ——</a:t>
            </a:r>
            <a:r>
              <a:rPr lang="zh-CN" altLang="en-US" dirty="0" smtClean="0"/>
              <a:t>魏恩波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33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……</a:t>
            </a:r>
            <a:r>
              <a:rPr lang="zh-CN" altLang="en-US" dirty="0"/>
              <a:t>他们所见证的道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来</a:t>
            </a:r>
            <a:r>
              <a:rPr lang="en-US" dirty="0" smtClean="0"/>
              <a:t> 11:32-40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32 </a:t>
            </a:r>
            <a:r>
              <a:rPr lang="zh-CN" altLang="en-US" dirty="0" smtClean="0"/>
              <a:t>我又何必再说呢？若要一一细说，基甸、巴拉、参孙、耶弗他、大卫、撒母耳和众先知的事，时候就不够了。</a:t>
            </a:r>
            <a:endParaRPr lang="en-US" dirty="0"/>
          </a:p>
          <a:p>
            <a:r>
              <a:rPr lang="en-US" b="1" baseline="30000" dirty="0"/>
              <a:t>33 </a:t>
            </a:r>
            <a:r>
              <a:rPr lang="zh-CN" altLang="en-US" dirty="0" smtClean="0"/>
              <a:t>他们因着信，制伏了敌国，行了公义，得了应许，堵了狮子的口，</a:t>
            </a:r>
            <a:endParaRPr lang="en-US" dirty="0"/>
          </a:p>
          <a:p>
            <a:r>
              <a:rPr lang="en-US" b="1" baseline="30000" dirty="0"/>
              <a:t>34 </a:t>
            </a:r>
            <a:r>
              <a:rPr lang="zh-CN" altLang="en-US" dirty="0" smtClean="0"/>
              <a:t>灭了烈火的猛势，脱了刀剑的锋刃，软弱变为刚强，争战显出勇敢，打退外邦的全军。</a:t>
            </a:r>
            <a:endParaRPr lang="en-US" dirty="0"/>
          </a:p>
          <a:p>
            <a:r>
              <a:rPr lang="en-US" b="1" baseline="30000" dirty="0"/>
              <a:t>35 </a:t>
            </a:r>
            <a:r>
              <a:rPr lang="zh-CN" altLang="en-US" dirty="0" smtClean="0"/>
              <a:t>有妇人得自己的死人复活，又有人忍受严刑，不肯苟且得释放。为要得着更美的复活。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32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……</a:t>
            </a:r>
            <a:r>
              <a:rPr lang="zh-CN" altLang="en-US" dirty="0"/>
              <a:t>他们所见证的道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baseline="30000" dirty="0"/>
              <a:t>36 </a:t>
            </a:r>
            <a:r>
              <a:rPr lang="zh-CN" altLang="en-US" dirty="0" smtClean="0"/>
              <a:t>又有人忍受戏弄、鞭打、捆锁、监禁各等的磨练，</a:t>
            </a:r>
            <a:endParaRPr lang="en-US" dirty="0"/>
          </a:p>
          <a:p>
            <a:r>
              <a:rPr lang="en-US" b="1" baseline="30000" dirty="0"/>
              <a:t>37 </a:t>
            </a:r>
            <a:r>
              <a:rPr lang="zh-CN" altLang="en-US" dirty="0" smtClean="0"/>
              <a:t>被石头打死，被锯锯死，受试探，被刀杀，披着绵羊、山羊的皮各处奔跑，受穷乏、患难、苦害，</a:t>
            </a:r>
            <a:endParaRPr lang="en-US" dirty="0"/>
          </a:p>
          <a:p>
            <a:r>
              <a:rPr lang="en-US" b="1" baseline="30000" dirty="0"/>
              <a:t>38 </a:t>
            </a:r>
            <a:r>
              <a:rPr lang="zh-CN" altLang="en-US" dirty="0" smtClean="0"/>
              <a:t>在旷野、山岭、山洞、地穴漂流无定，本是世界不配有的人。</a:t>
            </a:r>
            <a:endParaRPr lang="en-US" dirty="0"/>
          </a:p>
          <a:p>
            <a:r>
              <a:rPr lang="en-US" b="1" baseline="30000" dirty="0"/>
              <a:t>39 </a:t>
            </a:r>
            <a:r>
              <a:rPr lang="zh-CN" altLang="en-US" dirty="0" smtClean="0"/>
              <a:t>这些人都是因信得了美好的证据，却仍未得着所应许的。</a:t>
            </a:r>
            <a:endParaRPr lang="en-US" dirty="0"/>
          </a:p>
          <a:p>
            <a:r>
              <a:rPr lang="en-US" b="1" baseline="30000" dirty="0"/>
              <a:t>40 </a:t>
            </a:r>
            <a:r>
              <a:rPr lang="zh-CN" altLang="en-US" dirty="0" smtClean="0"/>
              <a:t>因为神给我们预备了更美的事，叫他们若不与我们同得，就不能完全。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16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……</a:t>
            </a:r>
            <a:r>
              <a:rPr lang="zh-CN" altLang="en-US" dirty="0"/>
              <a:t>他们所见证的道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提后</a:t>
            </a:r>
            <a:r>
              <a:rPr lang="en-US" dirty="0" smtClean="0"/>
              <a:t>1:7-12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7 </a:t>
            </a:r>
            <a:r>
              <a:rPr lang="zh-CN" altLang="en-US" dirty="0" smtClean="0"/>
              <a:t>因为神赐给我们不是胆怯的心，乃是刚强、仁爱、谨守的心。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en-US" dirty="0" smtClean="0"/>
              <a:t>你不要以给我们的主作见证为耻，也不要以我这为主被囚的为耻。总要按神的能力，与我为福音同受苦难。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en-US" dirty="0" smtClean="0"/>
              <a:t>神救了我们，以圣召召我们，不是按我们的行为，乃是按他的旨意和恩典。这恩典是万古之先在基督耶稣里赐给我们的。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00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提后</a:t>
            </a:r>
            <a:r>
              <a:rPr lang="en-US" dirty="0" smtClean="0"/>
              <a:t> </a:t>
            </a:r>
            <a:r>
              <a:rPr lang="en-US" dirty="0"/>
              <a:t>1:7-12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baseline="30000" dirty="0"/>
              <a:t>10 </a:t>
            </a:r>
            <a:r>
              <a:rPr lang="zh-CN" altLang="en-US" dirty="0" smtClean="0"/>
              <a:t>但如今藉着我们救主基督耶稣的显现才表明出来了。他已经把死废去，藉着福音，将不能坏的生命彰显出来。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en-US" dirty="0" smtClean="0"/>
              <a:t>我为这福音奉派作传道的，作使徒，作师傅。</a:t>
            </a:r>
            <a:endParaRPr lang="en-US" dirty="0"/>
          </a:p>
          <a:p>
            <a:r>
              <a:rPr lang="en-US" b="1" baseline="30000" dirty="0"/>
              <a:t>12 </a:t>
            </a:r>
            <a:r>
              <a:rPr lang="zh-CN" altLang="en-US" dirty="0" smtClean="0"/>
              <a:t>为这缘故，我也受这些苦难，然而我不以为耻。因为知道我所信的是谁，也深信他能保全我所交付他的，直到那日。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59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……</a:t>
            </a:r>
            <a:r>
              <a:rPr lang="zh-CN" altLang="en-US" dirty="0"/>
              <a:t>他们所见证的道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启</a:t>
            </a:r>
            <a:r>
              <a:rPr lang="en-US" dirty="0" smtClean="0"/>
              <a:t> 6:9-10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en-US" dirty="0" smtClean="0"/>
              <a:t>揭开第五印的时候，我看见在祭坛底下爱，有为神的道、并为作见证被杀之人的灵魂。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大声喊着说：“圣洁真实的主啊，你不审判住在地上的人，给我们伸流血的冤，要等到几时呢？”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7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司提反</a:t>
            </a:r>
            <a:r>
              <a:rPr lang="en-US" dirty="0" smtClean="0"/>
              <a:t>  </a:t>
            </a:r>
            <a:r>
              <a:rPr lang="zh-CN" altLang="en-US" dirty="0" smtClean="0"/>
              <a:t>徒</a:t>
            </a:r>
            <a:r>
              <a:rPr lang="en-US" dirty="0" smtClean="0"/>
              <a:t> 7:54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34" y="2256312"/>
            <a:ext cx="4421266" cy="36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……</a:t>
            </a:r>
            <a:r>
              <a:rPr lang="zh-CN" altLang="en-US" dirty="0"/>
              <a:t>他们所见证的道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启</a:t>
            </a:r>
            <a:r>
              <a:rPr lang="en-US" dirty="0" smtClean="0"/>
              <a:t>12:17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17 </a:t>
            </a:r>
            <a:r>
              <a:rPr lang="zh-CN" altLang="en-US" dirty="0" smtClean="0"/>
              <a:t>龙向妇人发怒，去与她其余的儿女争战，这儿女就是那守神诫命，为耶稣作见证的。那时龙就站在海边的沙上。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58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……</a:t>
            </a:r>
            <a:r>
              <a:rPr lang="zh-CN" altLang="en-US" dirty="0"/>
              <a:t>他们所见证的道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启</a:t>
            </a:r>
            <a:r>
              <a:rPr lang="en-US" dirty="0" smtClean="0"/>
              <a:t>12:10-11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我听见在天上有大声音说：“我神的救恩、能力、国度，并他基督的权柄，现在都来到了，因为那在我们神面前昼夜控告我们弟兄的，已经被摔下去了。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en-US" dirty="0" smtClean="0"/>
              <a:t>弟兄胜过它，是因羔羊的血和自己所见证的道。他们虽至于死，也不爱惜性命。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不爱惜性命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055"/>
            <a:ext cx="8229600" cy="4709160"/>
          </a:xfrm>
        </p:spPr>
        <p:txBody>
          <a:bodyPr/>
          <a:lstStyle/>
          <a:p>
            <a:r>
              <a:rPr lang="zh-CN" altLang="en-US" sz="5400" dirty="0" smtClean="0"/>
              <a:t>他们虽至于死，也不爱惜性命。启</a:t>
            </a:r>
            <a:r>
              <a:rPr lang="en-US" sz="5400" dirty="0" smtClean="0"/>
              <a:t> 12:11</a:t>
            </a:r>
            <a:r>
              <a:rPr lang="zh-CN" altLang="en-US" sz="5400" dirty="0" smtClean="0"/>
              <a:t>下</a:t>
            </a:r>
            <a:r>
              <a:rPr lang="en-US" sz="5400" dirty="0"/>
              <a:t>  </a:t>
            </a:r>
            <a:r>
              <a:rPr lang="en-US" sz="5400" dirty="0" smtClean="0"/>
              <a:t>(</a:t>
            </a:r>
            <a:r>
              <a:rPr lang="zh-CN" altLang="en-US" sz="5400" dirty="0" smtClean="0"/>
              <a:t>和合本</a:t>
            </a:r>
            <a:r>
              <a:rPr lang="en-US" sz="5400" dirty="0" smtClean="0"/>
              <a:t>)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3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不爱惜性命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来</a:t>
            </a:r>
            <a:r>
              <a:rPr lang="en-US" dirty="0" smtClean="0"/>
              <a:t> </a:t>
            </a:r>
            <a:r>
              <a:rPr lang="en-US" dirty="0"/>
              <a:t>11:13-16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13 </a:t>
            </a:r>
            <a:r>
              <a:rPr lang="zh-CN" altLang="en-US" dirty="0" smtClean="0"/>
              <a:t>这些人都是存着信心死的，并没有得着所应许的，却从远处望见，且欢喜迎接，又承认自己在世上是客旅，是寄居的。</a:t>
            </a:r>
            <a:endParaRPr lang="en-US" dirty="0"/>
          </a:p>
          <a:p>
            <a:r>
              <a:rPr lang="en-US" b="1" baseline="30000" dirty="0"/>
              <a:t>14 </a:t>
            </a:r>
            <a:r>
              <a:rPr lang="zh-CN" altLang="en-US" dirty="0" smtClean="0"/>
              <a:t>说这样话的人是表明自己要找一个家乡。</a:t>
            </a:r>
            <a:endParaRPr lang="en-US" dirty="0"/>
          </a:p>
          <a:p>
            <a:r>
              <a:rPr lang="en-US" b="1" baseline="30000" dirty="0"/>
              <a:t>15 </a:t>
            </a:r>
            <a:r>
              <a:rPr lang="zh-CN" altLang="en-US" dirty="0" smtClean="0"/>
              <a:t>他们若想念所离开的家乡，还有可以回去的机会。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en-US" dirty="0" smtClean="0"/>
              <a:t>他们却羡慕一个更美的家乡，就是在天上的。所以神被称为他们的神，并不以为耻，因为他已经给他们预备了一座城。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80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盼望天家</a:t>
            </a:r>
            <a:endParaRPr lang="en-US" dirty="0"/>
          </a:p>
        </p:txBody>
      </p:sp>
      <p:pic>
        <p:nvPicPr>
          <p:cNvPr id="3074" name="Picture 2" descr="Image result for heaven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54212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26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盼望天家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“作为第一世纪的宣教士，保罗被辱骂、嘲笑、奚落。为着福音的缘故，他面对愤怒的暴徒、当地官长和自负的哲学家。他在祷告和长时间工作中度过了许多焦虑的夜晚，一边工作支持自己的生活，一边研读圣经。他没有掌声、回报、感激。他为什么要这么做？保罗对哥林多信徒给出了答案。他将所有的难处和永生相比较。保罗知道他将来会体验无限的喜乐和无止境的快乐。这信心满满的盼望是保罗从不停止向听众传扬真理的动机。”（生活应用新约注释，林后</a:t>
            </a:r>
            <a:r>
              <a:rPr lang="en-US" dirty="0" smtClean="0"/>
              <a:t>5:1</a:t>
            </a:r>
            <a:r>
              <a:rPr lang="zh-CN" altLang="en-US" dirty="0" smtClean="0"/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10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盼望天家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 smtClean="0"/>
          </a:p>
          <a:p>
            <a:r>
              <a:rPr lang="zh-CN" altLang="en-US" sz="4800" dirty="0" smtClean="0"/>
              <a:t>来</a:t>
            </a:r>
            <a:r>
              <a:rPr lang="en-US" sz="4800" dirty="0" smtClean="0"/>
              <a:t> 11</a:t>
            </a:r>
          </a:p>
          <a:p>
            <a:pPr marL="137160" indent="0">
              <a:buNone/>
            </a:pPr>
            <a:endParaRPr lang="en-US" sz="4800" dirty="0" smtClean="0"/>
          </a:p>
          <a:p>
            <a:r>
              <a:rPr lang="zh-CN" altLang="en-US" sz="4800" dirty="0" smtClean="0"/>
              <a:t>因着信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45870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盼望天家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来</a:t>
            </a:r>
            <a:r>
              <a:rPr lang="en-US" dirty="0" smtClean="0"/>
              <a:t> </a:t>
            </a:r>
            <a:r>
              <a:rPr lang="en-US" dirty="0"/>
              <a:t>11:39-40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39 </a:t>
            </a:r>
            <a:r>
              <a:rPr lang="zh-CN" altLang="en-US" dirty="0" smtClean="0"/>
              <a:t>这些人都是因信得了美好的证据，却仍未得着所应许的。</a:t>
            </a:r>
            <a:endParaRPr lang="en-US" dirty="0"/>
          </a:p>
          <a:p>
            <a:r>
              <a:rPr lang="en-US" b="1" baseline="30000" dirty="0"/>
              <a:t>40 </a:t>
            </a:r>
            <a:r>
              <a:rPr lang="zh-CN" altLang="en-US" dirty="0" smtClean="0"/>
              <a:t>因为神给我们预备了更美的事，叫他们若不与我们同得，就不能完全。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7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盼望天家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zh-CN" altLang="en-US" dirty="0" smtClean="0"/>
              <a:t>林后</a:t>
            </a:r>
            <a:r>
              <a:rPr lang="en-US" dirty="0" smtClean="0"/>
              <a:t> </a:t>
            </a:r>
            <a:r>
              <a:rPr lang="en-US" dirty="0"/>
              <a:t>4:18 </a:t>
            </a:r>
            <a:r>
              <a:rPr lang="en-US" dirty="0" smtClean="0"/>
              <a:t>-5:10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 smtClean="0"/>
              <a:t>18</a:t>
            </a:r>
            <a:r>
              <a:rPr lang="en-US" b="1" baseline="30000" dirty="0"/>
              <a:t> </a:t>
            </a:r>
            <a:r>
              <a:rPr lang="zh-CN" altLang="en-US" dirty="0" smtClean="0"/>
              <a:t>原来我们不是顾念所见的，乃是顾念所不见的；因为所见的是暂时的，所不见的是永远的。</a:t>
            </a:r>
            <a:endParaRPr lang="en-US" dirty="0" smtClean="0"/>
          </a:p>
          <a:p>
            <a:r>
              <a:rPr lang="en-US" b="1" dirty="0"/>
              <a:t>5 </a:t>
            </a:r>
            <a:r>
              <a:rPr lang="zh-CN" altLang="en-US" dirty="0" smtClean="0"/>
              <a:t>我原知道，我们这地上的帐棚若拆毁了，必得神所造，不是人手所造，在天上永存的房屋。</a:t>
            </a:r>
            <a:endParaRPr lang="en-US" dirty="0"/>
          </a:p>
          <a:p>
            <a:r>
              <a:rPr lang="en-US" b="1" baseline="30000" dirty="0"/>
              <a:t>2 </a:t>
            </a:r>
            <a:r>
              <a:rPr lang="zh-CN" altLang="en-US" dirty="0" smtClean="0"/>
              <a:t>我们在这帐棚里叹息，深想得那从天上来的房屋，好像穿上衣服。</a:t>
            </a:r>
            <a:endParaRPr lang="en-US" altLang="zh-CN" dirty="0" smtClean="0"/>
          </a:p>
          <a:p>
            <a:r>
              <a:rPr lang="en-US" b="1" baseline="30000" dirty="0" smtClean="0"/>
              <a:t>3</a:t>
            </a:r>
            <a:r>
              <a:rPr lang="en-US" b="1" baseline="30000" dirty="0"/>
              <a:t> </a:t>
            </a:r>
            <a:r>
              <a:rPr lang="zh-CN" altLang="en-US" dirty="0" smtClean="0"/>
              <a:t>倘若穿上，被遇见的时候就不至于赤身了。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我们</a:t>
            </a:r>
            <a:r>
              <a:rPr lang="zh-CN" altLang="en-US" dirty="0"/>
              <a:t>在这帐棚里叹息劳苦，并非愿意脱下这个，乃是愿意穿上那个，好叫这必死的被生命吞灭了</a:t>
            </a:r>
            <a:r>
              <a:rPr lang="zh-CN" altLang="en-US" dirty="0" smtClean="0"/>
              <a:t>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80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盼望天家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zh-CN" altLang="en-US" dirty="0" smtClean="0"/>
              <a:t>林后</a:t>
            </a:r>
            <a:r>
              <a:rPr lang="en-US" dirty="0" smtClean="0"/>
              <a:t>4:18</a:t>
            </a:r>
            <a:r>
              <a:rPr lang="en-US" dirty="0"/>
              <a:t> -5:10 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为此培植我们的就是神，他又赐给我们圣灵作凭据。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所以，我们时常坦然无惧，并且晓得我们住在身内，便与主相离。</a:t>
            </a:r>
            <a:endParaRPr lang="en-US" dirty="0"/>
          </a:p>
          <a:p>
            <a:r>
              <a:rPr lang="en-US" b="1" baseline="30000" dirty="0"/>
              <a:t>7 </a:t>
            </a:r>
            <a:r>
              <a:rPr lang="zh-CN" altLang="en-US" dirty="0" smtClean="0"/>
              <a:t>因我们行事为人是凭着信心，不是凭着眼见。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en-US" dirty="0" smtClean="0"/>
              <a:t>我们坦然无惧，是更愿意离开身体与主同住。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en-US" dirty="0" smtClean="0"/>
              <a:t>所以，无论是住在身内，离开身外，我们立了志向，要得主的喜悦。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因为我们众人必要再基督台前显露出来，叫各人按着本身所行的，或善或恶受损。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3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司提反</a:t>
            </a:r>
            <a:r>
              <a:rPr lang="en-US" dirty="0" smtClean="0"/>
              <a:t>  </a:t>
            </a:r>
            <a:r>
              <a:rPr lang="zh-CN" altLang="en-US" dirty="0" smtClean="0"/>
              <a:t>徒</a:t>
            </a:r>
            <a:r>
              <a:rPr lang="en-US" dirty="0" smtClean="0"/>
              <a:t> 7:54-60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baseline="30000" dirty="0"/>
              <a:t>54 </a:t>
            </a:r>
            <a:r>
              <a:rPr lang="zh-CN" altLang="en-US" dirty="0" smtClean="0"/>
              <a:t>众人听见这话，就极其恼怒，向司提反咬牙切齿。</a:t>
            </a:r>
            <a:endParaRPr lang="en-US" dirty="0"/>
          </a:p>
          <a:p>
            <a:r>
              <a:rPr lang="en-US" b="1" baseline="30000" dirty="0"/>
              <a:t>55 </a:t>
            </a:r>
            <a:r>
              <a:rPr lang="zh-CN" altLang="en-US" dirty="0" smtClean="0"/>
              <a:t>但司提反被圣灵充满，定睛望天，看见神的荣耀，又看见耶稣站在神的右边，</a:t>
            </a:r>
            <a:endParaRPr lang="en-US" dirty="0"/>
          </a:p>
          <a:p>
            <a:r>
              <a:rPr lang="en-US" b="1" baseline="30000" dirty="0"/>
              <a:t>56 </a:t>
            </a:r>
            <a:r>
              <a:rPr lang="zh-CN" altLang="en-US" dirty="0" smtClean="0"/>
              <a:t>就说：“我看见天开了，人子站在神的右边。”</a:t>
            </a:r>
            <a:endParaRPr lang="en-US" dirty="0"/>
          </a:p>
          <a:p>
            <a:r>
              <a:rPr lang="en-US" b="1" baseline="30000" dirty="0"/>
              <a:t>57 </a:t>
            </a:r>
            <a:r>
              <a:rPr lang="zh-CN" altLang="en-US" dirty="0" smtClean="0"/>
              <a:t>众人大声喊叫，捂着耳朵，齐心拥上前去，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81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盼望天家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西</a:t>
            </a:r>
            <a:r>
              <a:rPr lang="en-US" dirty="0" smtClean="0"/>
              <a:t>3:1-4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3 </a:t>
            </a:r>
            <a:r>
              <a:rPr lang="zh-CN" altLang="en-US" dirty="0" smtClean="0"/>
              <a:t>所以你们若真与基督一同复活，就当求在上面的事，那里有基督坐在神的右边。</a:t>
            </a:r>
            <a:endParaRPr lang="en-US" dirty="0"/>
          </a:p>
          <a:p>
            <a:r>
              <a:rPr lang="en-US" b="1" baseline="30000" dirty="0"/>
              <a:t>2 </a:t>
            </a:r>
            <a:r>
              <a:rPr lang="zh-CN" altLang="en-US" dirty="0" smtClean="0"/>
              <a:t>你们要思念上面的事，不要思念地上的事。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因为你们已经死了，你们的生命与基督一同藏在神里面。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基督是我们的生命，他显现的时候，你们也要与他一同显现在荣耀里。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795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盼望天家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腓</a:t>
            </a:r>
            <a:r>
              <a:rPr lang="en-US" dirty="0" smtClean="0"/>
              <a:t> 3:19-20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19 </a:t>
            </a:r>
            <a:r>
              <a:rPr lang="zh-CN" altLang="en-US" dirty="0" smtClean="0"/>
              <a:t>他们的结局就是沉沦，他们的神就是自己的肚腹，他们以自己的羞辱为荣耀，专以地上的事为念。</a:t>
            </a:r>
            <a:endParaRPr lang="en-US" dirty="0"/>
          </a:p>
          <a:p>
            <a:r>
              <a:rPr lang="en-US" b="1" baseline="30000" dirty="0"/>
              <a:t>20 </a:t>
            </a:r>
            <a:r>
              <a:rPr lang="zh-CN" altLang="en-US" dirty="0" smtClean="0"/>
              <a:t>我们却是天上的国民，并且等候救主，就是主耶稣基督从天上降临。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8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忍耐</a:t>
            </a:r>
            <a:endParaRPr lang="en-US" dirty="0"/>
          </a:p>
        </p:txBody>
      </p:sp>
      <p:pic>
        <p:nvPicPr>
          <p:cNvPr id="4098" name="Picture 2" descr="Image result for patience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99" y="2024061"/>
            <a:ext cx="3894667" cy="38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04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忍耐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罗</a:t>
            </a:r>
            <a:r>
              <a:rPr lang="en-US" dirty="0" smtClean="0"/>
              <a:t> </a:t>
            </a:r>
            <a:r>
              <a:rPr lang="en-US" dirty="0"/>
              <a:t>12:12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12 </a:t>
            </a:r>
            <a:r>
              <a:rPr lang="zh-CN" altLang="en-US" dirty="0" smtClean="0"/>
              <a:t>在指望中要喜乐，在患难中要忍耐，祷告要恒切。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zh-CN" altLang="en-US" dirty="0" smtClean="0"/>
              <a:t>路</a:t>
            </a:r>
            <a:r>
              <a:rPr lang="en-US" dirty="0" smtClean="0"/>
              <a:t>21:19 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19 </a:t>
            </a:r>
            <a:r>
              <a:rPr lang="zh-CN" altLang="en-US" dirty="0" smtClean="0"/>
              <a:t>你们要常存忍耐，就必保全灵魂。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20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忍耐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林前</a:t>
            </a:r>
            <a:r>
              <a:rPr lang="en-US" dirty="0" smtClean="0"/>
              <a:t>4:16-18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en-US" dirty="0" smtClean="0"/>
              <a:t>所以，我求你们效法我。</a:t>
            </a:r>
            <a:endParaRPr lang="en-US" dirty="0"/>
          </a:p>
          <a:p>
            <a:r>
              <a:rPr lang="en-US" b="1" baseline="30000" dirty="0" smtClean="0"/>
              <a:t>17 </a:t>
            </a:r>
            <a:r>
              <a:rPr lang="zh-CN" altLang="en-US" dirty="0" smtClean="0"/>
              <a:t>我已打发提摩太到你们那里去；他在主里面，是我所亲爱、有忠心的儿子，他必提醒你们，记念我在基督里怎样行事，在各处各教会中怎样教导人。</a:t>
            </a:r>
            <a:endParaRPr lang="en-US" dirty="0"/>
          </a:p>
          <a:p>
            <a:r>
              <a:rPr lang="en-US" b="1" baseline="30000" dirty="0"/>
              <a:t>18 </a:t>
            </a:r>
            <a:r>
              <a:rPr lang="zh-CN" altLang="en-US" dirty="0" smtClean="0"/>
              <a:t>有些人自高自大，以为我不到你们那里去。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53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不妥协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7" y="2249087"/>
            <a:ext cx="3589866" cy="3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83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不妥协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西</a:t>
            </a:r>
            <a:r>
              <a:rPr lang="en-US" dirty="0" smtClean="0"/>
              <a:t>4:14</a:t>
            </a:r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zh-CN" altLang="en-US" dirty="0" smtClean="0"/>
              <a:t>提后</a:t>
            </a:r>
            <a:r>
              <a:rPr lang="en-US" dirty="0" smtClean="0"/>
              <a:t>4:10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14 </a:t>
            </a:r>
            <a:r>
              <a:rPr lang="zh-CN" altLang="en-US" dirty="0" smtClean="0"/>
              <a:t>所亲爱的医生路加和底马问你们的安。</a:t>
            </a:r>
            <a:endParaRPr lang="en-US" dirty="0" smtClean="0"/>
          </a:p>
          <a:p>
            <a:r>
              <a:rPr lang="zh-CN" altLang="en-US" dirty="0" smtClean="0"/>
              <a:t>提后</a:t>
            </a:r>
            <a:r>
              <a:rPr lang="en-US" dirty="0" smtClean="0"/>
              <a:t>4:10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因为底马贪爱现今的世界，就离弃我往帖撒罗尼迦去了，哥勒士往加拉太去，提</a:t>
            </a:r>
            <a:r>
              <a:rPr lang="zh-CN" altLang="en-US" dirty="0" smtClean="0"/>
              <a:t>多往挞</a:t>
            </a:r>
            <a:r>
              <a:rPr lang="zh-CN" altLang="en-US" dirty="0" smtClean="0"/>
              <a:t>马太去。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94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187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谦和（控制住的力量</a:t>
            </a:r>
            <a:r>
              <a:rPr lang="zh-CN" altLang="en-US" dirty="0" smtClean="0"/>
              <a:t>）</a:t>
            </a:r>
            <a:r>
              <a:rPr lang="zh-CN" altLang="en-US" sz="2800" dirty="0" smtClean="0"/>
              <a:t>太</a:t>
            </a:r>
            <a:r>
              <a:rPr lang="en-US" altLang="zh-CN" sz="2800" dirty="0" smtClean="0"/>
              <a:t>5:5</a:t>
            </a:r>
            <a:endParaRPr lang="en-US" sz="2800" dirty="0"/>
          </a:p>
        </p:txBody>
      </p:sp>
      <p:pic>
        <p:nvPicPr>
          <p:cNvPr id="6146" name="Picture 2" descr="Image result for meekn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035607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59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谦和（控制住的力量）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太</a:t>
            </a:r>
            <a:r>
              <a:rPr lang="en-US" dirty="0" smtClean="0"/>
              <a:t> </a:t>
            </a:r>
            <a:r>
              <a:rPr lang="en-US" dirty="0"/>
              <a:t>10:16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en-US" dirty="0" smtClean="0"/>
              <a:t>我差你们去，如同羊进入狼群，所以你们要灵巧像蛇，驯良像鸽子。</a:t>
            </a:r>
            <a:endParaRPr lang="en-US" dirty="0"/>
          </a:p>
          <a:p>
            <a:r>
              <a:rPr lang="zh-CN" altLang="en-US" dirty="0" smtClean="0"/>
              <a:t>西</a:t>
            </a:r>
            <a:r>
              <a:rPr lang="en-US" dirty="0" smtClean="0"/>
              <a:t> 4:5-6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你们要爱惜光阴，用智慧与外人交往。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你们的言语要常常带着和气，好像用盐调和，就可知道该怎样回答各人。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655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有</a:t>
            </a:r>
            <a:r>
              <a:rPr lang="zh-CN" altLang="en-US" dirty="0" smtClean="0"/>
              <a:t>智慧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700" dirty="0" smtClean="0"/>
              <a:t>雅</a:t>
            </a:r>
            <a:r>
              <a:rPr lang="en-US" altLang="zh-CN" sz="2700" dirty="0" smtClean="0"/>
              <a:t>1:5</a:t>
            </a:r>
            <a:r>
              <a:rPr lang="zh-CN" altLang="en-US" sz="2700" dirty="0" smtClean="0"/>
              <a:t>上</a:t>
            </a:r>
            <a:endParaRPr lang="en-US" sz="2700" dirty="0"/>
          </a:p>
        </p:txBody>
      </p:sp>
      <p:pic>
        <p:nvPicPr>
          <p:cNvPr id="7170" name="Picture 2" descr="Image result for wisd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22" y="2370667"/>
            <a:ext cx="5373878" cy="31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1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baseline="30000" dirty="0"/>
              <a:t>58 </a:t>
            </a:r>
            <a:r>
              <a:rPr lang="zh-CN" altLang="en-US" dirty="0" smtClean="0"/>
              <a:t>把他推到城外，用石头打他。作见证的人把衣裳放在一个少年人名叫保罗的脚前。</a:t>
            </a:r>
            <a:endParaRPr lang="en-US" dirty="0"/>
          </a:p>
          <a:p>
            <a:r>
              <a:rPr lang="en-US" b="1" baseline="30000" dirty="0"/>
              <a:t>59 </a:t>
            </a:r>
            <a:r>
              <a:rPr lang="zh-CN" altLang="en-US" dirty="0" smtClean="0"/>
              <a:t>他们正用石头打的时候，司提反呼吁主说：“求主耶稣接收我的灵魂！”</a:t>
            </a:r>
            <a:endParaRPr lang="en-US" dirty="0"/>
          </a:p>
          <a:p>
            <a:r>
              <a:rPr lang="en-US" b="1" baseline="30000" dirty="0"/>
              <a:t>60 </a:t>
            </a:r>
            <a:r>
              <a:rPr lang="zh-CN" altLang="en-US" dirty="0" smtClean="0"/>
              <a:t>又跪下大声喊着说：“主啊，不要将这罪归于他们！”说了这话，就睡了。扫罗也喜悦他被害。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12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有智慧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西</a:t>
            </a:r>
            <a:r>
              <a:rPr lang="en-US" dirty="0" smtClean="0"/>
              <a:t> 4:5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你们要爱惜光阴，用智慧与外人交往。</a:t>
            </a: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zh-CN" altLang="en-US" dirty="0" smtClean="0"/>
              <a:t>太</a:t>
            </a:r>
            <a:r>
              <a:rPr lang="en-US" dirty="0" smtClean="0"/>
              <a:t> </a:t>
            </a:r>
            <a:r>
              <a:rPr lang="en-US" dirty="0"/>
              <a:t>7:24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24 </a:t>
            </a:r>
            <a:r>
              <a:rPr lang="zh-CN" altLang="en-US" dirty="0" smtClean="0"/>
              <a:t>所以，凡听见我</a:t>
            </a:r>
            <a:r>
              <a:rPr lang="zh-CN" altLang="en-US" dirty="0"/>
              <a:t>这</a:t>
            </a:r>
            <a:r>
              <a:rPr lang="zh-CN" altLang="en-US" dirty="0" smtClean="0"/>
              <a:t>话就去行的，好比一个聪明人，把房子盖在磐石上。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95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有智慧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林前</a:t>
            </a:r>
            <a:r>
              <a:rPr lang="en-US" dirty="0" smtClean="0"/>
              <a:t>1:24-31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24 </a:t>
            </a:r>
            <a:r>
              <a:rPr lang="zh-CN" altLang="en-US" dirty="0" smtClean="0"/>
              <a:t>但在那蒙召的，无论是犹太人、希腊人，基督总为神的能力，神的智慧。</a:t>
            </a:r>
            <a:endParaRPr lang="en-US" dirty="0"/>
          </a:p>
          <a:p>
            <a:r>
              <a:rPr lang="en-US" b="1" baseline="30000" dirty="0"/>
              <a:t>25 </a:t>
            </a:r>
            <a:r>
              <a:rPr lang="zh-CN" altLang="en-US" dirty="0" smtClean="0"/>
              <a:t>因为神的愚拙总比人智慧，神的软弱总比人强壮。</a:t>
            </a:r>
            <a:endParaRPr lang="en-US" dirty="0"/>
          </a:p>
          <a:p>
            <a:r>
              <a:rPr lang="en-US" b="1" baseline="30000" dirty="0"/>
              <a:t>26 </a:t>
            </a:r>
            <a:r>
              <a:rPr lang="zh-CN" altLang="en-US" dirty="0" smtClean="0"/>
              <a:t>弟兄们哪，可见你们蒙召的，按着肉体有智慧的不多，有能力的不多，有尊贵的也不多。</a:t>
            </a:r>
            <a:endParaRPr lang="en-US" dirty="0"/>
          </a:p>
          <a:p>
            <a:r>
              <a:rPr lang="en-US" b="1" baseline="30000" dirty="0"/>
              <a:t>27 </a:t>
            </a:r>
            <a:r>
              <a:rPr lang="zh-CN" altLang="en-US" dirty="0" smtClean="0"/>
              <a:t>神却拣选了世上愚拙的，叫有智慧的羞愧；又拣选了世上软弱的，叫那强壮的羞愧。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216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有智慧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baseline="30000" dirty="0"/>
              <a:t>28 </a:t>
            </a:r>
            <a:r>
              <a:rPr lang="zh-CN" altLang="en-US" dirty="0" smtClean="0"/>
              <a:t>神也拣选了世上卑贱的，被人厌恶的，以及那无有的，为要废掉那又的，</a:t>
            </a:r>
            <a:endParaRPr lang="en-US" dirty="0"/>
          </a:p>
          <a:p>
            <a:r>
              <a:rPr lang="en-US" b="1" baseline="30000" dirty="0"/>
              <a:t>29 </a:t>
            </a:r>
            <a:r>
              <a:rPr lang="zh-CN" altLang="en-US" dirty="0" smtClean="0"/>
              <a:t>使一切有血气的，在神面前一个也不能自夸。</a:t>
            </a:r>
            <a:endParaRPr lang="en-US" dirty="0"/>
          </a:p>
          <a:p>
            <a:r>
              <a:rPr lang="en-US" b="1" baseline="30000" dirty="0"/>
              <a:t>30 </a:t>
            </a:r>
            <a:r>
              <a:rPr lang="zh-CN" altLang="en-US" dirty="0" smtClean="0"/>
              <a:t>但你们得在基督耶稣里是本乎神，神又使他成为我们的智慧、公义、圣洁、救赎。</a:t>
            </a:r>
            <a:endParaRPr lang="en-US" dirty="0"/>
          </a:p>
          <a:p>
            <a:r>
              <a:rPr lang="en-US" b="1" baseline="30000" dirty="0"/>
              <a:t>31 </a:t>
            </a:r>
            <a:r>
              <a:rPr lang="zh-CN" altLang="en-US" dirty="0" smtClean="0"/>
              <a:t>如经上所记：“夸口的，当指着主夸口。”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510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有智慧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弗</a:t>
            </a:r>
            <a:r>
              <a:rPr lang="en-US" dirty="0" smtClean="0"/>
              <a:t> </a:t>
            </a:r>
            <a:r>
              <a:rPr lang="en-US" dirty="0"/>
              <a:t>5:15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15 </a:t>
            </a:r>
            <a:r>
              <a:rPr lang="zh-CN" altLang="en-US" dirty="0" smtClean="0"/>
              <a:t>你们要谨慎行事，不要像愚昧人，当像智慧人。</a:t>
            </a:r>
            <a:endParaRPr lang="en-US" dirty="0" smtClean="0"/>
          </a:p>
          <a:p>
            <a:r>
              <a:rPr lang="zh-CN" altLang="en-US" dirty="0" smtClean="0"/>
              <a:t>雅</a:t>
            </a:r>
            <a:r>
              <a:rPr lang="en-US" dirty="0" smtClean="0"/>
              <a:t> 3:13 (</a:t>
            </a:r>
            <a:r>
              <a:rPr lang="zh-CN" altLang="en-US" dirty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13 </a:t>
            </a:r>
            <a:r>
              <a:rPr lang="zh-CN" altLang="en-US" dirty="0" smtClean="0"/>
              <a:t>你们中间谁是有智慧的、有见识的呢？他就当在智慧的温柔上显出他的善行来。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046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有智慧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林前</a:t>
            </a:r>
            <a:r>
              <a:rPr lang="en-US" dirty="0" smtClean="0"/>
              <a:t>3:18-23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18 </a:t>
            </a:r>
            <a:r>
              <a:rPr lang="zh-CN" altLang="en-US" dirty="0" smtClean="0"/>
              <a:t>人不可自欺。你们中间若有人在这世界自以为有智慧，倒不如变作愚拙，好成为有智慧的。</a:t>
            </a:r>
            <a:endParaRPr lang="en-US" dirty="0"/>
          </a:p>
          <a:p>
            <a:r>
              <a:rPr lang="en-US" b="1" baseline="30000" dirty="0"/>
              <a:t>19 </a:t>
            </a:r>
            <a:r>
              <a:rPr lang="zh-CN" altLang="en-US" dirty="0" smtClean="0"/>
              <a:t>因这世界的智慧，在神看是愚拙。如经商记着说：“主教有智慧的，中了自己的诡计。”</a:t>
            </a:r>
            <a:endParaRPr lang="en-US" dirty="0"/>
          </a:p>
          <a:p>
            <a:r>
              <a:rPr lang="en-US" b="1" baseline="30000" dirty="0"/>
              <a:t>20 </a:t>
            </a:r>
            <a:r>
              <a:rPr lang="zh-CN" altLang="en-US" dirty="0" smtClean="0"/>
              <a:t>又说：“主知道智慧人的意念是虚妄的。”</a:t>
            </a:r>
            <a:endParaRPr lang="en-US" dirty="0"/>
          </a:p>
          <a:p>
            <a:r>
              <a:rPr lang="en-US" b="1" baseline="30000" dirty="0"/>
              <a:t>21 </a:t>
            </a:r>
            <a:r>
              <a:rPr lang="zh-CN" altLang="en-US" dirty="0" smtClean="0"/>
              <a:t>所以无论谁，都不可拿人夸口，因为万有全是你们的。</a:t>
            </a:r>
            <a:endParaRPr lang="en-US" dirty="0"/>
          </a:p>
          <a:p>
            <a:r>
              <a:rPr lang="en-US" b="1" baseline="30000" dirty="0"/>
              <a:t>22 </a:t>
            </a:r>
            <a:r>
              <a:rPr lang="zh-CN" altLang="en-US" dirty="0" smtClean="0"/>
              <a:t>或保罗，或亚波罗，或矶法，或世界，或生，或死，或现今的事，或将来的事，全是你们的。</a:t>
            </a:r>
            <a:endParaRPr lang="en-US" dirty="0"/>
          </a:p>
          <a:p>
            <a:r>
              <a:rPr lang="en-US" b="1" baseline="30000" dirty="0"/>
              <a:t>23 </a:t>
            </a:r>
            <a:r>
              <a:rPr lang="zh-CN" altLang="en-US" dirty="0" smtClean="0"/>
              <a:t>并且你们是属基督的；基督又是属神的。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467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不要以恶报恶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在路加福音</a:t>
            </a:r>
            <a:r>
              <a:rPr lang="en-US" dirty="0" smtClean="0"/>
              <a:t>6:27</a:t>
            </a:r>
            <a:r>
              <a:rPr lang="zh-CN" altLang="en-US" dirty="0" smtClean="0"/>
              <a:t>，路加总结了基督的话：“恨你们的，要待他好。”</a:t>
            </a:r>
            <a:r>
              <a:rPr lang="zh-CN" altLang="zh-CN" dirty="0"/>
              <a:t>这不仅仅是对个人报复欲的抵制，它意味着采取积极的态度去祝福我们的敌人。保罗注意到这一主题，并在罗马书</a:t>
            </a:r>
            <a:r>
              <a:rPr lang="en-US" altLang="zh-CN" dirty="0"/>
              <a:t>12:14</a:t>
            </a:r>
            <a:r>
              <a:rPr lang="zh-CN" altLang="zh-CN" dirty="0"/>
              <a:t>，</a:t>
            </a:r>
            <a:r>
              <a:rPr lang="en-US" altLang="zh-CN" dirty="0"/>
              <a:t>17</a:t>
            </a:r>
            <a:r>
              <a:rPr lang="zh-CN" altLang="zh-CN" dirty="0"/>
              <a:t>给予详细说明。我们该如何对待逼迫我们的人们呢？我们</a:t>
            </a:r>
            <a:r>
              <a:rPr lang="en-US" altLang="zh-CN" dirty="0"/>
              <a:t>“</a:t>
            </a:r>
            <a:r>
              <a:rPr lang="zh-CN" altLang="zh-CN" dirty="0"/>
              <a:t>要祝福，不可咒诅。</a:t>
            </a:r>
            <a:r>
              <a:rPr lang="en-US" altLang="zh-CN" dirty="0"/>
              <a:t>”</a:t>
            </a:r>
            <a:r>
              <a:rPr lang="zh-CN" altLang="zh-CN" dirty="0"/>
              <a:t>我们不可以恶报恶。在哥林多前书</a:t>
            </a:r>
            <a:r>
              <a:rPr lang="en-US" altLang="zh-CN" dirty="0"/>
              <a:t>4:12-13</a:t>
            </a:r>
            <a:r>
              <a:rPr lang="zh-CN" altLang="zh-CN" dirty="0"/>
              <a:t>，保罗见证了面对咒诅和逼迫，他是如何回应的。他说，被人咒骂，他就祝福；被人逼迫，他就忍受；被人毁谤，他就善劝。 </a:t>
            </a:r>
          </a:p>
          <a:p>
            <a:r>
              <a:rPr lang="en-US" altLang="zh-CN" dirty="0"/>
              <a:t> </a:t>
            </a:r>
            <a:endParaRPr lang="zh-CN" altLang="zh-CN" dirty="0"/>
          </a:p>
          <a:p>
            <a:r>
              <a:rPr lang="zh-CN" altLang="zh-CN" dirty="0"/>
              <a:t>威廉･克莱因有一篇名为</a:t>
            </a:r>
            <a:r>
              <a:rPr lang="en-US" altLang="zh-CN" dirty="0"/>
              <a:t>“</a:t>
            </a:r>
            <a:r>
              <a:rPr lang="zh-CN" altLang="zh-CN" dirty="0"/>
              <a:t>为逼迫你们的祝福</a:t>
            </a:r>
            <a:r>
              <a:rPr lang="en-US" altLang="zh-CN" dirty="0"/>
              <a:t>”</a:t>
            </a:r>
            <a:r>
              <a:rPr lang="zh-CN" altLang="zh-CN" dirty="0"/>
              <a:t>的文章。克莱因写道，保罗指示罗马信徒（在罗马书</a:t>
            </a:r>
            <a:r>
              <a:rPr lang="en-US" altLang="zh-CN" dirty="0"/>
              <a:t>12</a:t>
            </a:r>
            <a:r>
              <a:rPr lang="zh-CN" altLang="zh-CN" dirty="0"/>
              <a:t>章）不要以恶报恶，要留心去作众人以为美的事，要以善胜恶（穆迪，五月</a:t>
            </a:r>
            <a:r>
              <a:rPr lang="en-US" altLang="zh-CN" dirty="0"/>
              <a:t>/</a:t>
            </a:r>
            <a:r>
              <a:rPr lang="zh-CN" altLang="zh-CN" dirty="0"/>
              <a:t>六月，</a:t>
            </a:r>
            <a:r>
              <a:rPr lang="en-US" altLang="zh-CN" dirty="0" smtClean="0"/>
              <a:t>33</a:t>
            </a:r>
            <a:r>
              <a:rPr lang="en-US" dirty="0"/>
              <a:t> </a:t>
            </a:r>
            <a:r>
              <a:rPr lang="zh-CN" altLang="en-US" dirty="0" smtClean="0"/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481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理查德</a:t>
            </a:r>
            <a:r>
              <a:rPr lang="zh-CN" altLang="en-US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･魏恩波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74" y="2438400"/>
            <a:ext cx="28575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54" y="3026754"/>
            <a:ext cx="3816015" cy="27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733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97" y="1816348"/>
            <a:ext cx="6175169" cy="4651961"/>
          </a:xfrm>
        </p:spPr>
      </p:pic>
    </p:spTree>
    <p:extLst>
      <p:ext uri="{BB962C8B-B14F-4D97-AF65-F5344CB8AC3E}">
        <p14:creationId xmlns:p14="http://schemas.microsoft.com/office/powerpoint/2010/main" val="22978542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爱仇敌</a:t>
            </a:r>
            <a:r>
              <a:rPr lang="en-US" altLang="zh-CN" dirty="0"/>
              <a:t> </a:t>
            </a:r>
            <a:r>
              <a:rPr lang="zh-CN" altLang="en-US" dirty="0" smtClean="0"/>
              <a:t>路</a:t>
            </a:r>
            <a:r>
              <a:rPr lang="en-US" dirty="0" smtClean="0"/>
              <a:t>6:35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你们倒要爱仇敌</a:t>
            </a:r>
            <a:r>
              <a:rPr lang="zh-CN" altLang="en-US" dirty="0" smtClean="0"/>
              <a:t>，也要善待他们，并要借给人不指望偿还，你们的赏赐就必大了，你们也必作至高者的儿子，因为他恩待那忘恩的和作恶的。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44" y="4495800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43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太</a:t>
            </a:r>
            <a:r>
              <a:rPr lang="en-US" dirty="0" smtClean="0"/>
              <a:t> 18: 2</a:t>
            </a:r>
            <a:r>
              <a:rPr lang="en-US" altLang="zh-CN" dirty="0" smtClean="0"/>
              <a:t>1</a:t>
            </a:r>
            <a:r>
              <a:rPr lang="en-US" dirty="0" smtClean="0"/>
              <a:t>-35</a:t>
            </a:r>
          </a:p>
          <a:p>
            <a:r>
              <a:rPr lang="en-US" baseline="30000" dirty="0"/>
              <a:t>21 </a:t>
            </a:r>
            <a:r>
              <a:rPr lang="zh-CN" altLang="en-US" dirty="0" smtClean="0"/>
              <a:t>那时</a:t>
            </a:r>
            <a:r>
              <a:rPr lang="zh-CN" altLang="en-US" dirty="0" smtClean="0"/>
              <a:t>彼得进前来，对耶稣说：“主啊，我弟兄得罪我，我当饶恕他几次呢？到七次可以吗？”</a:t>
            </a:r>
            <a:r>
              <a:rPr lang="en-US" dirty="0" smtClean="0"/>
              <a:t> </a:t>
            </a:r>
            <a:r>
              <a:rPr lang="en-US" baseline="30000" dirty="0" smtClean="0"/>
              <a:t>22</a:t>
            </a:r>
            <a:r>
              <a:rPr lang="en-US" baseline="30000" dirty="0"/>
              <a:t> </a:t>
            </a:r>
            <a:r>
              <a:rPr lang="zh-CN" altLang="en-US" dirty="0" smtClean="0"/>
              <a:t>耶稣</a:t>
            </a:r>
            <a:r>
              <a:rPr lang="zh-CN" altLang="en-US" dirty="0" smtClean="0"/>
              <a:t>说：“我对你说：不是到七次，乃是</a:t>
            </a:r>
            <a:r>
              <a:rPr lang="zh-CN" altLang="en-US" dirty="0" smtClean="0">
                <a:solidFill>
                  <a:srgbClr val="FF0000"/>
                </a:solidFill>
              </a:rPr>
              <a:t>到七十个七次。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4316253"/>
            <a:ext cx="2315688" cy="23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3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" y="1481448"/>
            <a:ext cx="4191773" cy="30311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2" y="2536371"/>
            <a:ext cx="3026229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74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太</a:t>
            </a:r>
            <a:r>
              <a:rPr lang="en-US" dirty="0" smtClean="0"/>
              <a:t> 18:23-35  </a:t>
            </a:r>
            <a:r>
              <a:rPr lang="zh-CN" altLang="en-US" dirty="0" smtClean="0"/>
              <a:t>不饶恕人的恶仆</a:t>
            </a:r>
            <a:endParaRPr lang="en-US" altLang="zh-CN" dirty="0" smtClean="0"/>
          </a:p>
          <a:p>
            <a:pPr marL="137160" indent="0">
              <a:buNone/>
            </a:pPr>
            <a:endParaRPr lang="en-US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baseline="30000" dirty="0" smtClean="0"/>
              <a:t>35</a:t>
            </a:r>
            <a:r>
              <a:rPr lang="en-US" baseline="30000" dirty="0"/>
              <a:t> </a:t>
            </a:r>
            <a:r>
              <a:rPr lang="zh-CN" altLang="en-US" dirty="0" smtClean="0"/>
              <a:t>“你们各人若不从心里饶恕你的弟兄，我天父也要这样待你们了。”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78" y="2082981"/>
            <a:ext cx="3075609" cy="224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380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不要以恶报恶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彼前</a:t>
            </a:r>
            <a:r>
              <a:rPr lang="en-US" dirty="0" smtClean="0"/>
              <a:t>2:21-23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21 </a:t>
            </a:r>
            <a:r>
              <a:rPr lang="zh-CN" altLang="en-US" dirty="0" smtClean="0"/>
              <a:t>你们蒙召原是为此，因基督也为你们受过苦，给 你们留下榜样，叫你们跟随他的脚踪行。</a:t>
            </a:r>
            <a:endParaRPr lang="en-US" dirty="0"/>
          </a:p>
          <a:p>
            <a:r>
              <a:rPr lang="en-US" b="1" baseline="30000" dirty="0"/>
              <a:t>22 </a:t>
            </a:r>
            <a:r>
              <a:rPr lang="zh-CN" altLang="en-US" dirty="0" smtClean="0"/>
              <a:t>他并没有犯罪，口里也没有诡诈。</a:t>
            </a:r>
            <a:endParaRPr lang="en-US" dirty="0"/>
          </a:p>
          <a:p>
            <a:r>
              <a:rPr lang="en-US" b="1" baseline="30000" dirty="0"/>
              <a:t>23 </a:t>
            </a:r>
            <a:r>
              <a:rPr lang="zh-CN" altLang="en-US" dirty="0" smtClean="0"/>
              <a:t>他被骂不还口，受害不说威吓的话，只将自己交托那按公义审判人的主。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56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不要以恶报恶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太</a:t>
            </a:r>
            <a:r>
              <a:rPr lang="en-US" dirty="0" smtClean="0"/>
              <a:t> </a:t>
            </a:r>
            <a:r>
              <a:rPr lang="en-US" dirty="0"/>
              <a:t>5:44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44 </a:t>
            </a:r>
            <a:r>
              <a:rPr lang="zh-CN" altLang="en-US" dirty="0" smtClean="0"/>
              <a:t>只是我告诉你们：要爱你们的仇敌，为那逼迫你们的祷告。</a:t>
            </a:r>
            <a:endParaRPr lang="en-US" dirty="0" smtClean="0"/>
          </a:p>
          <a:p>
            <a:endParaRPr lang="en-US" dirty="0" smtClean="0"/>
          </a:p>
          <a:p>
            <a:r>
              <a:rPr lang="zh-CN" altLang="en-US" dirty="0" smtClean="0"/>
              <a:t>罗</a:t>
            </a:r>
            <a:r>
              <a:rPr lang="en-US" dirty="0" smtClean="0"/>
              <a:t> 12:14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14 </a:t>
            </a:r>
            <a:r>
              <a:rPr lang="zh-CN" altLang="en-US" dirty="0" smtClean="0"/>
              <a:t>逼迫你们的，要给他们祝福，只要祝福，不可咒诅。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44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不要以恶报恶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林前</a:t>
            </a:r>
            <a:r>
              <a:rPr lang="en-US" dirty="0" smtClean="0"/>
              <a:t>4:11-13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en-US" dirty="0" smtClean="0"/>
              <a:t>直到如今，我们还是又饥、又渴、又赤身露体、又挨打、又没有一定的住处，</a:t>
            </a:r>
            <a:endParaRPr lang="en-US" dirty="0"/>
          </a:p>
          <a:p>
            <a:r>
              <a:rPr lang="en-US" b="1" baseline="30000" dirty="0"/>
              <a:t>12 </a:t>
            </a:r>
            <a:r>
              <a:rPr lang="zh-CN" altLang="en-US" dirty="0" smtClean="0"/>
              <a:t>并且劳苦，亲手作工。被人咒骂，我们就祝福；被人逼迫，我们就忍受；</a:t>
            </a:r>
            <a:endParaRPr lang="en-US" dirty="0"/>
          </a:p>
          <a:p>
            <a:r>
              <a:rPr lang="en-US" b="1" baseline="30000" dirty="0"/>
              <a:t>13 </a:t>
            </a:r>
            <a:r>
              <a:rPr lang="zh-CN" altLang="en-US" dirty="0" smtClean="0"/>
              <a:t>被人毁谤，我们就善劝。直到如今，人还把我们看作世界上的污秽，万物中的渣滓。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96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团契</a:t>
            </a:r>
            <a:endParaRPr lang="en-US" dirty="0"/>
          </a:p>
        </p:txBody>
      </p:sp>
      <p:pic>
        <p:nvPicPr>
          <p:cNvPr id="8194" name="Picture 2" descr="https://calvarygo.org/wp-content/uploads/2017/04/church-family-clipart-people.249123917_st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3" y="1794521"/>
            <a:ext cx="4334934" cy="43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414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腓</a:t>
            </a:r>
            <a:r>
              <a:rPr lang="en-US" dirty="0" smtClean="0"/>
              <a:t> </a:t>
            </a:r>
            <a:r>
              <a:rPr lang="en-US" dirty="0"/>
              <a:t>1:3-8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我每逢想念你们，就感谢我的神；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每逢为你们众人祈求的时候，常是欢欢喜喜地祈求。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因为从头一天直到如今，你们是同心合意地兴旺福音。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我深信那再你们心里动了善工的，必成全这工，直到耶稣基督的日子。</a:t>
            </a:r>
            <a:endParaRPr lang="en-US" dirty="0"/>
          </a:p>
          <a:p>
            <a:r>
              <a:rPr lang="en-US" b="1" baseline="30000" dirty="0"/>
              <a:t>7 </a:t>
            </a:r>
            <a:r>
              <a:rPr lang="zh-CN" altLang="en-US" dirty="0" smtClean="0"/>
              <a:t>我为你们众人有这样的意念，原是应当的，因你们常在我心里，无论我是在捆锁之中，是辨明证实福音的时候，你们都与我一同得恩。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en-US" dirty="0" smtClean="0"/>
              <a:t>我体会基督耶稣的心肠，切切地想念你们众人，这是神可以给我作见证的。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75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腓</a:t>
            </a:r>
            <a:r>
              <a:rPr lang="en-US" dirty="0" smtClean="0"/>
              <a:t>3:10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使我认识基督，晓得他复活的大能，并且晓得和他一同受苦，效法他的死。</a:t>
            </a:r>
            <a:endParaRPr lang="en-US" dirty="0"/>
          </a:p>
          <a:p>
            <a:pPr marL="137160" indent="0">
              <a:buNone/>
            </a:pPr>
            <a:r>
              <a:rPr lang="zh-CN" altLang="en-US" dirty="0" smtClean="0"/>
              <a:t>徒</a:t>
            </a:r>
            <a:r>
              <a:rPr lang="en-US" dirty="0" smtClean="0"/>
              <a:t> </a:t>
            </a:r>
            <a:r>
              <a:rPr lang="en-US" dirty="0"/>
              <a:t>2:42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42 </a:t>
            </a:r>
            <a:r>
              <a:rPr lang="zh-CN" altLang="en-US" dirty="0" smtClean="0"/>
              <a:t>都恒心遵守使徒的教训，彼此交接、擘饼、祈祷。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94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提后</a:t>
            </a:r>
            <a:r>
              <a:rPr lang="en-US" dirty="0" smtClean="0"/>
              <a:t>1:15-18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15 </a:t>
            </a:r>
            <a:r>
              <a:rPr lang="zh-CN" altLang="en-US" dirty="0" smtClean="0"/>
              <a:t>凡在亚细亚的人都离弃我，这是你知道的，其中有腓吉路和黑摩其尼。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en-US" dirty="0" smtClean="0"/>
              <a:t>愿主怜悯阿尼色弗一家的人，因他屡次使我畅快，不以我的锁链为耻，</a:t>
            </a:r>
            <a:endParaRPr lang="en-US" dirty="0"/>
          </a:p>
          <a:p>
            <a:r>
              <a:rPr lang="en-US" b="1" baseline="30000" dirty="0"/>
              <a:t>17 </a:t>
            </a:r>
            <a:r>
              <a:rPr lang="zh-CN" altLang="en-US" dirty="0" smtClean="0"/>
              <a:t>反倒在罗马的时候殷勤地找我，并且找着了。</a:t>
            </a:r>
            <a:endParaRPr lang="en-US" dirty="0"/>
          </a:p>
          <a:p>
            <a:r>
              <a:rPr lang="en-US" b="1" baseline="30000" dirty="0"/>
              <a:t>18 </a:t>
            </a:r>
            <a:r>
              <a:rPr lang="zh-CN" altLang="en-US" dirty="0" smtClean="0"/>
              <a:t>愿主使他在那日得主的怜悯。他在以弗所怎样多多地服侍我，是你明明知道的。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111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林后</a:t>
            </a:r>
            <a:r>
              <a:rPr lang="en-US" dirty="0" smtClean="0"/>
              <a:t>8:3-5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我可以证明：他们是按着力量，而且也过了力量，自己甘心乐意地捐助，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再三地求我们，准他们在这供给圣徒的恩情上有份。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并且他们所作的，不但照我们所想望的，更照神的旨意，先把自己献给主，又归附了我们。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49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林后</a:t>
            </a:r>
            <a:r>
              <a:rPr lang="en-US" dirty="0" smtClean="0"/>
              <a:t>1:3-11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愿颂赞归与我们的主耶稣基督的父神，就是发慈悲的父，赐各样安慰的神。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我们在一切患难中，他就安慰我们，叫我们能用神所赐的安慰去安慰那遭各样患难的人。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我们既多受基督的苦楚，就靠基督多得安慰。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我们受患难呢，是为叫你们得安慰，得拯救；我们得安慰呢，也是为叫你们得安慰。这安慰能叫你们忍受我们所受的那样苦楚。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6964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拿</a:t>
            </a:r>
            <a:r>
              <a:rPr lang="zh-CN" altLang="en-US" dirty="0" smtClean="0"/>
              <a:t>着向你丢石头的人们的衣裳的扫</a:t>
            </a:r>
            <a:r>
              <a:rPr lang="zh-CN" altLang="en-US" dirty="0" smtClean="0"/>
              <a:t>罗是谁？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zh-CN" altLang="en-US" dirty="0" smtClean="0"/>
              <a:t>并且你的见证人司提反被害流血的时候，我也站在旁边欢喜，又看守害死他之人的衣裳。</a:t>
            </a:r>
            <a:r>
              <a:rPr lang="en-US" dirty="0" smtClean="0"/>
              <a:t>”  </a:t>
            </a:r>
            <a:r>
              <a:rPr lang="zh-CN" altLang="en-US" dirty="0" smtClean="0"/>
              <a:t>徒</a:t>
            </a:r>
            <a:r>
              <a:rPr lang="en-US" dirty="0" smtClean="0"/>
              <a:t> 22:20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93" y="2576947"/>
            <a:ext cx="3462813" cy="27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87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baseline="30000" dirty="0"/>
              <a:t>7 </a:t>
            </a:r>
            <a:r>
              <a:rPr lang="zh-CN" altLang="en-US" dirty="0" smtClean="0"/>
              <a:t>我们为你们所存的盼望是确定的，因为知道你们既是同受苦楚，也必同得安慰。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en-US" dirty="0" smtClean="0"/>
              <a:t>弟兄们，我们不要你们不晓得，我们从前在亚细亚遭遇苦难，被压太重，力不能胜，甚至连活命的指望都绝了。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en-US" dirty="0" smtClean="0"/>
              <a:t>自己心里也断定是必死的，叫我们不靠自己，只靠叫死人复活的神。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他曾救我们脱离那极大的死亡，现在仍要救我们，并且我们指望他将来还要救我们。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en-US" dirty="0" smtClean="0"/>
              <a:t>你们以祈祷帮助我们，好叫许多人为我们谢恩，就是为我们因许多人所得的恩。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209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约一</a:t>
            </a:r>
            <a:r>
              <a:rPr lang="en-US" dirty="0" smtClean="0"/>
              <a:t>1:3-7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我们将所看见、所听见的传给你们，使你们与我们相交。我们乃是与父并他儿子耶稣基督相交的。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我们将这些话写给你们，使你们的喜乐充足。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神就是光，在他毫无黑暗。这是我们从主锁听见，又报给你们的信息。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我们若说是与神相交，却仍在黑暗里行，就是说谎话，不行真理了。</a:t>
            </a:r>
            <a:endParaRPr lang="en-US" dirty="0"/>
          </a:p>
          <a:p>
            <a:r>
              <a:rPr lang="en-US" b="1" baseline="30000" dirty="0"/>
              <a:t>7 </a:t>
            </a:r>
            <a:r>
              <a:rPr lang="zh-CN" altLang="en-US" dirty="0" smtClean="0"/>
              <a:t>我们若在光明中行，如同神在光明中，就彼此相交，他儿子耶稣的血也洗净我们一切的罪。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384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不住地祷告 </a:t>
            </a:r>
            <a:r>
              <a:rPr lang="en-US" dirty="0" smtClean="0"/>
              <a:t> </a:t>
            </a:r>
            <a:r>
              <a:rPr lang="zh-CN" altLang="en-US" dirty="0" smtClean="0"/>
              <a:t>帖前</a:t>
            </a:r>
            <a:r>
              <a:rPr lang="en-US" dirty="0" smtClean="0"/>
              <a:t> 5:17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92" y="2595809"/>
            <a:ext cx="5856337" cy="31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26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你若相信，祷告不是被动的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路</a:t>
            </a:r>
            <a:r>
              <a:rPr lang="en-US" altLang="zh-CN" dirty="0" smtClean="0"/>
              <a:t>21:36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2614612"/>
            <a:ext cx="5568855" cy="32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357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祷告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sz="3200" dirty="0" smtClean="0"/>
              <a:t>“</a:t>
            </a:r>
            <a:r>
              <a:rPr lang="zh-CN" altLang="en-US" sz="3200" dirty="0" smtClean="0"/>
              <a:t>监狱中的基督徒常常为他们的敌人祷告，给他们作美好的见证。我们渴望他们得救，事情</a:t>
            </a:r>
            <a:r>
              <a:rPr lang="zh-CN" altLang="en-US" sz="3200" dirty="0" smtClean="0"/>
              <a:t>一旦</a:t>
            </a:r>
            <a:r>
              <a:rPr lang="zh-CN" altLang="en-US" sz="3200" dirty="0"/>
              <a:t>成就</a:t>
            </a:r>
            <a:r>
              <a:rPr lang="zh-CN" altLang="en-US" sz="3200" dirty="0" smtClean="0"/>
              <a:t>，</a:t>
            </a:r>
            <a:r>
              <a:rPr lang="zh-CN" altLang="en-US" sz="3200" dirty="0" smtClean="0"/>
              <a:t>我们就高兴。”</a:t>
            </a:r>
            <a:endParaRPr lang="en-US" altLang="zh-CN" sz="3200" dirty="0" smtClean="0"/>
          </a:p>
          <a:p>
            <a:pPr marL="13716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魏恩波（为主受苦，</a:t>
            </a:r>
            <a:r>
              <a:rPr lang="en-US" altLang="zh-CN" sz="3200" dirty="0" smtClean="0"/>
              <a:t>40</a:t>
            </a:r>
            <a:r>
              <a:rPr lang="zh-CN" altLang="en-US" sz="3200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940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祷告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3600" dirty="0"/>
              <a:t>代祷是祷告事工中最普遍而有力的形式。这是代祷的一部分，代表他人来到神的面前，包括愿意代表他人受苦</a:t>
            </a:r>
            <a:r>
              <a:rPr lang="zh-CN" altLang="zh-CN" sz="3600" dirty="0" smtClean="0"/>
              <a:t>。</a:t>
            </a:r>
            <a:endParaRPr lang="en-US" altLang="zh-CN" sz="3600" dirty="0" smtClean="0"/>
          </a:p>
          <a:p>
            <a:pPr marL="137160" indent="0">
              <a:buNone/>
            </a:pPr>
            <a:r>
              <a:rPr lang="en-US" altLang="zh-CN" sz="3600" dirty="0"/>
              <a:t> </a:t>
            </a:r>
            <a:r>
              <a:rPr lang="en-US" altLang="zh-CN" sz="3600" dirty="0" smtClean="0"/>
              <a:t>                                       ——</a:t>
            </a:r>
            <a:r>
              <a:rPr lang="zh-CN" altLang="zh-CN" sz="3600" dirty="0"/>
              <a:t>史道</a:t>
            </a:r>
            <a:r>
              <a:rPr lang="zh-CN" altLang="zh-CN" sz="3600" dirty="0" smtClean="0"/>
              <a:t>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318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</a:t>
            </a:r>
            <a:r>
              <a:rPr lang="zh-CN" altLang="zh-CN" dirty="0" smtClean="0"/>
              <a:t>在</a:t>
            </a:r>
            <a:r>
              <a:rPr lang="zh-CN" altLang="zh-CN" dirty="0"/>
              <a:t>祷告中，你和神的目标和力量保持一致。他可以通过你做一些他在其他情况下做不到的事情。这是一个开放的宇宙，有些事情是不确定的，要看我们是否去做。如果我们不做，他们就不能完成。因为神留下一些事情是要我们祷告</a:t>
            </a:r>
            <a:r>
              <a:rPr lang="en-US" altLang="zh-CN" dirty="0"/>
              <a:t>——</a:t>
            </a:r>
            <a:r>
              <a:rPr lang="zh-CN" altLang="zh-CN" dirty="0"/>
              <a:t>只有我们祷告，事情才能成就</a:t>
            </a:r>
            <a:r>
              <a:rPr lang="zh-CN" altLang="zh-CN" dirty="0" smtClean="0"/>
              <a:t>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137160" indent="0">
              <a:buNone/>
            </a:pPr>
            <a:r>
              <a:rPr lang="en-US" altLang="zh-CN" dirty="0" smtClean="0"/>
              <a:t>           ——</a:t>
            </a:r>
            <a:r>
              <a:rPr lang="zh-CN" altLang="zh-CN" dirty="0"/>
              <a:t>斯坦利･琼斯（大有功效的祷告的秘诀</a:t>
            </a:r>
            <a:r>
              <a:rPr lang="zh-CN" altLang="zh-CN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026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祷告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太</a:t>
            </a:r>
            <a:r>
              <a:rPr lang="en-US" dirty="0" smtClean="0"/>
              <a:t> </a:t>
            </a:r>
            <a:r>
              <a:rPr lang="en-US" dirty="0"/>
              <a:t>5:44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44 </a:t>
            </a:r>
            <a:r>
              <a:rPr lang="zh-CN" altLang="en-US" dirty="0" smtClean="0"/>
              <a:t>只是我告诉你们：要爱你们的仇敌，为那逼迫你们的祷告。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489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祷告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彼前</a:t>
            </a:r>
            <a:r>
              <a:rPr lang="en-US" dirty="0" smtClean="0"/>
              <a:t>5:6-7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所以你们要自卑，服在神大能的手下，到了时候，他必叫你们升高。</a:t>
            </a:r>
            <a:endParaRPr lang="en-US" dirty="0"/>
          </a:p>
          <a:p>
            <a:r>
              <a:rPr lang="en-US" b="1" baseline="30000" dirty="0"/>
              <a:t>7 </a:t>
            </a:r>
            <a:r>
              <a:rPr lang="zh-CN" altLang="en-US" dirty="0" smtClean="0"/>
              <a:t>你们要将一切的忧虑卸给神，因为他顾念你们。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678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祷告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zh-CN" altLang="en-US" sz="3100" dirty="0" smtClean="0"/>
              <a:t>徒</a:t>
            </a:r>
            <a:r>
              <a:rPr lang="en-US" sz="3100" dirty="0" smtClean="0"/>
              <a:t>4:24-30</a:t>
            </a:r>
            <a:r>
              <a:rPr lang="en-US" sz="3100" dirty="0"/>
              <a:t> </a:t>
            </a:r>
            <a:r>
              <a:rPr lang="en-US" sz="3100" dirty="0" smtClean="0"/>
              <a:t>(</a:t>
            </a:r>
            <a:r>
              <a:rPr lang="zh-CN" altLang="en-US" sz="3100" dirty="0" smtClean="0"/>
              <a:t>和合本</a:t>
            </a:r>
            <a:r>
              <a:rPr lang="en-US" sz="3100" dirty="0" smtClean="0"/>
              <a:t>)</a:t>
            </a:r>
            <a:endParaRPr lang="en-US" sz="3100" dirty="0"/>
          </a:p>
          <a:p>
            <a:r>
              <a:rPr lang="en-US" sz="3100" b="1" baseline="30000" dirty="0"/>
              <a:t>24 </a:t>
            </a:r>
            <a:r>
              <a:rPr lang="zh-CN" altLang="en-US" sz="3100" dirty="0" smtClean="0"/>
              <a:t>他们</a:t>
            </a:r>
            <a:r>
              <a:rPr lang="zh-CN" altLang="en-US" sz="3100" dirty="0" smtClean="0"/>
              <a:t>听见了，就同心合意地高声向神说：“主啊，你是造天、地、海河其中万物的，</a:t>
            </a:r>
            <a:endParaRPr lang="en-US" sz="3100" dirty="0"/>
          </a:p>
          <a:p>
            <a:r>
              <a:rPr lang="en-US" sz="3100" b="1" baseline="30000" dirty="0"/>
              <a:t>25 </a:t>
            </a:r>
            <a:r>
              <a:rPr lang="zh-CN" altLang="en-US" sz="3100" dirty="0" smtClean="0"/>
              <a:t>你曾藉着圣灵托尼仆人、我们祖宗大卫的口说：‘外邦为什么争闹？万民为什么谋算虚妄的事？</a:t>
            </a:r>
            <a:endParaRPr lang="en-US" sz="3100" dirty="0"/>
          </a:p>
          <a:p>
            <a:r>
              <a:rPr lang="en-US" sz="3100" b="1" baseline="30000" dirty="0"/>
              <a:t>26 </a:t>
            </a:r>
            <a:r>
              <a:rPr lang="zh-CN" altLang="en-US" sz="3100" dirty="0" smtClean="0"/>
              <a:t>世上的君王一齐起来，臣宰也聚集，要抵挡主，并主的受膏者。’</a:t>
            </a:r>
            <a:endParaRPr lang="en-US" sz="3100" dirty="0"/>
          </a:p>
          <a:p>
            <a:r>
              <a:rPr lang="en-US" sz="3100" b="1" baseline="30000" dirty="0"/>
              <a:t>27 </a:t>
            </a:r>
            <a:r>
              <a:rPr lang="zh-CN" altLang="en-US" sz="3100" dirty="0" smtClean="0"/>
              <a:t>希律和本丢彼拉多、外邦人和以色列民果然在这城里聚集，要攻打你所膏的圣仆耶稣。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3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如何反应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扫罗</a:t>
            </a:r>
            <a:r>
              <a:rPr lang="en-US" altLang="zh-CN" dirty="0" smtClean="0"/>
              <a:t>-</a:t>
            </a:r>
            <a:r>
              <a:rPr lang="zh-CN" altLang="en-US" dirty="0" smtClean="0"/>
              <a:t>保罗</a:t>
            </a:r>
            <a:r>
              <a:rPr lang="en-US" dirty="0" smtClean="0"/>
              <a:t> </a:t>
            </a:r>
            <a:r>
              <a:rPr lang="zh-CN" altLang="en-US" dirty="0" smtClean="0"/>
              <a:t>徒</a:t>
            </a:r>
            <a:r>
              <a:rPr lang="en-US" dirty="0" smtClean="0"/>
              <a:t> 5:17-20 </a:t>
            </a:r>
          </a:p>
          <a:p>
            <a:r>
              <a:rPr lang="zh-CN" altLang="en-US" b="1" dirty="0" smtClean="0"/>
              <a:t>使徒们遭逼迫</a:t>
            </a:r>
            <a:endParaRPr lang="en-US" b="1" dirty="0"/>
          </a:p>
          <a:p>
            <a:r>
              <a:rPr lang="en-US" baseline="30000" dirty="0"/>
              <a:t>17 </a:t>
            </a:r>
            <a:r>
              <a:rPr lang="zh-CN" altLang="en-US" dirty="0" smtClean="0"/>
              <a:t>大祭司和他的一切同人，就是撒都该教门的人，都起来，满心忌恨，</a:t>
            </a:r>
            <a:r>
              <a:rPr lang="en-US" dirty="0" smtClean="0"/>
              <a:t> </a:t>
            </a:r>
            <a:r>
              <a:rPr lang="en-US" baseline="30000" dirty="0"/>
              <a:t>18 </a:t>
            </a:r>
            <a:r>
              <a:rPr lang="zh-CN" altLang="en-US" dirty="0" smtClean="0"/>
              <a:t>就</a:t>
            </a:r>
            <a:r>
              <a:rPr lang="zh-CN" altLang="en-US" dirty="0" smtClean="0"/>
              <a:t>下手拿住使徒，收在外监。</a:t>
            </a:r>
            <a:r>
              <a:rPr lang="en-US" dirty="0" smtClean="0"/>
              <a:t> </a:t>
            </a:r>
            <a:r>
              <a:rPr lang="en-US" baseline="30000" dirty="0"/>
              <a:t>19 </a:t>
            </a:r>
            <a:r>
              <a:rPr lang="en-US" dirty="0" smtClean="0"/>
              <a:t>B</a:t>
            </a:r>
            <a:r>
              <a:rPr lang="zh-CN" altLang="en-US" dirty="0" smtClean="0"/>
              <a:t>但主的使者夜间开了监门，领他们出来，</a:t>
            </a:r>
            <a:r>
              <a:rPr lang="en-US" dirty="0" smtClean="0"/>
              <a:t> </a:t>
            </a:r>
            <a:r>
              <a:rPr lang="en-US" baseline="30000" dirty="0"/>
              <a:t>20 </a:t>
            </a:r>
            <a:r>
              <a:rPr lang="zh-CN" altLang="en-US" dirty="0" smtClean="0"/>
              <a:t>说：“你们去站在殿里，把这生命的道都讲给百姓听。”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99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祷告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baseline="30000" dirty="0"/>
              <a:t>28 </a:t>
            </a:r>
            <a:r>
              <a:rPr lang="zh-CN" altLang="en-US" dirty="0" smtClean="0"/>
              <a:t>成就你手和你意旨所预定必有的事。</a:t>
            </a:r>
            <a:endParaRPr lang="en-US" dirty="0"/>
          </a:p>
          <a:p>
            <a:r>
              <a:rPr lang="en-US" b="1" baseline="30000" dirty="0" smtClean="0"/>
              <a:t>29</a:t>
            </a:r>
            <a:r>
              <a:rPr lang="en-US" altLang="zh-CN" b="1" baseline="30000" dirty="0" smtClean="0"/>
              <a:t>-30</a:t>
            </a:r>
            <a:r>
              <a:rPr lang="zh-CN" altLang="en-US" dirty="0" smtClean="0"/>
              <a:t>他们恐吓我吗，现在求主鉴察。一面叫你仆人大放胆量，讲你的道；一面伸出你的手来医治疾病，并且使神迹奇事因着你圣仆耶稣的名行出来。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647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祷告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sz="3200" dirty="0" smtClean="0"/>
              <a:t>腓</a:t>
            </a:r>
            <a:r>
              <a:rPr lang="en-US" sz="3200" dirty="0" smtClean="0"/>
              <a:t> </a:t>
            </a:r>
            <a:r>
              <a:rPr lang="en-US" sz="3200" dirty="0"/>
              <a:t>1:19 </a:t>
            </a:r>
            <a:r>
              <a:rPr lang="en-US" sz="3200" dirty="0" smtClean="0"/>
              <a:t> (</a:t>
            </a:r>
            <a:r>
              <a:rPr lang="zh-CN" altLang="en-US" sz="3200" dirty="0" smtClean="0"/>
              <a:t>和合本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b="1" baseline="30000" dirty="0"/>
              <a:t>19 </a:t>
            </a:r>
            <a:r>
              <a:rPr lang="zh-CN" altLang="en-US" sz="3200" dirty="0" smtClean="0"/>
              <a:t>因为我知道，这事藉着你们的祈祷和耶稣基督之灵的帮助，终必叫我得救。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303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心思</a:t>
            </a:r>
            <a:r>
              <a:rPr lang="en-US" altLang="zh-CN" dirty="0" smtClean="0"/>
              <a:t>/</a:t>
            </a:r>
            <a:r>
              <a:rPr lang="zh-CN" altLang="en-US" dirty="0" smtClean="0"/>
              <a:t>意念专注在神身上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“只有那些心思意念专注在神身上的人们才能避免两个极端的危险：</a:t>
            </a:r>
            <a:r>
              <a:rPr lang="zh-CN" altLang="en-US" i="1" dirty="0" smtClean="0"/>
              <a:t>一是通过自己的努力赚钱神的喜悦，或牺牲自我赚钱奖赏；二是认为通过内省的自我审视和自律可以得到神的喜悦。</a:t>
            </a:r>
            <a:r>
              <a:rPr lang="zh-CN" altLang="en-US" dirty="0" smtClean="0"/>
              <a:t>基督徒的重点不是牺牲或无私的行为或纯正的动机，而是在神和他的目的上。”</a:t>
            </a:r>
            <a:r>
              <a:rPr lang="en-US" altLang="zh-CN" dirty="0" smtClean="0"/>
              <a:t>——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925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心思</a:t>
            </a:r>
            <a:r>
              <a:rPr lang="en-US" altLang="zh-CN" dirty="0"/>
              <a:t>/</a:t>
            </a:r>
            <a:r>
              <a:rPr lang="zh-CN" altLang="en-US" dirty="0"/>
              <a:t>意念专注在神身上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西</a:t>
            </a:r>
            <a:r>
              <a:rPr lang="en-US" dirty="0" smtClean="0"/>
              <a:t> </a:t>
            </a:r>
            <a:r>
              <a:rPr lang="en-US" dirty="0"/>
              <a:t>3:1-3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/>
              <a:t>3 </a:t>
            </a:r>
            <a:r>
              <a:rPr lang="zh-CN" altLang="en-US" dirty="0" smtClean="0"/>
              <a:t>所以</a:t>
            </a:r>
            <a:r>
              <a:rPr lang="zh-CN" altLang="en-US" dirty="0" smtClean="0"/>
              <a:t>你们若真与基督一同复活，就当求在上面的事，那里有基督坐在神的右边。</a:t>
            </a:r>
            <a:endParaRPr lang="en-US" dirty="0"/>
          </a:p>
          <a:p>
            <a:r>
              <a:rPr lang="en-US" b="1" baseline="30000" dirty="0"/>
              <a:t>2 </a:t>
            </a:r>
            <a:r>
              <a:rPr lang="zh-CN" altLang="en-US" dirty="0" smtClean="0"/>
              <a:t>你们要思念上面的事，不要思念地上的事。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因为你们已经死了，你们的生命与基督一同藏在神里面。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896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心思</a:t>
            </a:r>
            <a:r>
              <a:rPr lang="en-US" altLang="zh-CN" dirty="0"/>
              <a:t>/</a:t>
            </a:r>
            <a:r>
              <a:rPr lang="zh-CN" altLang="en-US" dirty="0"/>
              <a:t>意念专注在神身上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林后</a:t>
            </a:r>
            <a:r>
              <a:rPr lang="en-US" dirty="0" smtClean="0"/>
              <a:t>10:5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将各样的计谋，各样拦阻人认识神的那些自高之事一概攻破了，又将人</a:t>
            </a:r>
            <a:r>
              <a:rPr lang="zh-CN" altLang="en-US" dirty="0" smtClean="0"/>
              <a:t>所有的</a:t>
            </a:r>
            <a:r>
              <a:rPr lang="zh-CN" altLang="en-US" dirty="0" smtClean="0"/>
              <a:t>心意夺回，使他都顺服基督。</a:t>
            </a:r>
            <a:endParaRPr lang="en-US" dirty="0"/>
          </a:p>
          <a:p>
            <a:pPr marL="137160" indent="0">
              <a:buNone/>
            </a:pPr>
            <a:r>
              <a:rPr lang="zh-CN" altLang="en-US" dirty="0" smtClean="0"/>
              <a:t>提前</a:t>
            </a:r>
            <a:r>
              <a:rPr lang="en-US" dirty="0" smtClean="0"/>
              <a:t>6:20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20 </a:t>
            </a:r>
            <a:r>
              <a:rPr lang="zh-CN" altLang="en-US" dirty="0" smtClean="0"/>
              <a:t>提摩太啊，你要保守所托付你的，躲避世俗的虚谈和那敌真道、似是而非的学问。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524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心思</a:t>
            </a:r>
            <a:r>
              <a:rPr lang="en-US" altLang="zh-CN" dirty="0"/>
              <a:t>/</a:t>
            </a:r>
            <a:r>
              <a:rPr lang="zh-CN" altLang="en-US" dirty="0"/>
              <a:t>意念专注在神身上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腓</a:t>
            </a:r>
            <a:r>
              <a:rPr lang="en-US" dirty="0" smtClean="0"/>
              <a:t> 4:8 (</a:t>
            </a:r>
            <a:r>
              <a:rPr lang="zh-CN" altLang="en-US" dirty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en-US" dirty="0" smtClean="0"/>
              <a:t>弟兄们，我还有未尽的话：凡是真实的、可敬的、公义的、清洁的、可爱的、有美名的，若有什么德行，若有什么称赞，这些事你们都要思念。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246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心思</a:t>
            </a:r>
            <a:r>
              <a:rPr lang="en-US" altLang="zh-CN" dirty="0"/>
              <a:t>/</a:t>
            </a:r>
            <a:r>
              <a:rPr lang="zh-CN" altLang="en-US" dirty="0"/>
              <a:t>意念专注在神身上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赛</a:t>
            </a:r>
            <a:r>
              <a:rPr lang="en-US" dirty="0" smtClean="0"/>
              <a:t>26:3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baseline="30000" dirty="0"/>
              <a:t>3 </a:t>
            </a:r>
            <a:r>
              <a:rPr lang="zh-CN" altLang="en-US" dirty="0" smtClean="0"/>
              <a:t>坚心倚赖你的，你必保守他十分平安，因为他倚靠你。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142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期望蒙福</a:t>
            </a:r>
            <a:endParaRPr lang="en-US" dirty="0"/>
          </a:p>
        </p:txBody>
      </p:sp>
      <p:pic>
        <p:nvPicPr>
          <p:cNvPr id="9218" name="Picture 2" descr="http://neighborhooduu.org/wp-content/uploads/2015/06/Blessings-608x3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6662"/>
            <a:ext cx="579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113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期望蒙福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zh-CN" altLang="en-US" dirty="0" smtClean="0"/>
              <a:t>“从使徒行传中我们反复看到一个伟大的定律：逼迫带来的是祝福。在使徒行传</a:t>
            </a:r>
            <a:r>
              <a:rPr lang="en-US" altLang="zh-CN" dirty="0" smtClean="0"/>
              <a:t>4-5</a:t>
            </a:r>
            <a:r>
              <a:rPr lang="zh-CN" altLang="en-US" dirty="0" smtClean="0"/>
              <a:t>章，尽管门徒面临逼迫，但是教会仍持续增长。在使徒行传第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章，在扫罗的带领下，耶路撒冷的教会大遭逼迫，基督徒们不管逃到哪里，仍继续传讲福音。逼迫带来祝福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逼迫使教会增长”（麦克阿瑟，如何处理逼迫，学习笔记，</a:t>
            </a:r>
            <a:r>
              <a:rPr lang="en-US" altLang="zh-CN" dirty="0" smtClean="0"/>
              <a:t>62-63</a:t>
            </a:r>
            <a:r>
              <a:rPr lang="zh-CN" altLang="en-US" dirty="0" smtClean="0"/>
              <a:t>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119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期望蒙福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zh-CN" altLang="en-US" sz="3600" dirty="0" smtClean="0"/>
              <a:t>太</a:t>
            </a:r>
            <a:r>
              <a:rPr lang="en-US" sz="3600" dirty="0" smtClean="0"/>
              <a:t> 5:10 (</a:t>
            </a:r>
            <a:r>
              <a:rPr lang="zh-CN" altLang="en-US" sz="3600" dirty="0" smtClean="0"/>
              <a:t>和合本</a:t>
            </a:r>
            <a:r>
              <a:rPr lang="en-US" sz="3600" dirty="0" smtClean="0"/>
              <a:t>)</a:t>
            </a:r>
            <a:endParaRPr lang="en-US" sz="3600" dirty="0"/>
          </a:p>
          <a:p>
            <a:r>
              <a:rPr lang="en-US" sz="3600" b="1" baseline="30000" dirty="0"/>
              <a:t>10 </a:t>
            </a:r>
            <a:r>
              <a:rPr lang="zh-CN" altLang="en-US" sz="3600" dirty="0" smtClean="0"/>
              <a:t>为义受逼迫的人有福了，因为天国是他们的。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0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1803</Words>
  <Application>Microsoft Office PowerPoint</Application>
  <PresentationFormat>全屏显示(4:3)</PresentationFormat>
  <Paragraphs>473</Paragraphs>
  <Slides>101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101</vt:i4>
      </vt:variant>
    </vt:vector>
  </HeadingPairs>
  <TitlesOfParts>
    <vt:vector size="111" baseType="lpstr">
      <vt:lpstr>Arial Unicode MS</vt:lpstr>
      <vt:lpstr>Lucida Sans</vt:lpstr>
      <vt:lpstr>宋体</vt:lpstr>
      <vt:lpstr>黑体</vt:lpstr>
      <vt:lpstr>Arial</vt:lpstr>
      <vt:lpstr>Book Antiqua</vt:lpstr>
      <vt:lpstr>Wingdings</vt:lpstr>
      <vt:lpstr>Wingdings 2</vt:lpstr>
      <vt:lpstr>Wingdings 3</vt:lpstr>
      <vt:lpstr>Apex</vt:lpstr>
      <vt:lpstr>如何反应</vt:lpstr>
      <vt:lpstr>如何反应</vt:lpstr>
      <vt:lpstr>帖前 2:1-4 (和合本) </vt:lpstr>
      <vt:lpstr>如何反应</vt:lpstr>
      <vt:lpstr>司提反  徒 7:54-60 (和合本) </vt:lpstr>
      <vt:lpstr>如何反应</vt:lpstr>
      <vt:lpstr>如何反应</vt:lpstr>
      <vt:lpstr>如何反应</vt:lpstr>
      <vt:lpstr>如何反应</vt:lpstr>
      <vt:lpstr>如何反应</vt:lpstr>
      <vt:lpstr>如何反应</vt:lpstr>
      <vt:lpstr>如何反应</vt:lpstr>
      <vt:lpstr>如何反应</vt:lpstr>
      <vt:lpstr>如何反应</vt:lpstr>
      <vt:lpstr>可 14:53-65 (和合本) </vt:lpstr>
      <vt:lpstr>可 14:53-65 (和合本)</vt:lpstr>
      <vt:lpstr>如何反应</vt:lpstr>
      <vt:lpstr>如何反应</vt:lpstr>
      <vt:lpstr>如何反应</vt:lpstr>
      <vt:lpstr>如何反应</vt:lpstr>
      <vt:lpstr>神在掌权——完全信靠他</vt:lpstr>
      <vt:lpstr>神在掌权——完全信靠他</vt:lpstr>
      <vt:lpstr>神在掌权——完全信靠他</vt:lpstr>
      <vt:lpstr>神在掌权——完全信靠他</vt:lpstr>
      <vt:lpstr>神在掌权——完全信靠他</vt:lpstr>
      <vt:lpstr>神在掌权——完全信靠他</vt:lpstr>
      <vt:lpstr>神在掌权——完全信靠他</vt:lpstr>
      <vt:lpstr> 明白其目的</vt:lpstr>
      <vt:lpstr>明白其目的</vt:lpstr>
      <vt:lpstr>明白其目的</vt:lpstr>
      <vt:lpstr>明白其目的</vt:lpstr>
      <vt:lpstr>明白其目的</vt:lpstr>
      <vt:lpstr>……他们所见证的道</vt:lpstr>
      <vt:lpstr>魏恩波</vt:lpstr>
      <vt:lpstr>……他们所见证的道</vt:lpstr>
      <vt:lpstr>……他们所见证的道</vt:lpstr>
      <vt:lpstr>……他们所见证的道</vt:lpstr>
      <vt:lpstr>提后 1:7-12 (和合本) </vt:lpstr>
      <vt:lpstr>……他们所见证的道</vt:lpstr>
      <vt:lpstr>……他们所见证的道</vt:lpstr>
      <vt:lpstr>……他们所见证的道</vt:lpstr>
      <vt:lpstr>不爱惜性命</vt:lpstr>
      <vt:lpstr>不爱惜性命</vt:lpstr>
      <vt:lpstr>盼望天家</vt:lpstr>
      <vt:lpstr>盼望天家</vt:lpstr>
      <vt:lpstr>盼望天家</vt:lpstr>
      <vt:lpstr>盼望天家</vt:lpstr>
      <vt:lpstr>盼望天家</vt:lpstr>
      <vt:lpstr>盼望天家</vt:lpstr>
      <vt:lpstr>盼望天家</vt:lpstr>
      <vt:lpstr>盼望天家</vt:lpstr>
      <vt:lpstr>忍耐</vt:lpstr>
      <vt:lpstr>忍耐</vt:lpstr>
      <vt:lpstr>忍耐</vt:lpstr>
      <vt:lpstr>不妥协</vt:lpstr>
      <vt:lpstr>不妥协</vt:lpstr>
      <vt:lpstr>谦和（控制住的力量）太5:5</vt:lpstr>
      <vt:lpstr>谦和（控制住的力量）</vt:lpstr>
      <vt:lpstr>有智慧  雅1:5上</vt:lpstr>
      <vt:lpstr>有智慧</vt:lpstr>
      <vt:lpstr>有智慧</vt:lpstr>
      <vt:lpstr>有智慧</vt:lpstr>
      <vt:lpstr>有智慧</vt:lpstr>
      <vt:lpstr>有智慧</vt:lpstr>
      <vt:lpstr>不要以恶报恶</vt:lpstr>
      <vt:lpstr>如何反应</vt:lpstr>
      <vt:lpstr>如何反应</vt:lpstr>
      <vt:lpstr>如何反应</vt:lpstr>
      <vt:lpstr>如何反应</vt:lpstr>
      <vt:lpstr>如何反应</vt:lpstr>
      <vt:lpstr>不要以恶报恶</vt:lpstr>
      <vt:lpstr>不要以恶报恶</vt:lpstr>
      <vt:lpstr>不要以恶报恶</vt:lpstr>
      <vt:lpstr>团契</vt:lpstr>
      <vt:lpstr>团契</vt:lpstr>
      <vt:lpstr>团契</vt:lpstr>
      <vt:lpstr>团契</vt:lpstr>
      <vt:lpstr>团契</vt:lpstr>
      <vt:lpstr>团契</vt:lpstr>
      <vt:lpstr>团契</vt:lpstr>
      <vt:lpstr>团契</vt:lpstr>
      <vt:lpstr>如何反应</vt:lpstr>
      <vt:lpstr>如何反应</vt:lpstr>
      <vt:lpstr>祷告</vt:lpstr>
      <vt:lpstr>祷告</vt:lpstr>
      <vt:lpstr>Pray</vt:lpstr>
      <vt:lpstr>祷告</vt:lpstr>
      <vt:lpstr>祷告</vt:lpstr>
      <vt:lpstr>祷告</vt:lpstr>
      <vt:lpstr>祷告</vt:lpstr>
      <vt:lpstr>祷告</vt:lpstr>
      <vt:lpstr>心思/意念专注在神身上</vt:lpstr>
      <vt:lpstr>心思/意念专注在神身上</vt:lpstr>
      <vt:lpstr>心思/意念专注在神身上</vt:lpstr>
      <vt:lpstr>心思/意念专注在神身上</vt:lpstr>
      <vt:lpstr>心思/意念专注在神身上</vt:lpstr>
      <vt:lpstr>期望蒙福</vt:lpstr>
      <vt:lpstr>期望蒙福</vt:lpstr>
      <vt:lpstr>期望蒙福</vt:lpstr>
      <vt:lpstr>期望蒙福</vt:lpstr>
      <vt:lpstr>如何反应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2019-01-02T15:50:41Z</dcterms:created>
  <dcterms:modified xsi:type="dcterms:W3CDTF">2019-08-02T12:11:01Z</dcterms:modified>
</cp:coreProperties>
</file>