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004DF-C6A0-4208-B25E-3C509F8D1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8FBB1D-B92B-4E3C-9FA4-9101A21FD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78D5F-E855-45D8-AD2E-DF8481A11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7822E-E75E-4C17-B566-0B7DDC98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1C2DA-8009-4B09-B27D-F773DE69B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2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E7545-24DA-4178-BFAF-3912484F8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DA6D91-A7A5-4ED3-AD5F-D11004106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A1DC9-62E4-446F-9791-77376AF43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D5771-C6B5-4704-960C-B97CD7DD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6794D-A0BE-418A-BE9D-A3147B47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D5FF44-2ADB-4C1C-9B8F-3167BC6D1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2BDC1-1D83-4B1E-8106-BC5F376B8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F0E63-653F-40D1-A9CE-FF505AD6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CFCF9-F136-4C63-AE57-208924829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80E48-0DA6-41E1-A508-A604ED7FC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3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E6879-1FF8-4E28-BF9E-F9B7BE9C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269C5-9966-4EB8-86E1-CD1E82E4D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9C29A-0656-4A47-8FCC-12A09B03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C8C65-6AF3-45BE-B60E-E1CFD3A91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C7728-DF40-4E7D-BD52-F971081E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4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AB065-D13A-42C4-B595-FB8002420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19F08-F45E-4D62-A860-6C51C7631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27610-8E34-41B6-8498-13F9D8BB9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CB5BF-5F28-424F-A86D-409FB22F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7254F-6247-4403-8265-622C316F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1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A6846-7DAB-4A5D-AB46-E8FF7BB88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BE3C7-AE28-4818-8FAC-00AF6FE350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138841-F55C-4F32-A864-8BBD74E43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67C76-C1D2-4C66-839D-7C170D852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F81DF-59AA-4305-9396-8D266CF6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8C97CD-81EC-4B8F-B18C-2A1842336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4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489CA-E460-4E06-AACF-3F3FFAE39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8F3CA-BDFD-4092-B0AB-EB0C2D278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BD29E8-B30B-4FCE-8127-8BC6417C9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8F6BB6-5C20-4A34-B3E9-B5D18303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B27619-EF79-4094-B75B-4A55D0BA7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23D691-85C0-4F7E-BFEE-E44F90FA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74115F-9C9B-4797-ABE0-F95140F3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E12D05-AB7B-4894-A63C-73EB0E4C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2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EEF23-E434-4DCA-A8FE-7ECCC0177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6B3FD5-DDFD-41F4-80AB-4C52CCC70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9ADB94-154C-4972-83BF-88B33A4A3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FD146-10D4-4F5B-B09C-BBBE86349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8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3D8005-E22D-45A6-B689-979B0CB6A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0E7F75-6691-412B-904D-3715E4ECD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DB512-3A92-4A54-85B2-0794A5A8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8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A0A49-C496-43A3-8016-BC08E8FBC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267ED-2D92-4D3E-AE19-A9A085515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453156-29C1-4C57-96D9-AD7EB8EBA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6638BD-55C3-4E22-85C3-187750E81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F88B2D-E8F2-4C54-BF1D-4502F638F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F911A-DD2A-481D-9DA8-D456A59F9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2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80D4B-62CB-4C9A-A39C-0EB671A22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DEA84F-05EF-4695-A69C-7BB70B492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8D8C4-6B15-4E14-ADD4-E52CF05AF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815B4-3CBF-47DC-BBC4-F0000D21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5D63E0-19E1-4CCB-B4CF-6D5403D88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3D092-8AA2-4C49-B560-29C8E161D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8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634B53-0E1C-43DF-AA13-737DE2C1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C0518-35F7-4E7B-8AC1-C46018157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CD29C-312C-4AF2-874D-CAA9FDB3D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99813-D3C7-40F5-B028-F9F56B57FFF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10C45-CC4A-478A-98D2-BA0ECBCBBE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C2A7A-20B5-4629-8051-646FA2E472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1EC3C-E2C8-4C01-A72C-262E323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8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DD56C8D-F6CC-41E3-9995-56739760DE66}"/>
              </a:ext>
            </a:extLst>
          </p:cNvPr>
          <p:cNvGrpSpPr/>
          <p:nvPr/>
        </p:nvGrpSpPr>
        <p:grpSpPr>
          <a:xfrm>
            <a:off x="1475788" y="817033"/>
            <a:ext cx="9852612" cy="3839634"/>
            <a:chOff x="1475788" y="817033"/>
            <a:chExt cx="9852612" cy="3839634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062B4CD4-94CB-4693-AEBD-2F171CE87571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475788" y="817033"/>
              <a:ext cx="2117832" cy="2611967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A04005A-4441-4AD8-8288-BA0A04ED88F4}"/>
                </a:ext>
              </a:extLst>
            </p:cNvPr>
            <p:cNvSpPr txBox="1"/>
            <p:nvPr/>
          </p:nvSpPr>
          <p:spPr>
            <a:xfrm>
              <a:off x="1475788" y="3318931"/>
              <a:ext cx="23399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Visualization</a:t>
              </a:r>
            </a:p>
          </p:txBody>
        </p:sp>
        <p:pic>
          <p:nvPicPr>
            <p:cNvPr id="4" name="Picture 3" descr="KK: Finger movement and music. | Download Scientific Diagram">
              <a:extLst>
                <a:ext uri="{FF2B5EF4-FFF2-40B4-BE49-F238E27FC236}">
                  <a16:creationId xmlns:a16="http://schemas.microsoft.com/office/drawing/2014/main" id="{7C7FF078-B65C-40F2-8362-151D9D1A01B5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6133" y="1587500"/>
              <a:ext cx="6282267" cy="30691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0275831-4B92-45D2-B207-9B8EB2D5A657}"/>
                </a:ext>
              </a:extLst>
            </p:cNvPr>
            <p:cNvSpPr txBox="1"/>
            <p:nvPr/>
          </p:nvSpPr>
          <p:spPr>
            <a:xfrm>
              <a:off x="6333067" y="817033"/>
              <a:ext cx="46566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Mudra’s- Hand Positions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365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Donna Schnoor</dc:creator>
  <cp:lastModifiedBy>Donna Schnoor</cp:lastModifiedBy>
  <cp:revision>2</cp:revision>
  <dcterms:created xsi:type="dcterms:W3CDTF">2021-06-09T17:53:24Z</dcterms:created>
  <dcterms:modified xsi:type="dcterms:W3CDTF">2021-06-09T18:04:51Z</dcterms:modified>
</cp:coreProperties>
</file>