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</p:sldMasterIdLst>
  <p:notesMasterIdLst>
    <p:notesMasterId r:id="rId10"/>
  </p:notesMasterIdLst>
  <p:sldIdLst>
    <p:sldId id="260" r:id="rId2"/>
    <p:sldId id="342" r:id="rId3"/>
    <p:sldId id="343" r:id="rId4"/>
    <p:sldId id="344" r:id="rId5"/>
    <p:sldId id="345" r:id="rId6"/>
    <p:sldId id="262" r:id="rId7"/>
    <p:sldId id="261" r:id="rId8"/>
    <p:sldId id="347" r:id="rId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1"/>
      <p:bold r:id="rId12"/>
      <p:italic r:id="rId13"/>
      <p:boldItalic r:id="rId14"/>
    </p:embeddedFont>
    <p:embeddedFont>
      <p:font typeface="Lora" panose="020B0604020202020204" charset="0"/>
      <p:regular r:id="rId15"/>
      <p:bold r:id="rId16"/>
      <p:italic r:id="rId17"/>
      <p:boldItalic r:id="rId18"/>
    </p:embeddedFont>
    <p:embeddedFont>
      <p:font typeface="Concert On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DD42E3-B69E-4AAA-9FAD-56D22EF9D78B}">
  <a:tblStyle styleId="{C7DD42E3-B69E-4AAA-9FAD-56D22EF9D7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9" autoAdjust="0"/>
  </p:normalViewPr>
  <p:slideViewPr>
    <p:cSldViewPr snapToGrid="0">
      <p:cViewPr varScale="1">
        <p:scale>
          <a:sx n="86" d="100"/>
          <a:sy n="86" d="100"/>
        </p:scale>
        <p:origin x="7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9" name="Google Shape;4139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这里介绍一下</a:t>
            </a:r>
            <a:r>
              <a:rPr lang="en-US" altLang="zh-CN" dirty="0" smtClean="0"/>
              <a:t>Cambodia is a country</a:t>
            </a:r>
            <a:r>
              <a:rPr lang="en-US" altLang="zh-CN" baseline="0" dirty="0" smtClean="0"/>
              <a:t> in Asia</a:t>
            </a:r>
            <a:endParaRPr lang="en-US" dirty="0" smtClean="0"/>
          </a:p>
          <a:p>
            <a:r>
              <a:rPr lang="en-US" dirty="0" smtClean="0"/>
              <a:t>It’s also in flag</a:t>
            </a:r>
            <a:r>
              <a:rPr lang="en-US" baseline="0" dirty="0" smtClean="0"/>
              <a:t> of</a:t>
            </a:r>
            <a:r>
              <a:rPr lang="en-US" dirty="0" smtClean="0"/>
              <a:t> Cambodia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1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hidden image at Angkor Wat temple showing life scenes. The enhanced image is below, and the original image is above.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Besides weather damage,</a:t>
            </a:r>
            <a:r>
              <a:rPr lang="en-US" baseline="0" dirty="0" smtClean="0"/>
              <a:t> h</a:t>
            </a:r>
            <a:r>
              <a:rPr lang="en-US" dirty="0" smtClean="0"/>
              <a:t>uge roots are also destroying the temple.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7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851a045c94_0_1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851a045c94_0_1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ga933c92384_0_4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7" name="Google Shape;4187;ga933c92384_0_4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5" name="Google Shape;6505;gb74893737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6" name="Google Shape;6506;gb74893737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94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19175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p50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7" name="Google Shape;3647;p50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8" name="Google Shape;3648;p50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3649" name="Google Shape;3649;p50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0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0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0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0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0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0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0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0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0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0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50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50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0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0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0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0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0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50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0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0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0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0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0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0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0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0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0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0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0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50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50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50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50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50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50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50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50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50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50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50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50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50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50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50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4" name="Google Shape;3694;p50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3695" name="Google Shape;3695;p50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50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50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50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50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50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50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50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50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50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50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50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50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50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50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50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50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50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50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50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50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0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0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0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0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0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0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0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0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0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0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0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0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0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0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0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1" name="Google Shape;3731;p50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3732" name="Google Shape;3732;p50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0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0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0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0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8" name="Google Shape;3738;p51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3739" name="Google Shape;3739;p51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1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1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1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51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51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1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1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1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1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1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1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1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1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1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1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1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1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1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1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1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1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1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1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1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1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1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1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1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1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1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1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1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1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1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1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1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1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7" name="Google Shape;3777;p51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8" name="Google Shape;3778;p51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3779" name="Google Shape;3779;p51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1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1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2" name="Google Shape;3782;p51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3783" name="Google Shape;3783;p51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1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1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1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1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1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1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1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1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1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1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1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1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1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1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1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1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1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1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1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1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1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1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1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1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1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1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1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1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1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1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1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1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1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1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1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3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0" name="Google Shape;3820;p5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52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p53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53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53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53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53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53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53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53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1" name="Google Shape;3831;p53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3832" name="Google Shape;3832;p53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3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3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3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3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3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3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3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3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3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3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3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3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3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3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3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3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3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3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3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3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3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3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3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3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3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3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3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3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3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3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3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3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3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3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3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3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3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Google Shape;3871;p54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2" name="Google Shape;3872;p54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3873" name="Google Shape;3873;p54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9" name="Google Shape;3899;p54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3900" name="Google Shape;3900;p54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4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4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4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4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4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4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4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4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4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4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4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4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4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4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4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4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4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4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54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54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4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4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54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54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54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54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54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54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54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54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54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54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54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5" name="Google Shape;3945;p54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6" name="Google Shape;3946;p54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7" name="Google Shape;3947;p54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p55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0" name="Google Shape;3950;p55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3951" name="Google Shape;3951;p55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5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5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55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55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55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55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55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55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55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55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55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55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55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55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5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5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5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5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5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5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55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55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55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55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55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55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55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55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55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55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55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55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55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5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5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7" name="Google Shape;3987;p55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3988" name="Google Shape;3988;p55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3989" name="Google Shape;3989;p55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55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55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55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55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4" name="Google Shape;3994;p55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7" name="Google Shape;2307;p33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67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9"/>
          <p:cNvSpPr/>
          <p:nvPr/>
        </p:nvSpPr>
        <p:spPr>
          <a:xfrm rot="-10435229">
            <a:off x="6733077" y="-525208"/>
            <a:ext cx="2913664" cy="3202540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9"/>
          <p:cNvSpPr/>
          <p:nvPr/>
        </p:nvSpPr>
        <p:spPr>
          <a:xfrm rot="4924876">
            <a:off x="-1530726" y="2311285"/>
            <a:ext cx="3856216" cy="2144926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9"/>
          <p:cNvSpPr/>
          <p:nvPr/>
        </p:nvSpPr>
        <p:spPr>
          <a:xfrm rot="8244111">
            <a:off x="7823325" y="-750964"/>
            <a:ext cx="1626975" cy="2169124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subTitle" idx="1"/>
          </p:nvPr>
        </p:nvSpPr>
        <p:spPr>
          <a:xfrm>
            <a:off x="4787775" y="1617625"/>
            <a:ext cx="32730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 txBox="1">
            <a:spLocks noGrp="1"/>
          </p:cNvSpPr>
          <p:nvPr>
            <p:ph type="body" idx="2"/>
          </p:nvPr>
        </p:nvSpPr>
        <p:spPr>
          <a:xfrm>
            <a:off x="4787775" y="2114150"/>
            <a:ext cx="3273000" cy="2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29" name="Google Shape;529;p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10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532" name="Google Shape;532;p10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0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0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10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0"/>
          <p:cNvSpPr/>
          <p:nvPr/>
        </p:nvSpPr>
        <p:spPr>
          <a:xfrm rot="-8100000">
            <a:off x="3331185" y="-703191"/>
            <a:ext cx="2243132" cy="2465528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0"/>
          <p:cNvSpPr txBox="1">
            <a:spLocks noGrp="1"/>
          </p:cNvSpPr>
          <p:nvPr>
            <p:ph type="title"/>
          </p:nvPr>
        </p:nvSpPr>
        <p:spPr>
          <a:xfrm>
            <a:off x="797325" y="671225"/>
            <a:ext cx="34893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3671575" y="1730000"/>
            <a:ext cx="5226000" cy="12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body" idx="1"/>
          </p:nvPr>
        </p:nvSpPr>
        <p:spPr>
          <a:xfrm>
            <a:off x="3671575" y="3076025"/>
            <a:ext cx="52260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3" name="Google Shape;583;p11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rgbClr val="FFFFFF">
              <a:alpha val="3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1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7"/>
          <p:cNvSpPr/>
          <p:nvPr/>
        </p:nvSpPr>
        <p:spPr>
          <a:xfrm rot="7942358">
            <a:off x="-1088278" y="-1472977"/>
            <a:ext cx="4185125" cy="3549045"/>
          </a:xfrm>
          <a:custGeom>
            <a:avLst/>
            <a:gdLst/>
            <a:ahLst/>
            <a:cxnLst/>
            <a:rect l="l" t="t" r="r" b="b"/>
            <a:pathLst>
              <a:path w="4445" h="4391" extrusionOk="0">
                <a:moveTo>
                  <a:pt x="1356" y="562"/>
                </a:moveTo>
                <a:cubicBezTo>
                  <a:pt x="1366" y="562"/>
                  <a:pt x="1376" y="563"/>
                  <a:pt x="1386" y="566"/>
                </a:cubicBezTo>
                <a:cubicBezTo>
                  <a:pt x="1437" y="577"/>
                  <a:pt x="1464" y="614"/>
                  <a:pt x="1474" y="665"/>
                </a:cubicBezTo>
                <a:cubicBezTo>
                  <a:pt x="1485" y="723"/>
                  <a:pt x="1481" y="781"/>
                  <a:pt x="1457" y="836"/>
                </a:cubicBezTo>
                <a:cubicBezTo>
                  <a:pt x="1444" y="869"/>
                  <a:pt x="1425" y="897"/>
                  <a:pt x="1393" y="913"/>
                </a:cubicBezTo>
                <a:cubicBezTo>
                  <a:pt x="1372" y="924"/>
                  <a:pt x="1351" y="929"/>
                  <a:pt x="1331" y="929"/>
                </a:cubicBezTo>
                <a:cubicBezTo>
                  <a:pt x="1282" y="929"/>
                  <a:pt x="1238" y="898"/>
                  <a:pt x="1221" y="846"/>
                </a:cubicBezTo>
                <a:cubicBezTo>
                  <a:pt x="1203" y="781"/>
                  <a:pt x="1210" y="716"/>
                  <a:pt x="1233" y="654"/>
                </a:cubicBezTo>
                <a:cubicBezTo>
                  <a:pt x="1240" y="640"/>
                  <a:pt x="1247" y="626"/>
                  <a:pt x="1256" y="614"/>
                </a:cubicBezTo>
                <a:cubicBezTo>
                  <a:pt x="1284" y="581"/>
                  <a:pt x="1318" y="562"/>
                  <a:pt x="1356" y="562"/>
                </a:cubicBezTo>
                <a:close/>
                <a:moveTo>
                  <a:pt x="3442" y="1259"/>
                </a:moveTo>
                <a:cubicBezTo>
                  <a:pt x="3467" y="1259"/>
                  <a:pt x="3493" y="1262"/>
                  <a:pt x="3518" y="1269"/>
                </a:cubicBezTo>
                <a:cubicBezTo>
                  <a:pt x="3592" y="1290"/>
                  <a:pt x="3643" y="1346"/>
                  <a:pt x="3650" y="1418"/>
                </a:cubicBezTo>
                <a:cubicBezTo>
                  <a:pt x="3657" y="1485"/>
                  <a:pt x="3618" y="1554"/>
                  <a:pt x="3553" y="1589"/>
                </a:cubicBezTo>
                <a:cubicBezTo>
                  <a:pt x="3520" y="1607"/>
                  <a:pt x="3478" y="1615"/>
                  <a:pt x="3436" y="1615"/>
                </a:cubicBezTo>
                <a:cubicBezTo>
                  <a:pt x="3354" y="1615"/>
                  <a:pt x="3267" y="1585"/>
                  <a:pt x="3217" y="1533"/>
                </a:cubicBezTo>
                <a:cubicBezTo>
                  <a:pt x="3171" y="1487"/>
                  <a:pt x="3169" y="1441"/>
                  <a:pt x="3203" y="1385"/>
                </a:cubicBezTo>
                <a:cubicBezTo>
                  <a:pt x="3254" y="1307"/>
                  <a:pt x="3347" y="1259"/>
                  <a:pt x="3442" y="1259"/>
                </a:cubicBezTo>
                <a:close/>
                <a:moveTo>
                  <a:pt x="2825" y="1528"/>
                </a:moveTo>
                <a:cubicBezTo>
                  <a:pt x="2853" y="1528"/>
                  <a:pt x="2882" y="1540"/>
                  <a:pt x="2907" y="1564"/>
                </a:cubicBezTo>
                <a:cubicBezTo>
                  <a:pt x="2935" y="1589"/>
                  <a:pt x="2951" y="1624"/>
                  <a:pt x="2960" y="1663"/>
                </a:cubicBezTo>
                <a:cubicBezTo>
                  <a:pt x="2970" y="1723"/>
                  <a:pt x="2929" y="1769"/>
                  <a:pt x="2874" y="1769"/>
                </a:cubicBezTo>
                <a:cubicBezTo>
                  <a:pt x="2865" y="1769"/>
                  <a:pt x="2856" y="1768"/>
                  <a:pt x="2847" y="1765"/>
                </a:cubicBezTo>
                <a:cubicBezTo>
                  <a:pt x="2800" y="1753"/>
                  <a:pt x="2768" y="1726"/>
                  <a:pt x="2750" y="1689"/>
                </a:cubicBezTo>
                <a:cubicBezTo>
                  <a:pt x="2719" y="1631"/>
                  <a:pt x="2724" y="1580"/>
                  <a:pt x="2766" y="1547"/>
                </a:cubicBezTo>
                <a:cubicBezTo>
                  <a:pt x="2784" y="1534"/>
                  <a:pt x="2804" y="1528"/>
                  <a:pt x="2825" y="1528"/>
                </a:cubicBezTo>
                <a:close/>
                <a:moveTo>
                  <a:pt x="568" y="552"/>
                </a:moveTo>
                <a:cubicBezTo>
                  <a:pt x="578" y="552"/>
                  <a:pt x="584" y="562"/>
                  <a:pt x="589" y="570"/>
                </a:cubicBezTo>
                <a:cubicBezTo>
                  <a:pt x="642" y="640"/>
                  <a:pt x="696" y="711"/>
                  <a:pt x="749" y="781"/>
                </a:cubicBezTo>
                <a:cubicBezTo>
                  <a:pt x="895" y="966"/>
                  <a:pt x="1050" y="1147"/>
                  <a:pt x="1207" y="1323"/>
                </a:cubicBezTo>
                <a:cubicBezTo>
                  <a:pt x="1501" y="1658"/>
                  <a:pt x="1821" y="1969"/>
                  <a:pt x="2161" y="2258"/>
                </a:cubicBezTo>
                <a:cubicBezTo>
                  <a:pt x="2381" y="2446"/>
                  <a:pt x="2601" y="2631"/>
                  <a:pt x="2824" y="2814"/>
                </a:cubicBezTo>
                <a:cubicBezTo>
                  <a:pt x="2838" y="2826"/>
                  <a:pt x="2851" y="2839"/>
                  <a:pt x="2863" y="2853"/>
                </a:cubicBezTo>
                <a:cubicBezTo>
                  <a:pt x="2872" y="2863"/>
                  <a:pt x="2882" y="2874"/>
                  <a:pt x="2870" y="2886"/>
                </a:cubicBezTo>
                <a:cubicBezTo>
                  <a:pt x="2866" y="2892"/>
                  <a:pt x="2860" y="2895"/>
                  <a:pt x="2854" y="2895"/>
                </a:cubicBezTo>
                <a:cubicBezTo>
                  <a:pt x="2848" y="2895"/>
                  <a:pt x="2841" y="2892"/>
                  <a:pt x="2835" y="2888"/>
                </a:cubicBezTo>
                <a:cubicBezTo>
                  <a:pt x="2817" y="2876"/>
                  <a:pt x="2796" y="2865"/>
                  <a:pt x="2777" y="2851"/>
                </a:cubicBezTo>
                <a:cubicBezTo>
                  <a:pt x="2618" y="2733"/>
                  <a:pt x="2467" y="2603"/>
                  <a:pt x="2312" y="2476"/>
                </a:cubicBezTo>
                <a:cubicBezTo>
                  <a:pt x="1893" y="2126"/>
                  <a:pt x="1511" y="1737"/>
                  <a:pt x="1152" y="1323"/>
                </a:cubicBezTo>
                <a:cubicBezTo>
                  <a:pt x="992" y="1137"/>
                  <a:pt x="830" y="952"/>
                  <a:pt x="679" y="758"/>
                </a:cubicBezTo>
                <a:cubicBezTo>
                  <a:pt x="638" y="704"/>
                  <a:pt x="601" y="649"/>
                  <a:pt x="564" y="598"/>
                </a:cubicBezTo>
                <a:cubicBezTo>
                  <a:pt x="557" y="579"/>
                  <a:pt x="543" y="568"/>
                  <a:pt x="557" y="556"/>
                </a:cubicBezTo>
                <a:cubicBezTo>
                  <a:pt x="561" y="553"/>
                  <a:pt x="565" y="552"/>
                  <a:pt x="568" y="552"/>
                </a:cubicBezTo>
                <a:close/>
                <a:moveTo>
                  <a:pt x="1858" y="2931"/>
                </a:moveTo>
                <a:cubicBezTo>
                  <a:pt x="1876" y="2931"/>
                  <a:pt x="1894" y="2939"/>
                  <a:pt x="1909" y="2955"/>
                </a:cubicBezTo>
                <a:cubicBezTo>
                  <a:pt x="1948" y="2997"/>
                  <a:pt x="1930" y="3080"/>
                  <a:pt x="1877" y="3108"/>
                </a:cubicBezTo>
                <a:cubicBezTo>
                  <a:pt x="1866" y="3114"/>
                  <a:pt x="1855" y="3116"/>
                  <a:pt x="1844" y="3116"/>
                </a:cubicBezTo>
                <a:cubicBezTo>
                  <a:pt x="1811" y="3116"/>
                  <a:pt x="1781" y="3091"/>
                  <a:pt x="1779" y="3055"/>
                </a:cubicBezTo>
                <a:cubicBezTo>
                  <a:pt x="1777" y="3020"/>
                  <a:pt x="1786" y="2985"/>
                  <a:pt x="1807" y="2957"/>
                </a:cubicBezTo>
                <a:cubicBezTo>
                  <a:pt x="1821" y="2940"/>
                  <a:pt x="1840" y="2931"/>
                  <a:pt x="1858" y="2931"/>
                </a:cubicBezTo>
                <a:close/>
                <a:moveTo>
                  <a:pt x="2068" y="3433"/>
                </a:moveTo>
                <a:cubicBezTo>
                  <a:pt x="2091" y="3433"/>
                  <a:pt x="2113" y="3445"/>
                  <a:pt x="2124" y="3467"/>
                </a:cubicBezTo>
                <a:cubicBezTo>
                  <a:pt x="2124" y="3469"/>
                  <a:pt x="2127" y="3474"/>
                  <a:pt x="2127" y="3476"/>
                </a:cubicBezTo>
                <a:cubicBezTo>
                  <a:pt x="2143" y="3518"/>
                  <a:pt x="2103" y="3604"/>
                  <a:pt x="2062" y="3620"/>
                </a:cubicBezTo>
                <a:cubicBezTo>
                  <a:pt x="2054" y="3623"/>
                  <a:pt x="2047" y="3625"/>
                  <a:pt x="2040" y="3625"/>
                </a:cubicBezTo>
                <a:cubicBezTo>
                  <a:pt x="2022" y="3625"/>
                  <a:pt x="2005" y="3615"/>
                  <a:pt x="1995" y="3597"/>
                </a:cubicBezTo>
                <a:cubicBezTo>
                  <a:pt x="1962" y="3546"/>
                  <a:pt x="1978" y="3478"/>
                  <a:pt x="2029" y="3446"/>
                </a:cubicBezTo>
                <a:cubicBezTo>
                  <a:pt x="2041" y="3437"/>
                  <a:pt x="2055" y="3433"/>
                  <a:pt x="2068" y="3433"/>
                </a:cubicBezTo>
                <a:close/>
                <a:moveTo>
                  <a:pt x="2049" y="0"/>
                </a:moveTo>
                <a:cubicBezTo>
                  <a:pt x="1823" y="0"/>
                  <a:pt x="1598" y="26"/>
                  <a:pt x="1374" y="82"/>
                </a:cubicBezTo>
                <a:cubicBezTo>
                  <a:pt x="1149" y="137"/>
                  <a:pt x="923" y="181"/>
                  <a:pt x="693" y="223"/>
                </a:cubicBezTo>
                <a:cubicBezTo>
                  <a:pt x="622" y="234"/>
                  <a:pt x="550" y="253"/>
                  <a:pt x="478" y="262"/>
                </a:cubicBezTo>
                <a:cubicBezTo>
                  <a:pt x="432" y="269"/>
                  <a:pt x="406" y="292"/>
                  <a:pt x="390" y="332"/>
                </a:cubicBezTo>
                <a:cubicBezTo>
                  <a:pt x="288" y="570"/>
                  <a:pt x="191" y="809"/>
                  <a:pt x="119" y="1056"/>
                </a:cubicBezTo>
                <a:cubicBezTo>
                  <a:pt x="84" y="1177"/>
                  <a:pt x="52" y="1300"/>
                  <a:pt x="31" y="1425"/>
                </a:cubicBezTo>
                <a:cubicBezTo>
                  <a:pt x="31" y="1427"/>
                  <a:pt x="29" y="1432"/>
                  <a:pt x="31" y="1438"/>
                </a:cubicBezTo>
                <a:cubicBezTo>
                  <a:pt x="103" y="1443"/>
                  <a:pt x="175" y="1448"/>
                  <a:pt x="244" y="1452"/>
                </a:cubicBezTo>
                <a:cubicBezTo>
                  <a:pt x="344" y="1459"/>
                  <a:pt x="441" y="1473"/>
                  <a:pt x="531" y="1520"/>
                </a:cubicBezTo>
                <a:cubicBezTo>
                  <a:pt x="580" y="1545"/>
                  <a:pt x="628" y="1573"/>
                  <a:pt x="652" y="1628"/>
                </a:cubicBezTo>
                <a:cubicBezTo>
                  <a:pt x="679" y="1696"/>
                  <a:pt x="661" y="1758"/>
                  <a:pt x="598" y="1797"/>
                </a:cubicBezTo>
                <a:cubicBezTo>
                  <a:pt x="517" y="1848"/>
                  <a:pt x="429" y="1867"/>
                  <a:pt x="337" y="1869"/>
                </a:cubicBezTo>
                <a:cubicBezTo>
                  <a:pt x="329" y="1869"/>
                  <a:pt x="322" y="1869"/>
                  <a:pt x="314" y="1869"/>
                </a:cubicBezTo>
                <a:cubicBezTo>
                  <a:pt x="222" y="1869"/>
                  <a:pt x="132" y="1857"/>
                  <a:pt x="40" y="1853"/>
                </a:cubicBezTo>
                <a:cubicBezTo>
                  <a:pt x="34" y="1852"/>
                  <a:pt x="26" y="1850"/>
                  <a:pt x="18" y="1850"/>
                </a:cubicBezTo>
                <a:cubicBezTo>
                  <a:pt x="13" y="1850"/>
                  <a:pt x="7" y="1851"/>
                  <a:pt x="1" y="1853"/>
                </a:cubicBezTo>
                <a:cubicBezTo>
                  <a:pt x="1" y="1948"/>
                  <a:pt x="8" y="2043"/>
                  <a:pt x="17" y="2138"/>
                </a:cubicBezTo>
                <a:cubicBezTo>
                  <a:pt x="38" y="2365"/>
                  <a:pt x="89" y="2585"/>
                  <a:pt x="170" y="2798"/>
                </a:cubicBezTo>
                <a:cubicBezTo>
                  <a:pt x="207" y="2897"/>
                  <a:pt x="249" y="2992"/>
                  <a:pt x="300" y="3085"/>
                </a:cubicBezTo>
                <a:cubicBezTo>
                  <a:pt x="324" y="3129"/>
                  <a:pt x="373" y="3156"/>
                  <a:pt x="423" y="3156"/>
                </a:cubicBezTo>
                <a:cubicBezTo>
                  <a:pt x="431" y="3156"/>
                  <a:pt x="438" y="3156"/>
                  <a:pt x="446" y="3154"/>
                </a:cubicBezTo>
                <a:cubicBezTo>
                  <a:pt x="540" y="3136"/>
                  <a:pt x="628" y="3092"/>
                  <a:pt x="714" y="3045"/>
                </a:cubicBezTo>
                <a:cubicBezTo>
                  <a:pt x="781" y="3006"/>
                  <a:pt x="846" y="2964"/>
                  <a:pt x="911" y="2923"/>
                </a:cubicBezTo>
                <a:cubicBezTo>
                  <a:pt x="953" y="2897"/>
                  <a:pt x="994" y="2876"/>
                  <a:pt x="1041" y="2865"/>
                </a:cubicBezTo>
                <a:cubicBezTo>
                  <a:pt x="1056" y="2860"/>
                  <a:pt x="1071" y="2858"/>
                  <a:pt x="1087" y="2858"/>
                </a:cubicBezTo>
                <a:cubicBezTo>
                  <a:pt x="1103" y="2858"/>
                  <a:pt x="1118" y="2860"/>
                  <a:pt x="1133" y="2865"/>
                </a:cubicBezTo>
                <a:cubicBezTo>
                  <a:pt x="1198" y="2883"/>
                  <a:pt x="1231" y="2941"/>
                  <a:pt x="1212" y="3006"/>
                </a:cubicBezTo>
                <a:cubicBezTo>
                  <a:pt x="1196" y="3069"/>
                  <a:pt x="1154" y="3115"/>
                  <a:pt x="1105" y="3154"/>
                </a:cubicBezTo>
                <a:cubicBezTo>
                  <a:pt x="978" y="3259"/>
                  <a:pt x="828" y="3316"/>
                  <a:pt x="670" y="3353"/>
                </a:cubicBezTo>
                <a:cubicBezTo>
                  <a:pt x="610" y="3367"/>
                  <a:pt x="550" y="3381"/>
                  <a:pt x="487" y="3397"/>
                </a:cubicBezTo>
                <a:cubicBezTo>
                  <a:pt x="513" y="3441"/>
                  <a:pt x="543" y="3481"/>
                  <a:pt x="573" y="3522"/>
                </a:cubicBezTo>
                <a:cubicBezTo>
                  <a:pt x="647" y="3627"/>
                  <a:pt x="726" y="3729"/>
                  <a:pt x="816" y="3819"/>
                </a:cubicBezTo>
                <a:cubicBezTo>
                  <a:pt x="1029" y="4034"/>
                  <a:pt x="1275" y="4206"/>
                  <a:pt x="1550" y="4328"/>
                </a:cubicBezTo>
                <a:cubicBezTo>
                  <a:pt x="1650" y="4373"/>
                  <a:pt x="1754" y="4391"/>
                  <a:pt x="1860" y="4391"/>
                </a:cubicBezTo>
                <a:cubicBezTo>
                  <a:pt x="1925" y="4391"/>
                  <a:pt x="1991" y="4384"/>
                  <a:pt x="2057" y="4372"/>
                </a:cubicBezTo>
                <a:cubicBezTo>
                  <a:pt x="2317" y="4326"/>
                  <a:pt x="2513" y="4182"/>
                  <a:pt x="2659" y="3967"/>
                </a:cubicBezTo>
                <a:cubicBezTo>
                  <a:pt x="2800" y="3759"/>
                  <a:pt x="2882" y="3529"/>
                  <a:pt x="2923" y="3284"/>
                </a:cubicBezTo>
                <a:cubicBezTo>
                  <a:pt x="2939" y="3189"/>
                  <a:pt x="2956" y="3092"/>
                  <a:pt x="2953" y="2995"/>
                </a:cubicBezTo>
                <a:cubicBezTo>
                  <a:pt x="2953" y="2976"/>
                  <a:pt x="2951" y="2957"/>
                  <a:pt x="2951" y="2939"/>
                </a:cubicBezTo>
                <a:cubicBezTo>
                  <a:pt x="2983" y="2939"/>
                  <a:pt x="3016" y="2941"/>
                  <a:pt x="3048" y="2944"/>
                </a:cubicBezTo>
                <a:cubicBezTo>
                  <a:pt x="3084" y="2945"/>
                  <a:pt x="3120" y="2946"/>
                  <a:pt x="3156" y="2946"/>
                </a:cubicBezTo>
                <a:cubicBezTo>
                  <a:pt x="3318" y="2946"/>
                  <a:pt x="3479" y="2929"/>
                  <a:pt x="3639" y="2893"/>
                </a:cubicBezTo>
                <a:cubicBezTo>
                  <a:pt x="3766" y="2865"/>
                  <a:pt x="3880" y="2800"/>
                  <a:pt x="3993" y="2735"/>
                </a:cubicBezTo>
                <a:cubicBezTo>
                  <a:pt x="4093" y="2675"/>
                  <a:pt x="4178" y="2599"/>
                  <a:pt x="4248" y="2508"/>
                </a:cubicBezTo>
                <a:cubicBezTo>
                  <a:pt x="4333" y="2399"/>
                  <a:pt x="4398" y="2279"/>
                  <a:pt x="4428" y="2142"/>
                </a:cubicBezTo>
                <a:cubicBezTo>
                  <a:pt x="4445" y="2061"/>
                  <a:pt x="4435" y="1978"/>
                  <a:pt x="4431" y="1895"/>
                </a:cubicBezTo>
                <a:cubicBezTo>
                  <a:pt x="4426" y="1834"/>
                  <a:pt x="4421" y="1777"/>
                  <a:pt x="4407" y="1719"/>
                </a:cubicBezTo>
                <a:cubicBezTo>
                  <a:pt x="4405" y="1714"/>
                  <a:pt x="4403" y="1709"/>
                  <a:pt x="4403" y="1705"/>
                </a:cubicBezTo>
                <a:cubicBezTo>
                  <a:pt x="4394" y="1707"/>
                  <a:pt x="4391" y="1714"/>
                  <a:pt x="4387" y="1721"/>
                </a:cubicBezTo>
                <a:cubicBezTo>
                  <a:pt x="4319" y="1832"/>
                  <a:pt x="4238" y="1929"/>
                  <a:pt x="4137" y="2008"/>
                </a:cubicBezTo>
                <a:cubicBezTo>
                  <a:pt x="4025" y="2096"/>
                  <a:pt x="3900" y="2159"/>
                  <a:pt x="3757" y="2170"/>
                </a:cubicBezTo>
                <a:cubicBezTo>
                  <a:pt x="3751" y="2171"/>
                  <a:pt x="3745" y="2171"/>
                  <a:pt x="3739" y="2171"/>
                </a:cubicBezTo>
                <a:cubicBezTo>
                  <a:pt x="3711" y="2171"/>
                  <a:pt x="3684" y="2166"/>
                  <a:pt x="3655" y="2159"/>
                </a:cubicBezTo>
                <a:cubicBezTo>
                  <a:pt x="3602" y="2145"/>
                  <a:pt x="3567" y="2110"/>
                  <a:pt x="3560" y="2054"/>
                </a:cubicBezTo>
                <a:cubicBezTo>
                  <a:pt x="3553" y="1997"/>
                  <a:pt x="3585" y="1962"/>
                  <a:pt x="3629" y="1936"/>
                </a:cubicBezTo>
                <a:cubicBezTo>
                  <a:pt x="3687" y="1902"/>
                  <a:pt x="3752" y="1885"/>
                  <a:pt x="3817" y="1867"/>
                </a:cubicBezTo>
                <a:cubicBezTo>
                  <a:pt x="3921" y="1839"/>
                  <a:pt x="4025" y="1811"/>
                  <a:pt x="4120" y="1765"/>
                </a:cubicBezTo>
                <a:cubicBezTo>
                  <a:pt x="4229" y="1712"/>
                  <a:pt x="4289" y="1619"/>
                  <a:pt x="4340" y="1515"/>
                </a:cubicBezTo>
                <a:cubicBezTo>
                  <a:pt x="4345" y="1503"/>
                  <a:pt x="4340" y="1494"/>
                  <a:pt x="4336" y="1485"/>
                </a:cubicBezTo>
                <a:cubicBezTo>
                  <a:pt x="4306" y="1399"/>
                  <a:pt x="4271" y="1313"/>
                  <a:pt x="4227" y="1232"/>
                </a:cubicBezTo>
                <a:cubicBezTo>
                  <a:pt x="4167" y="1121"/>
                  <a:pt x="4093" y="1019"/>
                  <a:pt x="4021" y="917"/>
                </a:cubicBezTo>
                <a:cubicBezTo>
                  <a:pt x="3914" y="772"/>
                  <a:pt x="3794" y="642"/>
                  <a:pt x="3655" y="526"/>
                </a:cubicBezTo>
                <a:cubicBezTo>
                  <a:pt x="3507" y="401"/>
                  <a:pt x="3345" y="299"/>
                  <a:pt x="3166" y="221"/>
                </a:cubicBezTo>
                <a:cubicBezTo>
                  <a:pt x="3041" y="165"/>
                  <a:pt x="2914" y="114"/>
                  <a:pt x="2777" y="89"/>
                </a:cubicBezTo>
                <a:cubicBezTo>
                  <a:pt x="2770" y="163"/>
                  <a:pt x="2766" y="239"/>
                  <a:pt x="2750" y="313"/>
                </a:cubicBezTo>
                <a:cubicBezTo>
                  <a:pt x="2726" y="436"/>
                  <a:pt x="2706" y="561"/>
                  <a:pt x="2650" y="674"/>
                </a:cubicBezTo>
                <a:cubicBezTo>
                  <a:pt x="2627" y="721"/>
                  <a:pt x="2601" y="767"/>
                  <a:pt x="2562" y="804"/>
                </a:cubicBezTo>
                <a:cubicBezTo>
                  <a:pt x="2538" y="826"/>
                  <a:pt x="2512" y="836"/>
                  <a:pt x="2489" y="836"/>
                </a:cubicBezTo>
                <a:cubicBezTo>
                  <a:pt x="2450" y="836"/>
                  <a:pt x="2416" y="807"/>
                  <a:pt x="2404" y="753"/>
                </a:cubicBezTo>
                <a:cubicBezTo>
                  <a:pt x="2391" y="695"/>
                  <a:pt x="2402" y="640"/>
                  <a:pt x="2418" y="582"/>
                </a:cubicBezTo>
                <a:cubicBezTo>
                  <a:pt x="2437" y="512"/>
                  <a:pt x="2465" y="447"/>
                  <a:pt x="2490" y="380"/>
                </a:cubicBezTo>
                <a:cubicBezTo>
                  <a:pt x="2527" y="290"/>
                  <a:pt x="2550" y="195"/>
                  <a:pt x="2555" y="95"/>
                </a:cubicBezTo>
                <a:cubicBezTo>
                  <a:pt x="2555" y="63"/>
                  <a:pt x="2534" y="38"/>
                  <a:pt x="2502" y="33"/>
                </a:cubicBezTo>
                <a:cubicBezTo>
                  <a:pt x="2350" y="12"/>
                  <a:pt x="2199" y="0"/>
                  <a:pt x="2049" y="0"/>
                </a:cubicBezTo>
                <a:close/>
              </a:path>
            </a:pathLst>
          </a:custGeom>
          <a:solidFill>
            <a:srgbClr val="FFFFFF">
              <a:alpha val="3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7"/>
          <p:cNvSpPr txBox="1">
            <a:spLocks noGrp="1"/>
          </p:cNvSpPr>
          <p:nvPr>
            <p:ph type="title"/>
          </p:nvPr>
        </p:nvSpPr>
        <p:spPr>
          <a:xfrm>
            <a:off x="3113250" y="2075025"/>
            <a:ext cx="29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3" name="Google Shape;115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4" name="Google Shape;1154;p17"/>
          <p:cNvSpPr txBox="1">
            <a:spLocks noGrp="1"/>
          </p:cNvSpPr>
          <p:nvPr>
            <p:ph type="subTitle" idx="1"/>
          </p:nvPr>
        </p:nvSpPr>
        <p:spPr>
          <a:xfrm>
            <a:off x="3113250" y="2724150"/>
            <a:ext cx="291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55" name="Google Shape;1155;p17"/>
          <p:cNvSpPr txBox="1">
            <a:spLocks noGrp="1"/>
          </p:cNvSpPr>
          <p:nvPr>
            <p:ph type="title" idx="2" hasCustomPrompt="1"/>
          </p:nvPr>
        </p:nvSpPr>
        <p:spPr>
          <a:xfrm>
            <a:off x="3113250" y="1288600"/>
            <a:ext cx="2917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56" name="Google Shape;1156;p17"/>
          <p:cNvSpPr/>
          <p:nvPr/>
        </p:nvSpPr>
        <p:spPr>
          <a:xfrm>
            <a:off x="-393925" y="3605960"/>
            <a:ext cx="2022765" cy="2017712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7"/>
          <p:cNvSpPr/>
          <p:nvPr/>
        </p:nvSpPr>
        <p:spPr>
          <a:xfrm>
            <a:off x="1280528" y="4331497"/>
            <a:ext cx="192748" cy="142179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7"/>
          <p:cNvSpPr/>
          <p:nvPr/>
        </p:nvSpPr>
        <p:spPr>
          <a:xfrm>
            <a:off x="570858" y="3839266"/>
            <a:ext cx="309664" cy="370294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7"/>
          <p:cNvSpPr/>
          <p:nvPr/>
        </p:nvSpPr>
        <p:spPr>
          <a:xfrm>
            <a:off x="-381161" y="3590403"/>
            <a:ext cx="2022366" cy="2049445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7"/>
          <p:cNvSpPr/>
          <p:nvPr/>
        </p:nvSpPr>
        <p:spPr>
          <a:xfrm>
            <a:off x="-117184" y="4400638"/>
            <a:ext cx="494833" cy="292290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1" name="Google Shape;1161;p17"/>
          <p:cNvGrpSpPr/>
          <p:nvPr/>
        </p:nvGrpSpPr>
        <p:grpSpPr>
          <a:xfrm>
            <a:off x="7029806" y="2193078"/>
            <a:ext cx="3867121" cy="3870675"/>
            <a:chOff x="7029806" y="2193078"/>
            <a:chExt cx="3867121" cy="3870675"/>
          </a:xfrm>
        </p:grpSpPr>
        <p:sp>
          <p:nvSpPr>
            <p:cNvPr id="1162" name="Google Shape;1162;p17"/>
            <p:cNvSpPr/>
            <p:nvPr/>
          </p:nvSpPr>
          <p:spPr>
            <a:xfrm rot="8117251">
              <a:off x="7720119" y="2635905"/>
              <a:ext cx="2486496" cy="2985021"/>
            </a:xfrm>
            <a:custGeom>
              <a:avLst/>
              <a:gdLst/>
              <a:ahLst/>
              <a:cxnLst/>
              <a:rect l="l" t="t" r="r" b="b"/>
              <a:pathLst>
                <a:path w="5327" h="6395" extrusionOk="0">
                  <a:moveTo>
                    <a:pt x="4852" y="60"/>
                  </a:moveTo>
                  <a:cubicBezTo>
                    <a:pt x="4869" y="64"/>
                    <a:pt x="4886" y="70"/>
                    <a:pt x="4903" y="75"/>
                  </a:cubicBezTo>
                  <a:cubicBezTo>
                    <a:pt x="4917" y="79"/>
                    <a:pt x="4936" y="88"/>
                    <a:pt x="4952" y="91"/>
                  </a:cubicBezTo>
                  <a:cubicBezTo>
                    <a:pt x="4953" y="93"/>
                    <a:pt x="4954" y="93"/>
                    <a:pt x="4957" y="93"/>
                  </a:cubicBezTo>
                  <a:cubicBezTo>
                    <a:pt x="4269" y="1254"/>
                    <a:pt x="3677" y="2435"/>
                    <a:pt x="2843" y="3506"/>
                  </a:cubicBezTo>
                  <a:cubicBezTo>
                    <a:pt x="2108" y="4450"/>
                    <a:pt x="1268" y="5272"/>
                    <a:pt x="375" y="6064"/>
                  </a:cubicBezTo>
                  <a:cubicBezTo>
                    <a:pt x="2252" y="4367"/>
                    <a:pt x="3617" y="2258"/>
                    <a:pt x="4851" y="66"/>
                  </a:cubicBezTo>
                  <a:cubicBezTo>
                    <a:pt x="4852" y="64"/>
                    <a:pt x="4852" y="61"/>
                    <a:pt x="4852" y="60"/>
                  </a:cubicBezTo>
                  <a:close/>
                  <a:moveTo>
                    <a:pt x="3889" y="1190"/>
                  </a:moveTo>
                  <a:cubicBezTo>
                    <a:pt x="3966" y="1190"/>
                    <a:pt x="4043" y="1195"/>
                    <a:pt x="4121" y="1205"/>
                  </a:cubicBezTo>
                  <a:cubicBezTo>
                    <a:pt x="3686" y="1938"/>
                    <a:pt x="3231" y="2659"/>
                    <a:pt x="2729" y="3351"/>
                  </a:cubicBezTo>
                  <a:cubicBezTo>
                    <a:pt x="1989" y="4375"/>
                    <a:pt x="1150" y="5287"/>
                    <a:pt x="234" y="6156"/>
                  </a:cubicBezTo>
                  <a:cubicBezTo>
                    <a:pt x="224" y="6165"/>
                    <a:pt x="235" y="6177"/>
                    <a:pt x="246" y="6177"/>
                  </a:cubicBezTo>
                  <a:cubicBezTo>
                    <a:pt x="247" y="6177"/>
                    <a:pt x="249" y="6177"/>
                    <a:pt x="250" y="6177"/>
                  </a:cubicBezTo>
                  <a:lnTo>
                    <a:pt x="250" y="6177"/>
                  </a:lnTo>
                  <a:cubicBezTo>
                    <a:pt x="245" y="6180"/>
                    <a:pt x="240" y="6184"/>
                    <a:pt x="238" y="6189"/>
                  </a:cubicBezTo>
                  <a:cubicBezTo>
                    <a:pt x="229" y="6197"/>
                    <a:pt x="237" y="6209"/>
                    <a:pt x="247" y="6209"/>
                  </a:cubicBezTo>
                  <a:cubicBezTo>
                    <a:pt x="248" y="6209"/>
                    <a:pt x="251" y="6208"/>
                    <a:pt x="252" y="6207"/>
                  </a:cubicBezTo>
                  <a:cubicBezTo>
                    <a:pt x="1936" y="4911"/>
                    <a:pt x="3305" y="3183"/>
                    <a:pt x="4355" y="1324"/>
                  </a:cubicBezTo>
                  <a:cubicBezTo>
                    <a:pt x="4593" y="1464"/>
                    <a:pt x="4792" y="1646"/>
                    <a:pt x="4911" y="1902"/>
                  </a:cubicBezTo>
                  <a:cubicBezTo>
                    <a:pt x="5003" y="2102"/>
                    <a:pt x="5056" y="2372"/>
                    <a:pt x="4946" y="2582"/>
                  </a:cubicBezTo>
                  <a:cubicBezTo>
                    <a:pt x="4870" y="2726"/>
                    <a:pt x="4711" y="2808"/>
                    <a:pt x="4593" y="2912"/>
                  </a:cubicBezTo>
                  <a:cubicBezTo>
                    <a:pt x="4465" y="3026"/>
                    <a:pt x="4403" y="3136"/>
                    <a:pt x="4371" y="3305"/>
                  </a:cubicBezTo>
                  <a:cubicBezTo>
                    <a:pt x="4353" y="3410"/>
                    <a:pt x="4356" y="3514"/>
                    <a:pt x="4337" y="3617"/>
                  </a:cubicBezTo>
                  <a:cubicBezTo>
                    <a:pt x="4287" y="3867"/>
                    <a:pt x="4164" y="3965"/>
                    <a:pt x="3989" y="4107"/>
                  </a:cubicBezTo>
                  <a:cubicBezTo>
                    <a:pt x="3860" y="4210"/>
                    <a:pt x="3780" y="4315"/>
                    <a:pt x="3710" y="4465"/>
                  </a:cubicBezTo>
                  <a:cubicBezTo>
                    <a:pt x="3567" y="4778"/>
                    <a:pt x="3430" y="4952"/>
                    <a:pt x="3107" y="5083"/>
                  </a:cubicBezTo>
                  <a:cubicBezTo>
                    <a:pt x="2727" y="5236"/>
                    <a:pt x="2464" y="5377"/>
                    <a:pt x="2162" y="5659"/>
                  </a:cubicBezTo>
                  <a:cubicBezTo>
                    <a:pt x="1710" y="6078"/>
                    <a:pt x="1148" y="6158"/>
                    <a:pt x="561" y="6242"/>
                  </a:cubicBezTo>
                  <a:cubicBezTo>
                    <a:pt x="522" y="6246"/>
                    <a:pt x="145" y="6312"/>
                    <a:pt x="143" y="6314"/>
                  </a:cubicBezTo>
                  <a:lnTo>
                    <a:pt x="143" y="6314"/>
                  </a:lnTo>
                  <a:cubicBezTo>
                    <a:pt x="144" y="6311"/>
                    <a:pt x="237" y="6133"/>
                    <a:pt x="249" y="6092"/>
                  </a:cubicBezTo>
                  <a:cubicBezTo>
                    <a:pt x="279" y="5984"/>
                    <a:pt x="281" y="5876"/>
                    <a:pt x="287" y="5763"/>
                  </a:cubicBezTo>
                  <a:cubicBezTo>
                    <a:pt x="306" y="5378"/>
                    <a:pt x="383" y="5116"/>
                    <a:pt x="629" y="4813"/>
                  </a:cubicBezTo>
                  <a:cubicBezTo>
                    <a:pt x="748" y="4665"/>
                    <a:pt x="861" y="4530"/>
                    <a:pt x="904" y="4343"/>
                  </a:cubicBezTo>
                  <a:cubicBezTo>
                    <a:pt x="952" y="4128"/>
                    <a:pt x="915" y="3903"/>
                    <a:pt x="964" y="3686"/>
                  </a:cubicBezTo>
                  <a:cubicBezTo>
                    <a:pt x="1042" y="3345"/>
                    <a:pt x="1235" y="3063"/>
                    <a:pt x="1529" y="2876"/>
                  </a:cubicBezTo>
                  <a:cubicBezTo>
                    <a:pt x="1719" y="2754"/>
                    <a:pt x="1906" y="2664"/>
                    <a:pt x="2061" y="2491"/>
                  </a:cubicBezTo>
                  <a:cubicBezTo>
                    <a:pt x="2236" y="2297"/>
                    <a:pt x="2356" y="2061"/>
                    <a:pt x="2517" y="1854"/>
                  </a:cubicBezTo>
                  <a:cubicBezTo>
                    <a:pt x="2852" y="1423"/>
                    <a:pt x="3357" y="1190"/>
                    <a:pt x="3889" y="1190"/>
                  </a:cubicBezTo>
                  <a:close/>
                  <a:moveTo>
                    <a:pt x="4847" y="1"/>
                  </a:moveTo>
                  <a:cubicBezTo>
                    <a:pt x="4834" y="1"/>
                    <a:pt x="4822" y="10"/>
                    <a:pt x="4820" y="22"/>
                  </a:cubicBezTo>
                  <a:cubicBezTo>
                    <a:pt x="4810" y="22"/>
                    <a:pt x="4802" y="27"/>
                    <a:pt x="4795" y="37"/>
                  </a:cubicBezTo>
                  <a:cubicBezTo>
                    <a:pt x="4587" y="406"/>
                    <a:pt x="4377" y="773"/>
                    <a:pt x="4161" y="1137"/>
                  </a:cubicBezTo>
                  <a:cubicBezTo>
                    <a:pt x="4160" y="1137"/>
                    <a:pt x="4159" y="1134"/>
                    <a:pt x="4157" y="1134"/>
                  </a:cubicBezTo>
                  <a:cubicBezTo>
                    <a:pt x="4066" y="1121"/>
                    <a:pt x="3974" y="1115"/>
                    <a:pt x="3883" y="1115"/>
                  </a:cubicBezTo>
                  <a:cubicBezTo>
                    <a:pt x="3468" y="1115"/>
                    <a:pt x="3060" y="1251"/>
                    <a:pt x="2734" y="1522"/>
                  </a:cubicBezTo>
                  <a:cubicBezTo>
                    <a:pt x="2534" y="1690"/>
                    <a:pt x="2393" y="1901"/>
                    <a:pt x="2248" y="2115"/>
                  </a:cubicBezTo>
                  <a:cubicBezTo>
                    <a:pt x="2126" y="2297"/>
                    <a:pt x="2002" y="2478"/>
                    <a:pt x="1824" y="2610"/>
                  </a:cubicBezTo>
                  <a:cubicBezTo>
                    <a:pt x="1692" y="2708"/>
                    <a:pt x="1536" y="2768"/>
                    <a:pt x="1403" y="2862"/>
                  </a:cubicBezTo>
                  <a:cubicBezTo>
                    <a:pt x="923" y="3201"/>
                    <a:pt x="910" y="3705"/>
                    <a:pt x="846" y="4231"/>
                  </a:cubicBezTo>
                  <a:cubicBezTo>
                    <a:pt x="797" y="4640"/>
                    <a:pt x="418" y="4859"/>
                    <a:pt x="291" y="5236"/>
                  </a:cubicBezTo>
                  <a:cubicBezTo>
                    <a:pt x="167" y="5600"/>
                    <a:pt x="318" y="6046"/>
                    <a:pt x="23" y="6340"/>
                  </a:cubicBezTo>
                  <a:cubicBezTo>
                    <a:pt x="0" y="6364"/>
                    <a:pt x="25" y="6395"/>
                    <a:pt x="52" y="6395"/>
                  </a:cubicBezTo>
                  <a:cubicBezTo>
                    <a:pt x="55" y="6395"/>
                    <a:pt x="57" y="6394"/>
                    <a:pt x="59" y="6394"/>
                  </a:cubicBezTo>
                  <a:cubicBezTo>
                    <a:pt x="814" y="6234"/>
                    <a:pt x="1617" y="6264"/>
                    <a:pt x="2214" y="5702"/>
                  </a:cubicBezTo>
                  <a:cubicBezTo>
                    <a:pt x="2398" y="5528"/>
                    <a:pt x="2560" y="5372"/>
                    <a:pt x="2799" y="5271"/>
                  </a:cubicBezTo>
                  <a:cubicBezTo>
                    <a:pt x="2949" y="5209"/>
                    <a:pt x="3105" y="5163"/>
                    <a:pt x="3251" y="5095"/>
                  </a:cubicBezTo>
                  <a:cubicBezTo>
                    <a:pt x="3549" y="4957"/>
                    <a:pt x="3638" y="4778"/>
                    <a:pt x="3773" y="4493"/>
                  </a:cubicBezTo>
                  <a:cubicBezTo>
                    <a:pt x="3914" y="4197"/>
                    <a:pt x="4257" y="4083"/>
                    <a:pt x="4373" y="3778"/>
                  </a:cubicBezTo>
                  <a:cubicBezTo>
                    <a:pt x="4471" y="3520"/>
                    <a:pt x="4373" y="3248"/>
                    <a:pt x="4570" y="3016"/>
                  </a:cubicBezTo>
                  <a:cubicBezTo>
                    <a:pt x="4678" y="2890"/>
                    <a:pt x="4845" y="2829"/>
                    <a:pt x="4947" y="2696"/>
                  </a:cubicBezTo>
                  <a:cubicBezTo>
                    <a:pt x="5326" y="2196"/>
                    <a:pt x="4856" y="1509"/>
                    <a:pt x="4377" y="1281"/>
                  </a:cubicBezTo>
                  <a:cubicBezTo>
                    <a:pt x="4598" y="886"/>
                    <a:pt x="4806" y="487"/>
                    <a:pt x="4999" y="85"/>
                  </a:cubicBezTo>
                  <a:cubicBezTo>
                    <a:pt x="5002" y="75"/>
                    <a:pt x="4996" y="67"/>
                    <a:pt x="4988" y="64"/>
                  </a:cubicBezTo>
                  <a:cubicBezTo>
                    <a:pt x="4988" y="57"/>
                    <a:pt x="4984" y="49"/>
                    <a:pt x="4978" y="46"/>
                  </a:cubicBezTo>
                  <a:cubicBezTo>
                    <a:pt x="4946" y="21"/>
                    <a:pt x="4892" y="12"/>
                    <a:pt x="4851" y="1"/>
                  </a:cubicBezTo>
                  <a:cubicBezTo>
                    <a:pt x="4850" y="1"/>
                    <a:pt x="4848" y="1"/>
                    <a:pt x="4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 rot="8117251">
              <a:off x="8479360" y="4725812"/>
              <a:ext cx="374818" cy="396758"/>
            </a:xfrm>
            <a:custGeom>
              <a:avLst/>
              <a:gdLst/>
              <a:ahLst/>
              <a:cxnLst/>
              <a:rect l="l" t="t" r="r" b="b"/>
              <a:pathLst>
                <a:path w="803" h="850" extrusionOk="0">
                  <a:moveTo>
                    <a:pt x="14" y="1"/>
                  </a:moveTo>
                  <a:cubicBezTo>
                    <a:pt x="7" y="1"/>
                    <a:pt x="0" y="6"/>
                    <a:pt x="3" y="14"/>
                  </a:cubicBezTo>
                  <a:cubicBezTo>
                    <a:pt x="37" y="182"/>
                    <a:pt x="182" y="274"/>
                    <a:pt x="313" y="371"/>
                  </a:cubicBezTo>
                  <a:cubicBezTo>
                    <a:pt x="496" y="506"/>
                    <a:pt x="675" y="636"/>
                    <a:pt x="782" y="845"/>
                  </a:cubicBezTo>
                  <a:cubicBezTo>
                    <a:pt x="784" y="848"/>
                    <a:pt x="787" y="850"/>
                    <a:pt x="789" y="850"/>
                  </a:cubicBezTo>
                  <a:cubicBezTo>
                    <a:pt x="796" y="850"/>
                    <a:pt x="802" y="842"/>
                    <a:pt x="799" y="834"/>
                  </a:cubicBezTo>
                  <a:cubicBezTo>
                    <a:pt x="721" y="678"/>
                    <a:pt x="603" y="564"/>
                    <a:pt x="468" y="458"/>
                  </a:cubicBezTo>
                  <a:cubicBezTo>
                    <a:pt x="310" y="337"/>
                    <a:pt x="69" y="218"/>
                    <a:pt x="24" y="8"/>
                  </a:cubicBezTo>
                  <a:cubicBezTo>
                    <a:pt x="23" y="3"/>
                    <a:pt x="19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 rot="8117251">
              <a:off x="8478127" y="4879055"/>
              <a:ext cx="417294" cy="404693"/>
            </a:xfrm>
            <a:custGeom>
              <a:avLst/>
              <a:gdLst/>
              <a:ahLst/>
              <a:cxnLst/>
              <a:rect l="l" t="t" r="r" b="b"/>
              <a:pathLst>
                <a:path w="894" h="867" extrusionOk="0">
                  <a:moveTo>
                    <a:pt x="19" y="0"/>
                  </a:moveTo>
                  <a:cubicBezTo>
                    <a:pt x="10" y="0"/>
                    <a:pt x="1" y="8"/>
                    <a:pt x="5" y="20"/>
                  </a:cubicBezTo>
                  <a:cubicBezTo>
                    <a:pt x="161" y="430"/>
                    <a:pt x="638" y="523"/>
                    <a:pt x="879" y="864"/>
                  </a:cubicBezTo>
                  <a:cubicBezTo>
                    <a:pt x="880" y="866"/>
                    <a:pt x="882" y="867"/>
                    <a:pt x="884" y="867"/>
                  </a:cubicBezTo>
                  <a:cubicBezTo>
                    <a:pt x="889" y="867"/>
                    <a:pt x="894" y="862"/>
                    <a:pt x="891" y="856"/>
                  </a:cubicBezTo>
                  <a:cubicBezTo>
                    <a:pt x="680" y="495"/>
                    <a:pt x="188" y="421"/>
                    <a:pt x="32" y="10"/>
                  </a:cubicBezTo>
                  <a:cubicBezTo>
                    <a:pt x="30" y="3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 rot="8117251">
              <a:off x="8500849" y="4930213"/>
              <a:ext cx="407026" cy="396291"/>
            </a:xfrm>
            <a:custGeom>
              <a:avLst/>
              <a:gdLst/>
              <a:ahLst/>
              <a:cxnLst/>
              <a:rect l="l" t="t" r="r" b="b"/>
              <a:pathLst>
                <a:path w="872" h="849" extrusionOk="0">
                  <a:moveTo>
                    <a:pt x="18" y="0"/>
                  </a:moveTo>
                  <a:cubicBezTo>
                    <a:pt x="9" y="0"/>
                    <a:pt x="0" y="11"/>
                    <a:pt x="6" y="20"/>
                  </a:cubicBezTo>
                  <a:cubicBezTo>
                    <a:pt x="217" y="381"/>
                    <a:pt x="590" y="542"/>
                    <a:pt x="860" y="846"/>
                  </a:cubicBezTo>
                  <a:cubicBezTo>
                    <a:pt x="861" y="848"/>
                    <a:pt x="863" y="848"/>
                    <a:pt x="864" y="848"/>
                  </a:cubicBezTo>
                  <a:cubicBezTo>
                    <a:pt x="868" y="848"/>
                    <a:pt x="871" y="844"/>
                    <a:pt x="870" y="839"/>
                  </a:cubicBezTo>
                  <a:cubicBezTo>
                    <a:pt x="615" y="519"/>
                    <a:pt x="238" y="369"/>
                    <a:pt x="28" y="7"/>
                  </a:cubicBezTo>
                  <a:cubicBezTo>
                    <a:pt x="25" y="2"/>
                    <a:pt x="21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 rot="8117251">
              <a:off x="8336287" y="4288752"/>
              <a:ext cx="399557" cy="547059"/>
            </a:xfrm>
            <a:custGeom>
              <a:avLst/>
              <a:gdLst/>
              <a:ahLst/>
              <a:cxnLst/>
              <a:rect l="l" t="t" r="r" b="b"/>
              <a:pathLst>
                <a:path w="856" h="1172" extrusionOk="0">
                  <a:moveTo>
                    <a:pt x="22" y="1"/>
                  </a:moveTo>
                  <a:cubicBezTo>
                    <a:pt x="11" y="1"/>
                    <a:pt x="1" y="15"/>
                    <a:pt x="11" y="24"/>
                  </a:cubicBezTo>
                  <a:cubicBezTo>
                    <a:pt x="186" y="162"/>
                    <a:pt x="344" y="321"/>
                    <a:pt x="476" y="500"/>
                  </a:cubicBezTo>
                  <a:cubicBezTo>
                    <a:pt x="589" y="655"/>
                    <a:pt x="825" y="967"/>
                    <a:pt x="777" y="1166"/>
                  </a:cubicBezTo>
                  <a:cubicBezTo>
                    <a:pt x="777" y="1169"/>
                    <a:pt x="779" y="1171"/>
                    <a:pt x="782" y="1171"/>
                  </a:cubicBezTo>
                  <a:cubicBezTo>
                    <a:pt x="784" y="1171"/>
                    <a:pt x="785" y="1171"/>
                    <a:pt x="786" y="1170"/>
                  </a:cubicBezTo>
                  <a:cubicBezTo>
                    <a:pt x="855" y="1005"/>
                    <a:pt x="668" y="746"/>
                    <a:pt x="584" y="612"/>
                  </a:cubicBezTo>
                  <a:cubicBezTo>
                    <a:pt x="437" y="376"/>
                    <a:pt x="248" y="174"/>
                    <a:pt x="28" y="3"/>
                  </a:cubicBezTo>
                  <a:cubicBezTo>
                    <a:pt x="26" y="2"/>
                    <a:pt x="24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 rot="8117251">
              <a:off x="8344982" y="4224258"/>
              <a:ext cx="369217" cy="560129"/>
            </a:xfrm>
            <a:custGeom>
              <a:avLst/>
              <a:gdLst/>
              <a:ahLst/>
              <a:cxnLst/>
              <a:rect l="l" t="t" r="r" b="b"/>
              <a:pathLst>
                <a:path w="791" h="1200" extrusionOk="0">
                  <a:moveTo>
                    <a:pt x="19" y="1"/>
                  </a:moveTo>
                  <a:cubicBezTo>
                    <a:pt x="9" y="1"/>
                    <a:pt x="0" y="15"/>
                    <a:pt x="10" y="24"/>
                  </a:cubicBezTo>
                  <a:cubicBezTo>
                    <a:pt x="343" y="366"/>
                    <a:pt x="654" y="721"/>
                    <a:pt x="774" y="1194"/>
                  </a:cubicBezTo>
                  <a:cubicBezTo>
                    <a:pt x="775" y="1198"/>
                    <a:pt x="778" y="1199"/>
                    <a:pt x="781" y="1199"/>
                  </a:cubicBezTo>
                  <a:cubicBezTo>
                    <a:pt x="785" y="1199"/>
                    <a:pt x="791" y="1195"/>
                    <a:pt x="790" y="1189"/>
                  </a:cubicBezTo>
                  <a:cubicBezTo>
                    <a:pt x="694" y="711"/>
                    <a:pt x="362" y="338"/>
                    <a:pt x="27" y="5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 rot="8117251">
              <a:off x="8338667" y="3976328"/>
              <a:ext cx="341211" cy="537257"/>
            </a:xfrm>
            <a:custGeom>
              <a:avLst/>
              <a:gdLst/>
              <a:ahLst/>
              <a:cxnLst/>
              <a:rect l="l" t="t" r="r" b="b"/>
              <a:pathLst>
                <a:path w="731" h="1151" extrusionOk="0">
                  <a:moveTo>
                    <a:pt x="23" y="0"/>
                  </a:moveTo>
                  <a:cubicBezTo>
                    <a:pt x="11" y="0"/>
                    <a:pt x="1" y="17"/>
                    <a:pt x="13" y="29"/>
                  </a:cubicBezTo>
                  <a:cubicBezTo>
                    <a:pt x="345" y="341"/>
                    <a:pt x="569" y="712"/>
                    <a:pt x="710" y="1144"/>
                  </a:cubicBezTo>
                  <a:cubicBezTo>
                    <a:pt x="712" y="1149"/>
                    <a:pt x="715" y="1150"/>
                    <a:pt x="719" y="1150"/>
                  </a:cubicBezTo>
                  <a:cubicBezTo>
                    <a:pt x="725" y="1150"/>
                    <a:pt x="731" y="1145"/>
                    <a:pt x="728" y="1138"/>
                  </a:cubicBezTo>
                  <a:cubicBezTo>
                    <a:pt x="613" y="702"/>
                    <a:pt x="363" y="308"/>
                    <a:pt x="33" y="5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 rot="8117251">
              <a:off x="8315614" y="3530542"/>
              <a:ext cx="277730" cy="575066"/>
            </a:xfrm>
            <a:custGeom>
              <a:avLst/>
              <a:gdLst/>
              <a:ahLst/>
              <a:cxnLst/>
              <a:rect l="l" t="t" r="r" b="b"/>
              <a:pathLst>
                <a:path w="595" h="1232" extrusionOk="0">
                  <a:moveTo>
                    <a:pt x="19" y="1"/>
                  </a:moveTo>
                  <a:cubicBezTo>
                    <a:pt x="10" y="1"/>
                    <a:pt x="1" y="15"/>
                    <a:pt x="8" y="26"/>
                  </a:cubicBezTo>
                  <a:cubicBezTo>
                    <a:pt x="312" y="368"/>
                    <a:pt x="506" y="770"/>
                    <a:pt x="573" y="1222"/>
                  </a:cubicBezTo>
                  <a:cubicBezTo>
                    <a:pt x="574" y="1228"/>
                    <a:pt x="580" y="1231"/>
                    <a:pt x="584" y="1231"/>
                  </a:cubicBezTo>
                  <a:cubicBezTo>
                    <a:pt x="590" y="1231"/>
                    <a:pt x="594" y="1228"/>
                    <a:pt x="594" y="1221"/>
                  </a:cubicBezTo>
                  <a:cubicBezTo>
                    <a:pt x="530" y="765"/>
                    <a:pt x="342" y="346"/>
                    <a:pt x="26" y="5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 rot="8117251">
              <a:off x="8753813" y="3928131"/>
              <a:ext cx="934" cy="1400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cubicBezTo>
                    <a:pt x="0" y="0"/>
                    <a:pt x="0" y="2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 rot="8117251">
              <a:off x="8296738" y="3635887"/>
              <a:ext cx="312737" cy="582534"/>
            </a:xfrm>
            <a:custGeom>
              <a:avLst/>
              <a:gdLst/>
              <a:ahLst/>
              <a:cxnLst/>
              <a:rect l="l" t="t" r="r" b="b"/>
              <a:pathLst>
                <a:path w="670" h="1248" extrusionOk="0">
                  <a:moveTo>
                    <a:pt x="17" y="0"/>
                  </a:moveTo>
                  <a:cubicBezTo>
                    <a:pt x="9" y="0"/>
                    <a:pt x="0" y="10"/>
                    <a:pt x="8" y="16"/>
                  </a:cubicBezTo>
                  <a:cubicBezTo>
                    <a:pt x="311" y="376"/>
                    <a:pt x="594" y="757"/>
                    <a:pt x="651" y="1240"/>
                  </a:cubicBezTo>
                  <a:cubicBezTo>
                    <a:pt x="651" y="1245"/>
                    <a:pt x="655" y="1248"/>
                    <a:pt x="660" y="1248"/>
                  </a:cubicBezTo>
                  <a:cubicBezTo>
                    <a:pt x="665" y="1248"/>
                    <a:pt x="669" y="1245"/>
                    <a:pt x="669" y="1238"/>
                  </a:cubicBezTo>
                  <a:cubicBezTo>
                    <a:pt x="621" y="756"/>
                    <a:pt x="340" y="354"/>
                    <a:pt x="23" y="3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 rot="8117251">
              <a:off x="8289013" y="3676022"/>
              <a:ext cx="349613" cy="573665"/>
            </a:xfrm>
            <a:custGeom>
              <a:avLst/>
              <a:gdLst/>
              <a:ahLst/>
              <a:cxnLst/>
              <a:rect l="l" t="t" r="r" b="b"/>
              <a:pathLst>
                <a:path w="749" h="1229" extrusionOk="0">
                  <a:moveTo>
                    <a:pt x="18" y="1"/>
                  </a:moveTo>
                  <a:cubicBezTo>
                    <a:pt x="9" y="1"/>
                    <a:pt x="1" y="14"/>
                    <a:pt x="10" y="23"/>
                  </a:cubicBezTo>
                  <a:cubicBezTo>
                    <a:pt x="329" y="377"/>
                    <a:pt x="563" y="781"/>
                    <a:pt x="737" y="1225"/>
                  </a:cubicBezTo>
                  <a:cubicBezTo>
                    <a:pt x="737" y="1227"/>
                    <a:pt x="739" y="1228"/>
                    <a:pt x="741" y="1228"/>
                  </a:cubicBezTo>
                  <a:cubicBezTo>
                    <a:pt x="745" y="1228"/>
                    <a:pt x="748" y="1225"/>
                    <a:pt x="746" y="1221"/>
                  </a:cubicBezTo>
                  <a:cubicBezTo>
                    <a:pt x="595" y="769"/>
                    <a:pt x="344" y="361"/>
                    <a:pt x="26" y="5"/>
                  </a:cubicBezTo>
                  <a:cubicBezTo>
                    <a:pt x="24" y="2"/>
                    <a:pt x="2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 rot="8117251">
              <a:off x="8340257" y="3911087"/>
              <a:ext cx="327207" cy="522787"/>
            </a:xfrm>
            <a:custGeom>
              <a:avLst/>
              <a:gdLst/>
              <a:ahLst/>
              <a:cxnLst/>
              <a:rect l="l" t="t" r="r" b="b"/>
              <a:pathLst>
                <a:path w="701" h="1120" extrusionOk="0">
                  <a:moveTo>
                    <a:pt x="22" y="0"/>
                  </a:moveTo>
                  <a:cubicBezTo>
                    <a:pt x="20" y="0"/>
                    <a:pt x="16" y="3"/>
                    <a:pt x="14" y="3"/>
                  </a:cubicBezTo>
                  <a:cubicBezTo>
                    <a:pt x="4" y="4"/>
                    <a:pt x="1" y="12"/>
                    <a:pt x="4" y="22"/>
                  </a:cubicBezTo>
                  <a:cubicBezTo>
                    <a:pt x="33" y="78"/>
                    <a:pt x="104" y="117"/>
                    <a:pt x="150" y="160"/>
                  </a:cubicBezTo>
                  <a:cubicBezTo>
                    <a:pt x="242" y="245"/>
                    <a:pt x="323" y="341"/>
                    <a:pt x="398" y="442"/>
                  </a:cubicBezTo>
                  <a:cubicBezTo>
                    <a:pt x="537" y="634"/>
                    <a:pt x="673" y="875"/>
                    <a:pt x="691" y="1115"/>
                  </a:cubicBezTo>
                  <a:cubicBezTo>
                    <a:pt x="691" y="1118"/>
                    <a:pt x="694" y="1120"/>
                    <a:pt x="696" y="1120"/>
                  </a:cubicBezTo>
                  <a:cubicBezTo>
                    <a:pt x="698" y="1120"/>
                    <a:pt x="701" y="1118"/>
                    <a:pt x="701" y="1115"/>
                  </a:cubicBezTo>
                  <a:cubicBezTo>
                    <a:pt x="700" y="907"/>
                    <a:pt x="591" y="697"/>
                    <a:pt x="483" y="524"/>
                  </a:cubicBezTo>
                  <a:cubicBezTo>
                    <a:pt x="431" y="441"/>
                    <a:pt x="374" y="360"/>
                    <a:pt x="309" y="286"/>
                  </a:cubicBezTo>
                  <a:cubicBezTo>
                    <a:pt x="270" y="240"/>
                    <a:pt x="231" y="198"/>
                    <a:pt x="189" y="159"/>
                  </a:cubicBezTo>
                  <a:cubicBezTo>
                    <a:pt x="166" y="137"/>
                    <a:pt x="46" y="58"/>
                    <a:pt x="19" y="30"/>
                  </a:cubicBezTo>
                  <a:lnTo>
                    <a:pt x="19" y="30"/>
                  </a:lnTo>
                  <a:cubicBezTo>
                    <a:pt x="21" y="31"/>
                    <a:pt x="22" y="32"/>
                    <a:pt x="24" y="32"/>
                  </a:cubicBezTo>
                  <a:cubicBezTo>
                    <a:pt x="31" y="32"/>
                    <a:pt x="39" y="25"/>
                    <a:pt x="38" y="16"/>
                  </a:cubicBezTo>
                  <a:cubicBezTo>
                    <a:pt x="38" y="15"/>
                    <a:pt x="37" y="11"/>
                    <a:pt x="37" y="10"/>
                  </a:cubicBezTo>
                  <a:cubicBezTo>
                    <a:pt x="34" y="5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 rot="8117251">
              <a:off x="8304746" y="3811890"/>
              <a:ext cx="361282" cy="519986"/>
            </a:xfrm>
            <a:custGeom>
              <a:avLst/>
              <a:gdLst/>
              <a:ahLst/>
              <a:cxnLst/>
              <a:rect l="l" t="t" r="r" b="b"/>
              <a:pathLst>
                <a:path w="774" h="1114" extrusionOk="0">
                  <a:moveTo>
                    <a:pt x="17" y="1"/>
                  </a:moveTo>
                  <a:cubicBezTo>
                    <a:pt x="8" y="1"/>
                    <a:pt x="1" y="12"/>
                    <a:pt x="8" y="19"/>
                  </a:cubicBezTo>
                  <a:cubicBezTo>
                    <a:pt x="336" y="332"/>
                    <a:pt x="582" y="690"/>
                    <a:pt x="755" y="1108"/>
                  </a:cubicBezTo>
                  <a:cubicBezTo>
                    <a:pt x="757" y="1112"/>
                    <a:pt x="760" y="1113"/>
                    <a:pt x="763" y="1113"/>
                  </a:cubicBezTo>
                  <a:cubicBezTo>
                    <a:pt x="768" y="1113"/>
                    <a:pt x="774" y="1109"/>
                    <a:pt x="772" y="1103"/>
                  </a:cubicBezTo>
                  <a:cubicBezTo>
                    <a:pt x="613" y="685"/>
                    <a:pt x="356" y="303"/>
                    <a:pt x="24" y="3"/>
                  </a:cubicBezTo>
                  <a:cubicBezTo>
                    <a:pt x="22" y="1"/>
                    <a:pt x="1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 rot="8117251">
              <a:off x="8385056" y="3395522"/>
              <a:ext cx="211915" cy="557328"/>
            </a:xfrm>
            <a:custGeom>
              <a:avLst/>
              <a:gdLst/>
              <a:ahLst/>
              <a:cxnLst/>
              <a:rect l="l" t="t" r="r" b="b"/>
              <a:pathLst>
                <a:path w="454" h="1194" extrusionOk="0">
                  <a:moveTo>
                    <a:pt x="20" y="1"/>
                  </a:moveTo>
                  <a:cubicBezTo>
                    <a:pt x="11" y="1"/>
                    <a:pt x="1" y="10"/>
                    <a:pt x="9" y="20"/>
                  </a:cubicBezTo>
                  <a:cubicBezTo>
                    <a:pt x="255" y="372"/>
                    <a:pt x="385" y="761"/>
                    <a:pt x="437" y="1187"/>
                  </a:cubicBezTo>
                  <a:cubicBezTo>
                    <a:pt x="438" y="1191"/>
                    <a:pt x="441" y="1193"/>
                    <a:pt x="445" y="1193"/>
                  </a:cubicBezTo>
                  <a:cubicBezTo>
                    <a:pt x="449" y="1193"/>
                    <a:pt x="454" y="1190"/>
                    <a:pt x="454" y="1184"/>
                  </a:cubicBezTo>
                  <a:cubicBezTo>
                    <a:pt x="429" y="759"/>
                    <a:pt x="274" y="354"/>
                    <a:pt x="30" y="5"/>
                  </a:cubicBezTo>
                  <a:cubicBezTo>
                    <a:pt x="28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 rot="8117251">
              <a:off x="8392761" y="3355798"/>
              <a:ext cx="210514" cy="541458"/>
            </a:xfrm>
            <a:custGeom>
              <a:avLst/>
              <a:gdLst/>
              <a:ahLst/>
              <a:cxnLst/>
              <a:rect l="l" t="t" r="r" b="b"/>
              <a:pathLst>
                <a:path w="451" h="1160" extrusionOk="0">
                  <a:moveTo>
                    <a:pt x="20" y="1"/>
                  </a:moveTo>
                  <a:cubicBezTo>
                    <a:pt x="10" y="1"/>
                    <a:pt x="1" y="11"/>
                    <a:pt x="9" y="22"/>
                  </a:cubicBezTo>
                  <a:cubicBezTo>
                    <a:pt x="259" y="356"/>
                    <a:pt x="398" y="737"/>
                    <a:pt x="433" y="1151"/>
                  </a:cubicBezTo>
                  <a:cubicBezTo>
                    <a:pt x="433" y="1157"/>
                    <a:pt x="438" y="1159"/>
                    <a:pt x="442" y="1159"/>
                  </a:cubicBezTo>
                  <a:cubicBezTo>
                    <a:pt x="446" y="1159"/>
                    <a:pt x="451" y="1156"/>
                    <a:pt x="451" y="1150"/>
                  </a:cubicBezTo>
                  <a:cubicBezTo>
                    <a:pt x="427" y="732"/>
                    <a:pt x="281" y="341"/>
                    <a:pt x="32" y="7"/>
                  </a:cubicBezTo>
                  <a:cubicBezTo>
                    <a:pt x="29" y="3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 rot="8117251">
              <a:off x="8425805" y="3057889"/>
              <a:ext cx="138165" cy="543792"/>
            </a:xfrm>
            <a:custGeom>
              <a:avLst/>
              <a:gdLst/>
              <a:ahLst/>
              <a:cxnLst/>
              <a:rect l="l" t="t" r="r" b="b"/>
              <a:pathLst>
                <a:path w="296" h="1165" extrusionOk="0">
                  <a:moveTo>
                    <a:pt x="18" y="1"/>
                  </a:moveTo>
                  <a:cubicBezTo>
                    <a:pt x="10" y="1"/>
                    <a:pt x="0" y="11"/>
                    <a:pt x="6" y="21"/>
                  </a:cubicBezTo>
                  <a:cubicBezTo>
                    <a:pt x="159" y="320"/>
                    <a:pt x="264" y="835"/>
                    <a:pt x="126" y="1155"/>
                  </a:cubicBezTo>
                  <a:cubicBezTo>
                    <a:pt x="124" y="1161"/>
                    <a:pt x="128" y="1165"/>
                    <a:pt x="133" y="1165"/>
                  </a:cubicBezTo>
                  <a:cubicBezTo>
                    <a:pt x="135" y="1165"/>
                    <a:pt x="137" y="1164"/>
                    <a:pt x="138" y="1161"/>
                  </a:cubicBezTo>
                  <a:cubicBezTo>
                    <a:pt x="295" y="831"/>
                    <a:pt x="187" y="320"/>
                    <a:pt x="28" y="7"/>
                  </a:cubicBezTo>
                  <a:cubicBezTo>
                    <a:pt x="26" y="3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 rot="8117251">
              <a:off x="8452284" y="2994051"/>
              <a:ext cx="105957" cy="548460"/>
            </a:xfrm>
            <a:custGeom>
              <a:avLst/>
              <a:gdLst/>
              <a:ahLst/>
              <a:cxnLst/>
              <a:rect l="l" t="t" r="r" b="b"/>
              <a:pathLst>
                <a:path w="227" h="1175" extrusionOk="0">
                  <a:moveTo>
                    <a:pt x="17" y="0"/>
                  </a:moveTo>
                  <a:cubicBezTo>
                    <a:pt x="8" y="0"/>
                    <a:pt x="0" y="7"/>
                    <a:pt x="5" y="17"/>
                  </a:cubicBezTo>
                  <a:cubicBezTo>
                    <a:pt x="158" y="391"/>
                    <a:pt x="192" y="769"/>
                    <a:pt x="116" y="1166"/>
                  </a:cubicBezTo>
                  <a:cubicBezTo>
                    <a:pt x="116" y="1172"/>
                    <a:pt x="120" y="1175"/>
                    <a:pt x="124" y="1175"/>
                  </a:cubicBezTo>
                  <a:cubicBezTo>
                    <a:pt x="126" y="1175"/>
                    <a:pt x="129" y="1173"/>
                    <a:pt x="129" y="1170"/>
                  </a:cubicBezTo>
                  <a:cubicBezTo>
                    <a:pt x="227" y="780"/>
                    <a:pt x="189" y="378"/>
                    <a:pt x="31" y="9"/>
                  </a:cubicBezTo>
                  <a:cubicBezTo>
                    <a:pt x="28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 rot="8117251">
              <a:off x="8474317" y="2877233"/>
              <a:ext cx="92421" cy="552194"/>
            </a:xfrm>
            <a:custGeom>
              <a:avLst/>
              <a:gdLst/>
              <a:ahLst/>
              <a:cxnLst/>
              <a:rect l="l" t="t" r="r" b="b"/>
              <a:pathLst>
                <a:path w="198" h="1183" extrusionOk="0">
                  <a:moveTo>
                    <a:pt x="22" y="0"/>
                  </a:moveTo>
                  <a:cubicBezTo>
                    <a:pt x="16" y="0"/>
                    <a:pt x="10" y="4"/>
                    <a:pt x="7" y="9"/>
                  </a:cubicBezTo>
                  <a:cubicBezTo>
                    <a:pt x="6" y="12"/>
                    <a:pt x="4" y="14"/>
                    <a:pt x="4" y="17"/>
                  </a:cubicBezTo>
                  <a:cubicBezTo>
                    <a:pt x="1" y="23"/>
                    <a:pt x="3" y="33"/>
                    <a:pt x="10" y="38"/>
                  </a:cubicBezTo>
                  <a:cubicBezTo>
                    <a:pt x="12" y="39"/>
                    <a:pt x="13" y="39"/>
                    <a:pt x="16" y="41"/>
                  </a:cubicBezTo>
                  <a:cubicBezTo>
                    <a:pt x="19" y="42"/>
                    <a:pt x="21" y="43"/>
                    <a:pt x="23" y="43"/>
                  </a:cubicBezTo>
                  <a:cubicBezTo>
                    <a:pt x="32" y="43"/>
                    <a:pt x="40" y="33"/>
                    <a:pt x="38" y="24"/>
                  </a:cubicBezTo>
                  <a:lnTo>
                    <a:pt x="38" y="24"/>
                  </a:lnTo>
                  <a:cubicBezTo>
                    <a:pt x="55" y="64"/>
                    <a:pt x="74" y="223"/>
                    <a:pt x="84" y="263"/>
                  </a:cubicBezTo>
                  <a:cubicBezTo>
                    <a:pt x="111" y="375"/>
                    <a:pt x="133" y="489"/>
                    <a:pt x="147" y="603"/>
                  </a:cubicBezTo>
                  <a:cubicBezTo>
                    <a:pt x="167" y="796"/>
                    <a:pt x="160" y="983"/>
                    <a:pt x="118" y="1174"/>
                  </a:cubicBezTo>
                  <a:cubicBezTo>
                    <a:pt x="118" y="1180"/>
                    <a:pt x="122" y="1183"/>
                    <a:pt x="126" y="1183"/>
                  </a:cubicBezTo>
                  <a:cubicBezTo>
                    <a:pt x="128" y="1183"/>
                    <a:pt x="131" y="1181"/>
                    <a:pt x="131" y="1178"/>
                  </a:cubicBezTo>
                  <a:cubicBezTo>
                    <a:pt x="191" y="947"/>
                    <a:pt x="197" y="721"/>
                    <a:pt x="163" y="486"/>
                  </a:cubicBezTo>
                  <a:cubicBezTo>
                    <a:pt x="143" y="351"/>
                    <a:pt x="127" y="105"/>
                    <a:pt x="33" y="5"/>
                  </a:cubicBezTo>
                  <a:cubicBezTo>
                    <a:pt x="30" y="2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 rot="8117251">
              <a:off x="8516972" y="2713445"/>
              <a:ext cx="69549" cy="473776"/>
            </a:xfrm>
            <a:custGeom>
              <a:avLst/>
              <a:gdLst/>
              <a:ahLst/>
              <a:cxnLst/>
              <a:rect l="l" t="t" r="r" b="b"/>
              <a:pathLst>
                <a:path w="149" h="1015" extrusionOk="0">
                  <a:moveTo>
                    <a:pt x="44" y="1"/>
                  </a:moveTo>
                  <a:cubicBezTo>
                    <a:pt x="36" y="1"/>
                    <a:pt x="27" y="7"/>
                    <a:pt x="29" y="17"/>
                  </a:cubicBezTo>
                  <a:cubicBezTo>
                    <a:pt x="72" y="352"/>
                    <a:pt x="105" y="675"/>
                    <a:pt x="2" y="1002"/>
                  </a:cubicBezTo>
                  <a:cubicBezTo>
                    <a:pt x="0" y="1009"/>
                    <a:pt x="6" y="1014"/>
                    <a:pt x="13" y="1014"/>
                  </a:cubicBezTo>
                  <a:cubicBezTo>
                    <a:pt x="16" y="1014"/>
                    <a:pt x="20" y="1012"/>
                    <a:pt x="21" y="1008"/>
                  </a:cubicBezTo>
                  <a:cubicBezTo>
                    <a:pt x="149" y="689"/>
                    <a:pt x="108" y="347"/>
                    <a:pt x="62" y="16"/>
                  </a:cubicBezTo>
                  <a:cubicBezTo>
                    <a:pt x="61" y="6"/>
                    <a:pt x="52" y="1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 rot="8117251">
              <a:off x="8594298" y="2564083"/>
              <a:ext cx="42943" cy="316006"/>
            </a:xfrm>
            <a:custGeom>
              <a:avLst/>
              <a:gdLst/>
              <a:ahLst/>
              <a:cxnLst/>
              <a:rect l="l" t="t" r="r" b="b"/>
              <a:pathLst>
                <a:path w="92" h="677" extrusionOk="0">
                  <a:moveTo>
                    <a:pt x="16" y="0"/>
                  </a:moveTo>
                  <a:cubicBezTo>
                    <a:pt x="8" y="0"/>
                    <a:pt x="1" y="6"/>
                    <a:pt x="3" y="15"/>
                  </a:cubicBezTo>
                  <a:cubicBezTo>
                    <a:pt x="45" y="239"/>
                    <a:pt x="22" y="444"/>
                    <a:pt x="5" y="671"/>
                  </a:cubicBezTo>
                  <a:cubicBezTo>
                    <a:pt x="5" y="674"/>
                    <a:pt x="8" y="676"/>
                    <a:pt x="10" y="676"/>
                  </a:cubicBezTo>
                  <a:cubicBezTo>
                    <a:pt x="11" y="676"/>
                    <a:pt x="13" y="676"/>
                    <a:pt x="13" y="674"/>
                  </a:cubicBezTo>
                  <a:cubicBezTo>
                    <a:pt x="91" y="467"/>
                    <a:pt x="73" y="221"/>
                    <a:pt x="28" y="10"/>
                  </a:cubicBezTo>
                  <a:cubicBezTo>
                    <a:pt x="27" y="3"/>
                    <a:pt x="22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 rot="8117251">
              <a:off x="8618689" y="2495251"/>
              <a:ext cx="63481" cy="320674"/>
            </a:xfrm>
            <a:custGeom>
              <a:avLst/>
              <a:gdLst/>
              <a:ahLst/>
              <a:cxnLst/>
              <a:rect l="l" t="t" r="r" b="b"/>
              <a:pathLst>
                <a:path w="136" h="687" extrusionOk="0">
                  <a:moveTo>
                    <a:pt x="129" y="0"/>
                  </a:moveTo>
                  <a:cubicBezTo>
                    <a:pt x="125" y="0"/>
                    <a:pt x="121" y="3"/>
                    <a:pt x="121" y="8"/>
                  </a:cubicBezTo>
                  <a:cubicBezTo>
                    <a:pt x="111" y="236"/>
                    <a:pt x="71" y="454"/>
                    <a:pt x="4" y="675"/>
                  </a:cubicBezTo>
                  <a:cubicBezTo>
                    <a:pt x="1" y="682"/>
                    <a:pt x="7" y="687"/>
                    <a:pt x="13" y="687"/>
                  </a:cubicBezTo>
                  <a:cubicBezTo>
                    <a:pt x="18" y="687"/>
                    <a:pt x="22" y="685"/>
                    <a:pt x="23" y="680"/>
                  </a:cubicBezTo>
                  <a:cubicBezTo>
                    <a:pt x="96" y="462"/>
                    <a:pt x="136" y="235"/>
                    <a:pt x="136" y="7"/>
                  </a:cubicBezTo>
                  <a:cubicBezTo>
                    <a:pt x="136" y="2"/>
                    <a:pt x="133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 rot="8117251">
              <a:off x="8644767" y="2450381"/>
              <a:ext cx="79351" cy="272129"/>
            </a:xfrm>
            <a:custGeom>
              <a:avLst/>
              <a:gdLst/>
              <a:ahLst/>
              <a:cxnLst/>
              <a:rect l="l" t="t" r="r" b="b"/>
              <a:pathLst>
                <a:path w="170" h="583" extrusionOk="0">
                  <a:moveTo>
                    <a:pt x="164" y="1"/>
                  </a:moveTo>
                  <a:cubicBezTo>
                    <a:pt x="161" y="1"/>
                    <a:pt x="159" y="2"/>
                    <a:pt x="159" y="5"/>
                  </a:cubicBezTo>
                  <a:cubicBezTo>
                    <a:pt x="123" y="198"/>
                    <a:pt x="77" y="380"/>
                    <a:pt x="4" y="564"/>
                  </a:cubicBezTo>
                  <a:cubicBezTo>
                    <a:pt x="1" y="574"/>
                    <a:pt x="9" y="582"/>
                    <a:pt x="16" y="582"/>
                  </a:cubicBezTo>
                  <a:cubicBezTo>
                    <a:pt x="20" y="582"/>
                    <a:pt x="24" y="580"/>
                    <a:pt x="26" y="575"/>
                  </a:cubicBezTo>
                  <a:cubicBezTo>
                    <a:pt x="104" y="396"/>
                    <a:pt x="155" y="202"/>
                    <a:pt x="170" y="5"/>
                  </a:cubicBezTo>
                  <a:cubicBezTo>
                    <a:pt x="170" y="2"/>
                    <a:pt x="167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 rot="8117251">
              <a:off x="8692314" y="2376020"/>
              <a:ext cx="51345" cy="140966"/>
            </a:xfrm>
            <a:custGeom>
              <a:avLst/>
              <a:gdLst/>
              <a:ahLst/>
              <a:cxnLst/>
              <a:rect l="l" t="t" r="r" b="b"/>
              <a:pathLst>
                <a:path w="110" h="302" extrusionOk="0">
                  <a:moveTo>
                    <a:pt x="102" y="1"/>
                  </a:moveTo>
                  <a:cubicBezTo>
                    <a:pt x="99" y="1"/>
                    <a:pt x="96" y="3"/>
                    <a:pt x="96" y="7"/>
                  </a:cubicBezTo>
                  <a:cubicBezTo>
                    <a:pt x="73" y="103"/>
                    <a:pt x="39" y="194"/>
                    <a:pt x="3" y="287"/>
                  </a:cubicBezTo>
                  <a:cubicBezTo>
                    <a:pt x="1" y="295"/>
                    <a:pt x="7" y="302"/>
                    <a:pt x="13" y="302"/>
                  </a:cubicBezTo>
                  <a:cubicBezTo>
                    <a:pt x="16" y="302"/>
                    <a:pt x="19" y="300"/>
                    <a:pt x="21" y="296"/>
                  </a:cubicBezTo>
                  <a:cubicBezTo>
                    <a:pt x="66" y="206"/>
                    <a:pt x="92" y="107"/>
                    <a:pt x="109" y="9"/>
                  </a:cubicBezTo>
                  <a:cubicBezTo>
                    <a:pt x="110" y="4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 rot="8117251">
              <a:off x="8771231" y="2435455"/>
              <a:ext cx="95222" cy="13536"/>
            </a:xfrm>
            <a:custGeom>
              <a:avLst/>
              <a:gdLst/>
              <a:ahLst/>
              <a:cxnLst/>
              <a:rect l="l" t="t" r="r" b="b"/>
              <a:pathLst>
                <a:path w="204" h="29" extrusionOk="0">
                  <a:moveTo>
                    <a:pt x="123" y="1"/>
                  </a:moveTo>
                  <a:cubicBezTo>
                    <a:pt x="85" y="1"/>
                    <a:pt x="47" y="4"/>
                    <a:pt x="10" y="12"/>
                  </a:cubicBezTo>
                  <a:cubicBezTo>
                    <a:pt x="1" y="14"/>
                    <a:pt x="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66" y="23"/>
                    <a:pt x="115" y="18"/>
                    <a:pt x="165" y="18"/>
                  </a:cubicBezTo>
                  <a:cubicBezTo>
                    <a:pt x="174" y="18"/>
                    <a:pt x="183" y="18"/>
                    <a:pt x="192" y="18"/>
                  </a:cubicBezTo>
                  <a:cubicBezTo>
                    <a:pt x="203" y="18"/>
                    <a:pt x="202" y="4"/>
                    <a:pt x="191" y="4"/>
                  </a:cubicBezTo>
                  <a:cubicBezTo>
                    <a:pt x="169" y="2"/>
                    <a:pt x="146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 rot="8117251">
              <a:off x="8772087" y="2530046"/>
              <a:ext cx="163837" cy="16804"/>
            </a:xfrm>
            <a:custGeom>
              <a:avLst/>
              <a:gdLst/>
              <a:ahLst/>
              <a:cxnLst/>
              <a:rect l="l" t="t" r="r" b="b"/>
              <a:pathLst>
                <a:path w="351" h="36" extrusionOk="0">
                  <a:moveTo>
                    <a:pt x="199" y="1"/>
                  </a:moveTo>
                  <a:cubicBezTo>
                    <a:pt x="136" y="1"/>
                    <a:pt x="73" y="6"/>
                    <a:pt x="11" y="17"/>
                  </a:cubicBezTo>
                  <a:cubicBezTo>
                    <a:pt x="1" y="20"/>
                    <a:pt x="1" y="36"/>
                    <a:pt x="9" y="36"/>
                  </a:cubicBezTo>
                  <a:cubicBezTo>
                    <a:pt x="10" y="36"/>
                    <a:pt x="11" y="35"/>
                    <a:pt x="12" y="35"/>
                  </a:cubicBezTo>
                  <a:cubicBezTo>
                    <a:pt x="92" y="25"/>
                    <a:pt x="169" y="17"/>
                    <a:pt x="248" y="17"/>
                  </a:cubicBezTo>
                  <a:cubicBezTo>
                    <a:pt x="278" y="17"/>
                    <a:pt x="309" y="18"/>
                    <a:pt x="340" y="21"/>
                  </a:cubicBezTo>
                  <a:cubicBezTo>
                    <a:pt x="347" y="21"/>
                    <a:pt x="351" y="10"/>
                    <a:pt x="342" y="9"/>
                  </a:cubicBezTo>
                  <a:cubicBezTo>
                    <a:pt x="295" y="4"/>
                    <a:pt x="247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 rot="8117251">
              <a:off x="8771103" y="2565948"/>
              <a:ext cx="183908" cy="21005"/>
            </a:xfrm>
            <a:custGeom>
              <a:avLst/>
              <a:gdLst/>
              <a:ahLst/>
              <a:cxnLst/>
              <a:rect l="l" t="t" r="r" b="b"/>
              <a:pathLst>
                <a:path w="394" h="45" extrusionOk="0">
                  <a:moveTo>
                    <a:pt x="144" y="0"/>
                  </a:moveTo>
                  <a:cubicBezTo>
                    <a:pt x="101" y="0"/>
                    <a:pt x="58" y="3"/>
                    <a:pt x="16" y="8"/>
                  </a:cubicBezTo>
                  <a:cubicBezTo>
                    <a:pt x="0" y="8"/>
                    <a:pt x="1" y="32"/>
                    <a:pt x="17" y="32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63" y="27"/>
                    <a:pt x="107" y="25"/>
                    <a:pt x="150" y="25"/>
                  </a:cubicBezTo>
                  <a:cubicBezTo>
                    <a:pt x="227" y="25"/>
                    <a:pt x="302" y="32"/>
                    <a:pt x="379" y="44"/>
                  </a:cubicBezTo>
                  <a:cubicBezTo>
                    <a:pt x="379" y="44"/>
                    <a:pt x="380" y="44"/>
                    <a:pt x="380" y="44"/>
                  </a:cubicBezTo>
                  <a:cubicBezTo>
                    <a:pt x="390" y="44"/>
                    <a:pt x="393" y="30"/>
                    <a:pt x="383" y="27"/>
                  </a:cubicBezTo>
                  <a:cubicBezTo>
                    <a:pt x="305" y="9"/>
                    <a:pt x="225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 rot="8117251">
              <a:off x="8723635" y="2762536"/>
              <a:ext cx="378086" cy="43877"/>
            </a:xfrm>
            <a:custGeom>
              <a:avLst/>
              <a:gdLst/>
              <a:ahLst/>
              <a:cxnLst/>
              <a:rect l="l" t="t" r="r" b="b"/>
              <a:pathLst>
                <a:path w="810" h="94" extrusionOk="0">
                  <a:moveTo>
                    <a:pt x="513" y="0"/>
                  </a:moveTo>
                  <a:cubicBezTo>
                    <a:pt x="345" y="0"/>
                    <a:pt x="177" y="24"/>
                    <a:pt x="17" y="70"/>
                  </a:cubicBezTo>
                  <a:cubicBezTo>
                    <a:pt x="1" y="75"/>
                    <a:pt x="6" y="93"/>
                    <a:pt x="20" y="93"/>
                  </a:cubicBezTo>
                  <a:cubicBezTo>
                    <a:pt x="21" y="93"/>
                    <a:pt x="22" y="93"/>
                    <a:pt x="23" y="93"/>
                  </a:cubicBezTo>
                  <a:cubicBezTo>
                    <a:pt x="214" y="51"/>
                    <a:pt x="397" y="29"/>
                    <a:pt x="587" y="29"/>
                  </a:cubicBezTo>
                  <a:cubicBezTo>
                    <a:pt x="656" y="29"/>
                    <a:pt x="726" y="32"/>
                    <a:pt x="798" y="38"/>
                  </a:cubicBezTo>
                  <a:cubicBezTo>
                    <a:pt x="806" y="38"/>
                    <a:pt x="810" y="26"/>
                    <a:pt x="800" y="23"/>
                  </a:cubicBezTo>
                  <a:cubicBezTo>
                    <a:pt x="706" y="8"/>
                    <a:pt x="609" y="0"/>
                    <a:pt x="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 rot="8117251">
              <a:off x="8719981" y="2815655"/>
              <a:ext cx="412627" cy="35475"/>
            </a:xfrm>
            <a:custGeom>
              <a:avLst/>
              <a:gdLst/>
              <a:ahLst/>
              <a:cxnLst/>
              <a:rect l="l" t="t" r="r" b="b"/>
              <a:pathLst>
                <a:path w="884" h="76" extrusionOk="0">
                  <a:moveTo>
                    <a:pt x="647" y="0"/>
                  </a:moveTo>
                  <a:cubicBezTo>
                    <a:pt x="436" y="0"/>
                    <a:pt x="224" y="18"/>
                    <a:pt x="16" y="49"/>
                  </a:cubicBezTo>
                  <a:cubicBezTo>
                    <a:pt x="1" y="52"/>
                    <a:pt x="1" y="76"/>
                    <a:pt x="18" y="76"/>
                  </a:cubicBezTo>
                  <a:cubicBezTo>
                    <a:pt x="18" y="76"/>
                    <a:pt x="18" y="76"/>
                    <a:pt x="19" y="76"/>
                  </a:cubicBezTo>
                  <a:cubicBezTo>
                    <a:pt x="303" y="40"/>
                    <a:pt x="584" y="28"/>
                    <a:pt x="872" y="25"/>
                  </a:cubicBezTo>
                  <a:cubicBezTo>
                    <a:pt x="884" y="25"/>
                    <a:pt x="882" y="7"/>
                    <a:pt x="870" y="7"/>
                  </a:cubicBezTo>
                  <a:cubicBezTo>
                    <a:pt x="796" y="3"/>
                    <a:pt x="721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 rot="8117251">
              <a:off x="8751573" y="3079988"/>
              <a:ext cx="423363" cy="35942"/>
            </a:xfrm>
            <a:custGeom>
              <a:avLst/>
              <a:gdLst/>
              <a:ahLst/>
              <a:cxnLst/>
              <a:rect l="l" t="t" r="r" b="b"/>
              <a:pathLst>
                <a:path w="907" h="77" extrusionOk="0">
                  <a:moveTo>
                    <a:pt x="403" y="0"/>
                  </a:moveTo>
                  <a:cubicBezTo>
                    <a:pt x="315" y="0"/>
                    <a:pt x="227" y="6"/>
                    <a:pt x="140" y="6"/>
                  </a:cubicBezTo>
                  <a:cubicBezTo>
                    <a:pt x="100" y="6"/>
                    <a:pt x="60" y="5"/>
                    <a:pt x="20" y="1"/>
                  </a:cubicBezTo>
                  <a:cubicBezTo>
                    <a:pt x="13" y="1"/>
                    <a:pt x="1" y="7"/>
                    <a:pt x="2" y="19"/>
                  </a:cubicBezTo>
                  <a:cubicBezTo>
                    <a:pt x="2" y="20"/>
                    <a:pt x="2" y="23"/>
                    <a:pt x="3" y="25"/>
                  </a:cubicBezTo>
                  <a:cubicBezTo>
                    <a:pt x="5" y="33"/>
                    <a:pt x="12" y="39"/>
                    <a:pt x="19" y="39"/>
                  </a:cubicBezTo>
                  <a:cubicBezTo>
                    <a:pt x="21" y="39"/>
                    <a:pt x="22" y="39"/>
                    <a:pt x="24" y="38"/>
                  </a:cubicBezTo>
                  <a:cubicBezTo>
                    <a:pt x="25" y="38"/>
                    <a:pt x="25" y="38"/>
                    <a:pt x="26" y="36"/>
                  </a:cubicBezTo>
                  <a:cubicBezTo>
                    <a:pt x="27" y="36"/>
                    <a:pt x="30" y="35"/>
                    <a:pt x="31" y="33"/>
                  </a:cubicBezTo>
                  <a:cubicBezTo>
                    <a:pt x="32" y="35"/>
                    <a:pt x="36" y="35"/>
                    <a:pt x="38" y="35"/>
                  </a:cubicBezTo>
                  <a:cubicBezTo>
                    <a:pt x="84" y="32"/>
                    <a:pt x="127" y="29"/>
                    <a:pt x="171" y="27"/>
                  </a:cubicBezTo>
                  <a:cubicBezTo>
                    <a:pt x="209" y="27"/>
                    <a:pt x="248" y="26"/>
                    <a:pt x="287" y="26"/>
                  </a:cubicBezTo>
                  <a:cubicBezTo>
                    <a:pt x="315" y="26"/>
                    <a:pt x="344" y="26"/>
                    <a:pt x="371" y="27"/>
                  </a:cubicBezTo>
                  <a:cubicBezTo>
                    <a:pt x="548" y="32"/>
                    <a:pt x="722" y="56"/>
                    <a:pt x="897" y="77"/>
                  </a:cubicBezTo>
                  <a:cubicBezTo>
                    <a:pt x="898" y="77"/>
                    <a:pt x="898" y="77"/>
                    <a:pt x="899" y="77"/>
                  </a:cubicBezTo>
                  <a:cubicBezTo>
                    <a:pt x="907" y="77"/>
                    <a:pt x="907" y="67"/>
                    <a:pt x="900" y="63"/>
                  </a:cubicBezTo>
                  <a:cubicBezTo>
                    <a:pt x="770" y="32"/>
                    <a:pt x="637" y="14"/>
                    <a:pt x="501" y="3"/>
                  </a:cubicBezTo>
                  <a:cubicBezTo>
                    <a:pt x="468" y="1"/>
                    <a:pt x="436" y="0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 rot="8117251">
              <a:off x="8768955" y="3138491"/>
              <a:ext cx="407026" cy="61614"/>
            </a:xfrm>
            <a:custGeom>
              <a:avLst/>
              <a:gdLst/>
              <a:ahLst/>
              <a:cxnLst/>
              <a:rect l="l" t="t" r="r" b="b"/>
              <a:pathLst>
                <a:path w="872" h="132" extrusionOk="0">
                  <a:moveTo>
                    <a:pt x="130" y="1"/>
                  </a:moveTo>
                  <a:cubicBezTo>
                    <a:pt x="85" y="1"/>
                    <a:pt x="42" y="6"/>
                    <a:pt x="11" y="23"/>
                  </a:cubicBezTo>
                  <a:cubicBezTo>
                    <a:pt x="0" y="32"/>
                    <a:pt x="5" y="46"/>
                    <a:pt x="12" y="52"/>
                  </a:cubicBezTo>
                  <a:cubicBezTo>
                    <a:pt x="15" y="53"/>
                    <a:pt x="16" y="55"/>
                    <a:pt x="18" y="55"/>
                  </a:cubicBezTo>
                  <a:cubicBezTo>
                    <a:pt x="21" y="56"/>
                    <a:pt x="23" y="57"/>
                    <a:pt x="25" y="57"/>
                  </a:cubicBezTo>
                  <a:cubicBezTo>
                    <a:pt x="30" y="57"/>
                    <a:pt x="35" y="53"/>
                    <a:pt x="39" y="49"/>
                  </a:cubicBezTo>
                  <a:cubicBezTo>
                    <a:pt x="40" y="47"/>
                    <a:pt x="40" y="46"/>
                    <a:pt x="41" y="44"/>
                  </a:cubicBezTo>
                  <a:cubicBezTo>
                    <a:pt x="45" y="40"/>
                    <a:pt x="42" y="35"/>
                    <a:pt x="41" y="32"/>
                  </a:cubicBezTo>
                  <a:lnTo>
                    <a:pt x="41" y="32"/>
                  </a:lnTo>
                  <a:cubicBezTo>
                    <a:pt x="94" y="37"/>
                    <a:pt x="219" y="44"/>
                    <a:pt x="228" y="44"/>
                  </a:cubicBezTo>
                  <a:cubicBezTo>
                    <a:pt x="312" y="47"/>
                    <a:pt x="396" y="53"/>
                    <a:pt x="480" y="62"/>
                  </a:cubicBezTo>
                  <a:cubicBezTo>
                    <a:pt x="608" y="77"/>
                    <a:pt x="734" y="101"/>
                    <a:pt x="858" y="131"/>
                  </a:cubicBezTo>
                  <a:cubicBezTo>
                    <a:pt x="859" y="131"/>
                    <a:pt x="860" y="131"/>
                    <a:pt x="861" y="131"/>
                  </a:cubicBezTo>
                  <a:cubicBezTo>
                    <a:pt x="869" y="131"/>
                    <a:pt x="871" y="117"/>
                    <a:pt x="861" y="115"/>
                  </a:cubicBezTo>
                  <a:cubicBezTo>
                    <a:pt x="696" y="68"/>
                    <a:pt x="528" y="37"/>
                    <a:pt x="355" y="22"/>
                  </a:cubicBezTo>
                  <a:cubicBezTo>
                    <a:pt x="297" y="17"/>
                    <a:pt x="209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 rot="8117251">
              <a:off x="8748437" y="3403188"/>
              <a:ext cx="574130" cy="61614"/>
            </a:xfrm>
            <a:custGeom>
              <a:avLst/>
              <a:gdLst/>
              <a:ahLst/>
              <a:cxnLst/>
              <a:rect l="l" t="t" r="r" b="b"/>
              <a:pathLst>
                <a:path w="1230" h="132" extrusionOk="0">
                  <a:moveTo>
                    <a:pt x="681" y="1"/>
                  </a:moveTo>
                  <a:cubicBezTo>
                    <a:pt x="458" y="1"/>
                    <a:pt x="235" y="36"/>
                    <a:pt x="17" y="103"/>
                  </a:cubicBezTo>
                  <a:cubicBezTo>
                    <a:pt x="0" y="109"/>
                    <a:pt x="6" y="132"/>
                    <a:pt x="20" y="132"/>
                  </a:cubicBezTo>
                  <a:cubicBezTo>
                    <a:pt x="22" y="132"/>
                    <a:pt x="23" y="131"/>
                    <a:pt x="25" y="131"/>
                  </a:cubicBezTo>
                  <a:cubicBezTo>
                    <a:pt x="246" y="64"/>
                    <a:pt x="466" y="32"/>
                    <a:pt x="688" y="32"/>
                  </a:cubicBezTo>
                  <a:cubicBezTo>
                    <a:pt x="861" y="32"/>
                    <a:pt x="1036" y="51"/>
                    <a:pt x="1214" y="89"/>
                  </a:cubicBezTo>
                  <a:cubicBezTo>
                    <a:pt x="1215" y="89"/>
                    <a:pt x="1216" y="89"/>
                    <a:pt x="1216" y="89"/>
                  </a:cubicBezTo>
                  <a:cubicBezTo>
                    <a:pt x="1226" y="89"/>
                    <a:pt x="1229" y="73"/>
                    <a:pt x="1218" y="70"/>
                  </a:cubicBezTo>
                  <a:cubicBezTo>
                    <a:pt x="1041" y="23"/>
                    <a:pt x="861" y="1"/>
                    <a:pt x="6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 rot="8117251">
              <a:off x="8732732" y="3346851"/>
              <a:ext cx="543323" cy="75617"/>
            </a:xfrm>
            <a:custGeom>
              <a:avLst/>
              <a:gdLst/>
              <a:ahLst/>
              <a:cxnLst/>
              <a:rect l="l" t="t" r="r" b="b"/>
              <a:pathLst>
                <a:path w="1164" h="162" extrusionOk="0">
                  <a:moveTo>
                    <a:pt x="779" y="1"/>
                  </a:moveTo>
                  <a:cubicBezTo>
                    <a:pt x="522" y="1"/>
                    <a:pt x="265" y="55"/>
                    <a:pt x="17" y="129"/>
                  </a:cubicBezTo>
                  <a:cubicBezTo>
                    <a:pt x="0" y="136"/>
                    <a:pt x="7" y="161"/>
                    <a:pt x="23" y="161"/>
                  </a:cubicBezTo>
                  <a:cubicBezTo>
                    <a:pt x="25" y="161"/>
                    <a:pt x="27" y="161"/>
                    <a:pt x="29" y="161"/>
                  </a:cubicBezTo>
                  <a:cubicBezTo>
                    <a:pt x="291" y="84"/>
                    <a:pt x="550" y="31"/>
                    <a:pt x="815" y="31"/>
                  </a:cubicBezTo>
                  <a:cubicBezTo>
                    <a:pt x="925" y="31"/>
                    <a:pt x="1037" y="41"/>
                    <a:pt x="1150" y="61"/>
                  </a:cubicBezTo>
                  <a:cubicBezTo>
                    <a:pt x="1151" y="61"/>
                    <a:pt x="1152" y="61"/>
                    <a:pt x="1152" y="61"/>
                  </a:cubicBezTo>
                  <a:cubicBezTo>
                    <a:pt x="1162" y="61"/>
                    <a:pt x="1164" y="46"/>
                    <a:pt x="1152" y="43"/>
                  </a:cubicBezTo>
                  <a:cubicBezTo>
                    <a:pt x="1028" y="14"/>
                    <a:pt x="903" y="1"/>
                    <a:pt x="7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 rot="8117251">
              <a:off x="8756022" y="3452366"/>
              <a:ext cx="577397" cy="38275"/>
            </a:xfrm>
            <a:custGeom>
              <a:avLst/>
              <a:gdLst/>
              <a:ahLst/>
              <a:cxnLst/>
              <a:rect l="l" t="t" r="r" b="b"/>
              <a:pathLst>
                <a:path w="1237" h="82" extrusionOk="0">
                  <a:moveTo>
                    <a:pt x="611" y="0"/>
                  </a:moveTo>
                  <a:cubicBezTo>
                    <a:pt x="414" y="0"/>
                    <a:pt x="218" y="18"/>
                    <a:pt x="21" y="51"/>
                  </a:cubicBezTo>
                  <a:cubicBezTo>
                    <a:pt x="0" y="54"/>
                    <a:pt x="2" y="81"/>
                    <a:pt x="19" y="81"/>
                  </a:cubicBezTo>
                  <a:cubicBezTo>
                    <a:pt x="20" y="81"/>
                    <a:pt x="21" y="81"/>
                    <a:pt x="22" y="81"/>
                  </a:cubicBezTo>
                  <a:cubicBezTo>
                    <a:pt x="224" y="47"/>
                    <a:pt x="424" y="30"/>
                    <a:pt x="624" y="30"/>
                  </a:cubicBezTo>
                  <a:cubicBezTo>
                    <a:pt x="822" y="30"/>
                    <a:pt x="1021" y="46"/>
                    <a:pt x="1221" y="76"/>
                  </a:cubicBezTo>
                  <a:cubicBezTo>
                    <a:pt x="1222" y="76"/>
                    <a:pt x="1223" y="76"/>
                    <a:pt x="1223" y="76"/>
                  </a:cubicBezTo>
                  <a:cubicBezTo>
                    <a:pt x="1233" y="76"/>
                    <a:pt x="1236" y="62"/>
                    <a:pt x="1225" y="61"/>
                  </a:cubicBezTo>
                  <a:cubicBezTo>
                    <a:pt x="1021" y="20"/>
                    <a:pt x="816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 rot="8117251">
              <a:off x="8741106" y="3606114"/>
              <a:ext cx="736567" cy="69083"/>
            </a:xfrm>
            <a:custGeom>
              <a:avLst/>
              <a:gdLst/>
              <a:ahLst/>
              <a:cxnLst/>
              <a:rect l="l" t="t" r="r" b="b"/>
              <a:pathLst>
                <a:path w="1578" h="148" extrusionOk="0">
                  <a:moveTo>
                    <a:pt x="873" y="1"/>
                  </a:moveTo>
                  <a:cubicBezTo>
                    <a:pt x="585" y="1"/>
                    <a:pt x="298" y="41"/>
                    <a:pt x="18" y="121"/>
                  </a:cubicBezTo>
                  <a:cubicBezTo>
                    <a:pt x="1" y="125"/>
                    <a:pt x="9" y="148"/>
                    <a:pt x="25" y="148"/>
                  </a:cubicBezTo>
                  <a:cubicBezTo>
                    <a:pt x="26" y="148"/>
                    <a:pt x="27" y="148"/>
                    <a:pt x="28" y="147"/>
                  </a:cubicBezTo>
                  <a:cubicBezTo>
                    <a:pt x="323" y="71"/>
                    <a:pt x="615" y="33"/>
                    <a:pt x="908" y="33"/>
                  </a:cubicBezTo>
                  <a:cubicBezTo>
                    <a:pt x="1125" y="33"/>
                    <a:pt x="1343" y="53"/>
                    <a:pt x="1564" y="95"/>
                  </a:cubicBezTo>
                  <a:cubicBezTo>
                    <a:pt x="1564" y="95"/>
                    <a:pt x="1565" y="95"/>
                    <a:pt x="1565" y="95"/>
                  </a:cubicBezTo>
                  <a:cubicBezTo>
                    <a:pt x="1574" y="95"/>
                    <a:pt x="1578" y="79"/>
                    <a:pt x="1566" y="78"/>
                  </a:cubicBezTo>
                  <a:cubicBezTo>
                    <a:pt x="1337" y="27"/>
                    <a:pt x="1105" y="1"/>
                    <a:pt x="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 rot="8117251">
              <a:off x="8784110" y="3861282"/>
              <a:ext cx="799581" cy="52279"/>
            </a:xfrm>
            <a:custGeom>
              <a:avLst/>
              <a:gdLst/>
              <a:ahLst/>
              <a:cxnLst/>
              <a:rect l="l" t="t" r="r" b="b"/>
              <a:pathLst>
                <a:path w="1713" h="112" extrusionOk="0">
                  <a:moveTo>
                    <a:pt x="768" y="1"/>
                  </a:moveTo>
                  <a:cubicBezTo>
                    <a:pt x="519" y="1"/>
                    <a:pt x="270" y="20"/>
                    <a:pt x="20" y="57"/>
                  </a:cubicBezTo>
                  <a:cubicBezTo>
                    <a:pt x="0" y="61"/>
                    <a:pt x="2" y="90"/>
                    <a:pt x="20" y="90"/>
                  </a:cubicBezTo>
                  <a:cubicBezTo>
                    <a:pt x="21" y="90"/>
                    <a:pt x="22" y="90"/>
                    <a:pt x="22" y="90"/>
                  </a:cubicBezTo>
                  <a:cubicBezTo>
                    <a:pt x="275" y="51"/>
                    <a:pt x="525" y="33"/>
                    <a:pt x="776" y="33"/>
                  </a:cubicBezTo>
                  <a:cubicBezTo>
                    <a:pt x="1084" y="33"/>
                    <a:pt x="1391" y="60"/>
                    <a:pt x="1702" y="111"/>
                  </a:cubicBezTo>
                  <a:cubicBezTo>
                    <a:pt x="1702" y="112"/>
                    <a:pt x="1703" y="112"/>
                    <a:pt x="1703" y="112"/>
                  </a:cubicBezTo>
                  <a:cubicBezTo>
                    <a:pt x="1711" y="112"/>
                    <a:pt x="1713" y="99"/>
                    <a:pt x="1704" y="97"/>
                  </a:cubicBezTo>
                  <a:cubicBezTo>
                    <a:pt x="1393" y="31"/>
                    <a:pt x="1081" y="1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 rot="8117251">
              <a:off x="8800458" y="3923121"/>
              <a:ext cx="774842" cy="52745"/>
            </a:xfrm>
            <a:custGeom>
              <a:avLst/>
              <a:gdLst/>
              <a:ahLst/>
              <a:cxnLst/>
              <a:rect l="l" t="t" r="r" b="b"/>
              <a:pathLst>
                <a:path w="1660" h="113" extrusionOk="0">
                  <a:moveTo>
                    <a:pt x="636" y="0"/>
                  </a:moveTo>
                  <a:cubicBezTo>
                    <a:pt x="429" y="0"/>
                    <a:pt x="223" y="13"/>
                    <a:pt x="18" y="38"/>
                  </a:cubicBezTo>
                  <a:cubicBezTo>
                    <a:pt x="1" y="42"/>
                    <a:pt x="1" y="65"/>
                    <a:pt x="16" y="65"/>
                  </a:cubicBezTo>
                  <a:cubicBezTo>
                    <a:pt x="17" y="65"/>
                    <a:pt x="17" y="65"/>
                    <a:pt x="18" y="65"/>
                  </a:cubicBezTo>
                  <a:cubicBezTo>
                    <a:pt x="228" y="46"/>
                    <a:pt x="436" y="37"/>
                    <a:pt x="643" y="37"/>
                  </a:cubicBezTo>
                  <a:cubicBezTo>
                    <a:pt x="978" y="37"/>
                    <a:pt x="1311" y="62"/>
                    <a:pt x="1649" y="113"/>
                  </a:cubicBezTo>
                  <a:cubicBezTo>
                    <a:pt x="1649" y="113"/>
                    <a:pt x="1650" y="113"/>
                    <a:pt x="1650" y="113"/>
                  </a:cubicBezTo>
                  <a:cubicBezTo>
                    <a:pt x="1657" y="113"/>
                    <a:pt x="1659" y="102"/>
                    <a:pt x="1651" y="101"/>
                  </a:cubicBezTo>
                  <a:cubicBezTo>
                    <a:pt x="1318" y="34"/>
                    <a:pt x="977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 rot="8117251">
              <a:off x="8842528" y="4067087"/>
              <a:ext cx="699692" cy="78418"/>
            </a:xfrm>
            <a:custGeom>
              <a:avLst/>
              <a:gdLst/>
              <a:ahLst/>
              <a:cxnLst/>
              <a:rect l="l" t="t" r="r" b="b"/>
              <a:pathLst>
                <a:path w="1499" h="168" extrusionOk="0">
                  <a:moveTo>
                    <a:pt x="418" y="0"/>
                  </a:moveTo>
                  <a:cubicBezTo>
                    <a:pt x="284" y="0"/>
                    <a:pt x="150" y="7"/>
                    <a:pt x="16" y="21"/>
                  </a:cubicBezTo>
                  <a:cubicBezTo>
                    <a:pt x="1" y="22"/>
                    <a:pt x="1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8" y="36"/>
                    <a:pt x="276" y="31"/>
                    <a:pt x="404" y="31"/>
                  </a:cubicBezTo>
                  <a:cubicBezTo>
                    <a:pt x="767" y="31"/>
                    <a:pt x="1126" y="76"/>
                    <a:pt x="1485" y="167"/>
                  </a:cubicBezTo>
                  <a:cubicBezTo>
                    <a:pt x="1486" y="168"/>
                    <a:pt x="1487" y="168"/>
                    <a:pt x="1488" y="168"/>
                  </a:cubicBezTo>
                  <a:cubicBezTo>
                    <a:pt x="1497" y="168"/>
                    <a:pt x="1499" y="154"/>
                    <a:pt x="1489" y="152"/>
                  </a:cubicBezTo>
                  <a:cubicBezTo>
                    <a:pt x="1137" y="51"/>
                    <a:pt x="779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 rot="8117251">
              <a:off x="8881529" y="4280376"/>
              <a:ext cx="591867" cy="69549"/>
            </a:xfrm>
            <a:custGeom>
              <a:avLst/>
              <a:gdLst/>
              <a:ahLst/>
              <a:cxnLst/>
              <a:rect l="l" t="t" r="r" b="b"/>
              <a:pathLst>
                <a:path w="1268" h="149" extrusionOk="0">
                  <a:moveTo>
                    <a:pt x="237" y="0"/>
                  </a:moveTo>
                  <a:cubicBezTo>
                    <a:pt x="164" y="0"/>
                    <a:pt x="91" y="2"/>
                    <a:pt x="17" y="6"/>
                  </a:cubicBezTo>
                  <a:cubicBezTo>
                    <a:pt x="17" y="6"/>
                    <a:pt x="16" y="6"/>
                    <a:pt x="15" y="6"/>
                  </a:cubicBezTo>
                  <a:cubicBezTo>
                    <a:pt x="1" y="6"/>
                    <a:pt x="4" y="31"/>
                    <a:pt x="19" y="31"/>
                  </a:cubicBezTo>
                  <a:cubicBezTo>
                    <a:pt x="101" y="26"/>
                    <a:pt x="183" y="23"/>
                    <a:pt x="264" y="23"/>
                  </a:cubicBezTo>
                  <a:cubicBezTo>
                    <a:pt x="598" y="23"/>
                    <a:pt x="928" y="68"/>
                    <a:pt x="1254" y="148"/>
                  </a:cubicBezTo>
                  <a:cubicBezTo>
                    <a:pt x="1255" y="148"/>
                    <a:pt x="1256" y="148"/>
                    <a:pt x="1257" y="148"/>
                  </a:cubicBezTo>
                  <a:cubicBezTo>
                    <a:pt x="1265" y="148"/>
                    <a:pt x="1267" y="134"/>
                    <a:pt x="1258" y="133"/>
                  </a:cubicBezTo>
                  <a:cubicBezTo>
                    <a:pt x="921" y="43"/>
                    <a:pt x="582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 rot="8117251">
              <a:off x="8898834" y="4323297"/>
              <a:ext cx="573663" cy="68616"/>
            </a:xfrm>
            <a:custGeom>
              <a:avLst/>
              <a:gdLst/>
              <a:ahLst/>
              <a:cxnLst/>
              <a:rect l="l" t="t" r="r" b="b"/>
              <a:pathLst>
                <a:path w="1229" h="147" extrusionOk="0">
                  <a:moveTo>
                    <a:pt x="20" y="0"/>
                  </a:moveTo>
                  <a:cubicBezTo>
                    <a:pt x="10" y="0"/>
                    <a:pt x="0" y="16"/>
                    <a:pt x="11" y="28"/>
                  </a:cubicBezTo>
                  <a:cubicBezTo>
                    <a:pt x="35" y="53"/>
                    <a:pt x="88" y="61"/>
                    <a:pt x="148" y="61"/>
                  </a:cubicBezTo>
                  <a:cubicBezTo>
                    <a:pt x="240" y="61"/>
                    <a:pt x="348" y="44"/>
                    <a:pt x="400" y="44"/>
                  </a:cubicBezTo>
                  <a:cubicBezTo>
                    <a:pt x="401" y="44"/>
                    <a:pt x="402" y="44"/>
                    <a:pt x="403" y="44"/>
                  </a:cubicBezTo>
                  <a:cubicBezTo>
                    <a:pt x="680" y="48"/>
                    <a:pt x="949" y="77"/>
                    <a:pt x="1218" y="146"/>
                  </a:cubicBezTo>
                  <a:cubicBezTo>
                    <a:pt x="1219" y="146"/>
                    <a:pt x="1220" y="146"/>
                    <a:pt x="1220" y="146"/>
                  </a:cubicBezTo>
                  <a:cubicBezTo>
                    <a:pt x="1227" y="146"/>
                    <a:pt x="1229" y="133"/>
                    <a:pt x="1220" y="131"/>
                  </a:cubicBezTo>
                  <a:cubicBezTo>
                    <a:pt x="1014" y="68"/>
                    <a:pt x="804" y="35"/>
                    <a:pt x="589" y="22"/>
                  </a:cubicBezTo>
                  <a:cubicBezTo>
                    <a:pt x="527" y="17"/>
                    <a:pt x="463" y="16"/>
                    <a:pt x="401" y="14"/>
                  </a:cubicBezTo>
                  <a:cubicBezTo>
                    <a:pt x="400" y="14"/>
                    <a:pt x="399" y="14"/>
                    <a:pt x="398" y="14"/>
                  </a:cubicBezTo>
                  <a:cubicBezTo>
                    <a:pt x="354" y="14"/>
                    <a:pt x="242" y="27"/>
                    <a:pt x="152" y="27"/>
                  </a:cubicBezTo>
                  <a:cubicBezTo>
                    <a:pt x="96" y="27"/>
                    <a:pt x="48" y="22"/>
                    <a:pt x="30" y="5"/>
                  </a:cubicBezTo>
                  <a:cubicBezTo>
                    <a:pt x="27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 rot="8117251">
              <a:off x="8957634" y="4532465"/>
              <a:ext cx="554526" cy="90087"/>
            </a:xfrm>
            <a:custGeom>
              <a:avLst/>
              <a:gdLst/>
              <a:ahLst/>
              <a:cxnLst/>
              <a:rect l="l" t="t" r="r" b="b"/>
              <a:pathLst>
                <a:path w="1188" h="193" extrusionOk="0">
                  <a:moveTo>
                    <a:pt x="22" y="1"/>
                  </a:moveTo>
                  <a:cubicBezTo>
                    <a:pt x="0" y="1"/>
                    <a:pt x="3" y="32"/>
                    <a:pt x="23" y="32"/>
                  </a:cubicBezTo>
                  <a:cubicBezTo>
                    <a:pt x="418" y="32"/>
                    <a:pt x="798" y="91"/>
                    <a:pt x="1180" y="193"/>
                  </a:cubicBezTo>
                  <a:cubicBezTo>
                    <a:pt x="1180" y="193"/>
                    <a:pt x="1180" y="193"/>
                    <a:pt x="1181" y="193"/>
                  </a:cubicBezTo>
                  <a:cubicBezTo>
                    <a:pt x="1187" y="193"/>
                    <a:pt x="1188" y="183"/>
                    <a:pt x="1182" y="181"/>
                  </a:cubicBezTo>
                  <a:cubicBezTo>
                    <a:pt x="807" y="59"/>
                    <a:pt x="418" y="3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 rot="8117251">
              <a:off x="8962149" y="4575516"/>
              <a:ext cx="551725" cy="77951"/>
            </a:xfrm>
            <a:custGeom>
              <a:avLst/>
              <a:gdLst/>
              <a:ahLst/>
              <a:cxnLst/>
              <a:rect l="l" t="t" r="r" b="b"/>
              <a:pathLst>
                <a:path w="1182" h="167" extrusionOk="0">
                  <a:moveTo>
                    <a:pt x="17" y="1"/>
                  </a:moveTo>
                  <a:cubicBezTo>
                    <a:pt x="1" y="1"/>
                    <a:pt x="3" y="28"/>
                    <a:pt x="21" y="30"/>
                  </a:cubicBezTo>
                  <a:cubicBezTo>
                    <a:pt x="407" y="43"/>
                    <a:pt x="786" y="91"/>
                    <a:pt x="1166" y="166"/>
                  </a:cubicBezTo>
                  <a:cubicBezTo>
                    <a:pt x="1167" y="166"/>
                    <a:pt x="1168" y="166"/>
                    <a:pt x="1169" y="166"/>
                  </a:cubicBezTo>
                  <a:cubicBezTo>
                    <a:pt x="1180" y="166"/>
                    <a:pt x="1181" y="149"/>
                    <a:pt x="1170" y="146"/>
                  </a:cubicBezTo>
                  <a:cubicBezTo>
                    <a:pt x="792" y="60"/>
                    <a:pt x="407" y="14"/>
                    <a:pt x="18" y="1"/>
                  </a:cubicBezTo>
                  <a:cubicBezTo>
                    <a:pt x="18" y="1"/>
                    <a:pt x="18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 rot="8117251">
              <a:off x="9008016" y="4785106"/>
              <a:ext cx="509715" cy="76551"/>
            </a:xfrm>
            <a:custGeom>
              <a:avLst/>
              <a:gdLst/>
              <a:ahLst/>
              <a:cxnLst/>
              <a:rect l="l" t="t" r="r" b="b"/>
              <a:pathLst>
                <a:path w="1092" h="164" extrusionOk="0">
                  <a:moveTo>
                    <a:pt x="288" y="0"/>
                  </a:moveTo>
                  <a:cubicBezTo>
                    <a:pt x="198" y="0"/>
                    <a:pt x="108" y="5"/>
                    <a:pt x="18" y="17"/>
                  </a:cubicBezTo>
                  <a:cubicBezTo>
                    <a:pt x="18" y="16"/>
                    <a:pt x="17" y="16"/>
                    <a:pt x="17" y="16"/>
                  </a:cubicBezTo>
                  <a:cubicBezTo>
                    <a:pt x="0" y="16"/>
                    <a:pt x="1" y="42"/>
                    <a:pt x="18" y="42"/>
                  </a:cubicBezTo>
                  <a:cubicBezTo>
                    <a:pt x="18" y="42"/>
                    <a:pt x="19" y="42"/>
                    <a:pt x="19" y="42"/>
                  </a:cubicBezTo>
                  <a:cubicBezTo>
                    <a:pt x="106" y="33"/>
                    <a:pt x="193" y="29"/>
                    <a:pt x="279" y="29"/>
                  </a:cubicBezTo>
                  <a:cubicBezTo>
                    <a:pt x="550" y="29"/>
                    <a:pt x="814" y="73"/>
                    <a:pt x="1077" y="163"/>
                  </a:cubicBezTo>
                  <a:cubicBezTo>
                    <a:pt x="1078" y="163"/>
                    <a:pt x="1079" y="163"/>
                    <a:pt x="1080" y="163"/>
                  </a:cubicBezTo>
                  <a:cubicBezTo>
                    <a:pt x="1088" y="163"/>
                    <a:pt x="1092" y="151"/>
                    <a:pt x="1083" y="148"/>
                  </a:cubicBezTo>
                  <a:cubicBezTo>
                    <a:pt x="826" y="50"/>
                    <a:pt x="559" y="0"/>
                    <a:pt x="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 rot="8117251">
              <a:off x="9032198" y="4845973"/>
              <a:ext cx="479842" cy="84953"/>
            </a:xfrm>
            <a:custGeom>
              <a:avLst/>
              <a:gdLst/>
              <a:ahLst/>
              <a:cxnLst/>
              <a:rect l="l" t="t" r="r" b="b"/>
              <a:pathLst>
                <a:path w="1028" h="182" extrusionOk="0">
                  <a:moveTo>
                    <a:pt x="132" y="1"/>
                  </a:moveTo>
                  <a:cubicBezTo>
                    <a:pt x="85" y="1"/>
                    <a:pt x="43" y="6"/>
                    <a:pt x="12" y="21"/>
                  </a:cubicBezTo>
                  <a:cubicBezTo>
                    <a:pt x="6" y="23"/>
                    <a:pt x="0" y="31"/>
                    <a:pt x="3" y="35"/>
                  </a:cubicBezTo>
                  <a:lnTo>
                    <a:pt x="3" y="46"/>
                  </a:lnTo>
                  <a:cubicBezTo>
                    <a:pt x="3" y="55"/>
                    <a:pt x="9" y="59"/>
                    <a:pt x="16" y="59"/>
                  </a:cubicBezTo>
                  <a:cubicBezTo>
                    <a:pt x="23" y="59"/>
                    <a:pt x="30" y="54"/>
                    <a:pt x="30" y="45"/>
                  </a:cubicBezTo>
                  <a:cubicBezTo>
                    <a:pt x="31" y="32"/>
                    <a:pt x="57" y="27"/>
                    <a:pt x="100" y="27"/>
                  </a:cubicBezTo>
                  <a:cubicBezTo>
                    <a:pt x="312" y="27"/>
                    <a:pt x="940" y="159"/>
                    <a:pt x="1017" y="182"/>
                  </a:cubicBezTo>
                  <a:cubicBezTo>
                    <a:pt x="1018" y="182"/>
                    <a:pt x="1018" y="182"/>
                    <a:pt x="1018" y="182"/>
                  </a:cubicBezTo>
                  <a:cubicBezTo>
                    <a:pt x="1025" y="182"/>
                    <a:pt x="1028" y="171"/>
                    <a:pt x="1020" y="170"/>
                  </a:cubicBezTo>
                  <a:cubicBezTo>
                    <a:pt x="825" y="104"/>
                    <a:pt x="624" y="58"/>
                    <a:pt x="420" y="33"/>
                  </a:cubicBezTo>
                  <a:cubicBezTo>
                    <a:pt x="348" y="25"/>
                    <a:pt x="230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 rot="8117251">
              <a:off x="9087577" y="5053000"/>
              <a:ext cx="304336" cy="76551"/>
            </a:xfrm>
            <a:custGeom>
              <a:avLst/>
              <a:gdLst/>
              <a:ahLst/>
              <a:cxnLst/>
              <a:rect l="l" t="t" r="r" b="b"/>
              <a:pathLst>
                <a:path w="652" h="164" extrusionOk="0">
                  <a:moveTo>
                    <a:pt x="17" y="1"/>
                  </a:moveTo>
                  <a:cubicBezTo>
                    <a:pt x="3" y="1"/>
                    <a:pt x="0" y="24"/>
                    <a:pt x="14" y="26"/>
                  </a:cubicBezTo>
                  <a:cubicBezTo>
                    <a:pt x="216" y="63"/>
                    <a:pt x="450" y="74"/>
                    <a:pt x="637" y="163"/>
                  </a:cubicBezTo>
                  <a:cubicBezTo>
                    <a:pt x="639" y="163"/>
                    <a:pt x="640" y="164"/>
                    <a:pt x="641" y="164"/>
                  </a:cubicBezTo>
                  <a:cubicBezTo>
                    <a:pt x="648" y="164"/>
                    <a:pt x="652" y="153"/>
                    <a:pt x="643" y="150"/>
                  </a:cubicBezTo>
                  <a:cubicBezTo>
                    <a:pt x="473" y="48"/>
                    <a:pt x="212" y="25"/>
                    <a:pt x="19" y="1"/>
                  </a:cubicBezTo>
                  <a:cubicBezTo>
                    <a:pt x="18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7"/>
            <p:cNvSpPr/>
            <p:nvPr/>
          </p:nvSpPr>
          <p:spPr>
            <a:xfrm rot="8117251">
              <a:off x="8608050" y="5094128"/>
              <a:ext cx="386488" cy="308071"/>
            </a:xfrm>
            <a:custGeom>
              <a:avLst/>
              <a:gdLst/>
              <a:ahLst/>
              <a:cxnLst/>
              <a:rect l="l" t="t" r="r" b="b"/>
              <a:pathLst>
                <a:path w="828" h="660" extrusionOk="0">
                  <a:moveTo>
                    <a:pt x="8" y="1"/>
                  </a:moveTo>
                  <a:cubicBezTo>
                    <a:pt x="4" y="1"/>
                    <a:pt x="1" y="9"/>
                    <a:pt x="6" y="12"/>
                  </a:cubicBezTo>
                  <a:cubicBezTo>
                    <a:pt x="180" y="84"/>
                    <a:pt x="325" y="180"/>
                    <a:pt x="462" y="308"/>
                  </a:cubicBezTo>
                  <a:cubicBezTo>
                    <a:pt x="515" y="357"/>
                    <a:pt x="565" y="409"/>
                    <a:pt x="617" y="459"/>
                  </a:cubicBezTo>
                  <a:cubicBezTo>
                    <a:pt x="635" y="477"/>
                    <a:pt x="773" y="590"/>
                    <a:pt x="809" y="626"/>
                  </a:cubicBezTo>
                  <a:cubicBezTo>
                    <a:pt x="807" y="625"/>
                    <a:pt x="806" y="625"/>
                    <a:pt x="805" y="625"/>
                  </a:cubicBezTo>
                  <a:cubicBezTo>
                    <a:pt x="799" y="625"/>
                    <a:pt x="793" y="628"/>
                    <a:pt x="791" y="635"/>
                  </a:cubicBezTo>
                  <a:cubicBezTo>
                    <a:pt x="791" y="637"/>
                    <a:pt x="788" y="639"/>
                    <a:pt x="788" y="641"/>
                  </a:cubicBezTo>
                  <a:cubicBezTo>
                    <a:pt x="787" y="649"/>
                    <a:pt x="792" y="656"/>
                    <a:pt x="799" y="657"/>
                  </a:cubicBezTo>
                  <a:cubicBezTo>
                    <a:pt x="803" y="657"/>
                    <a:pt x="805" y="659"/>
                    <a:pt x="809" y="659"/>
                  </a:cubicBezTo>
                  <a:cubicBezTo>
                    <a:pt x="809" y="659"/>
                    <a:pt x="810" y="659"/>
                    <a:pt x="810" y="659"/>
                  </a:cubicBezTo>
                  <a:cubicBezTo>
                    <a:pt x="819" y="659"/>
                    <a:pt x="828" y="649"/>
                    <a:pt x="824" y="641"/>
                  </a:cubicBezTo>
                  <a:cubicBezTo>
                    <a:pt x="809" y="591"/>
                    <a:pt x="762" y="561"/>
                    <a:pt x="725" y="525"/>
                  </a:cubicBezTo>
                  <a:cubicBezTo>
                    <a:pt x="643" y="446"/>
                    <a:pt x="563" y="365"/>
                    <a:pt x="480" y="289"/>
                  </a:cubicBezTo>
                  <a:cubicBezTo>
                    <a:pt x="341" y="158"/>
                    <a:pt x="193" y="57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3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SpPUFdYpJI&amp;t=54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Google Shape;4141;p62"/>
          <p:cNvSpPr/>
          <p:nvPr/>
        </p:nvSpPr>
        <p:spPr>
          <a:xfrm rot="-9927902">
            <a:off x="5821037" y="-697753"/>
            <a:ext cx="3837814" cy="4218316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2" name="Google Shape;4142;p62"/>
          <p:cNvSpPr txBox="1">
            <a:spLocks noGrp="1"/>
          </p:cNvSpPr>
          <p:nvPr>
            <p:ph type="title"/>
          </p:nvPr>
        </p:nvSpPr>
        <p:spPr>
          <a:xfrm>
            <a:off x="4404570" y="1804139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AAPI-Week </a:t>
            </a:r>
            <a:r>
              <a:rPr lang="en" sz="4000" dirty="0" smtClean="0"/>
              <a:t>4</a:t>
            </a:r>
            <a:endParaRPr sz="4000" dirty="0"/>
          </a:p>
        </p:txBody>
      </p:sp>
      <p:sp>
        <p:nvSpPr>
          <p:cNvPr id="4143" name="Google Shape;4143;p62"/>
          <p:cNvSpPr txBox="1">
            <a:spLocks noGrp="1"/>
          </p:cNvSpPr>
          <p:nvPr>
            <p:ph type="subTitle" idx="1"/>
          </p:nvPr>
        </p:nvSpPr>
        <p:spPr>
          <a:xfrm>
            <a:off x="4459622" y="2875364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What is Angkor Wat?</a:t>
            </a:r>
            <a:endParaRPr dirty="0"/>
          </a:p>
        </p:txBody>
      </p:sp>
      <p:cxnSp>
        <p:nvCxnSpPr>
          <p:cNvPr id="4145" name="Google Shape;4145;p62"/>
          <p:cNvCxnSpPr/>
          <p:nvPr/>
        </p:nvCxnSpPr>
        <p:spPr>
          <a:xfrm>
            <a:off x="4006025" y="1208850"/>
            <a:ext cx="0" cy="272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6" name="Google Shape;4146;p62"/>
          <p:cNvSpPr/>
          <p:nvPr/>
        </p:nvSpPr>
        <p:spPr>
          <a:xfrm rot="5820773">
            <a:off x="215603" y="1515685"/>
            <a:ext cx="3286363" cy="1827919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7" name="Google Shape;4147;p62"/>
          <p:cNvGrpSpPr/>
          <p:nvPr/>
        </p:nvGrpSpPr>
        <p:grpSpPr>
          <a:xfrm>
            <a:off x="955604" y="799968"/>
            <a:ext cx="3022896" cy="3259367"/>
            <a:chOff x="1215813" y="1110402"/>
            <a:chExt cx="2710631" cy="2922675"/>
          </a:xfrm>
        </p:grpSpPr>
        <p:sp>
          <p:nvSpPr>
            <p:cNvPr id="4148" name="Google Shape;4148;p62"/>
            <p:cNvSpPr/>
            <p:nvPr/>
          </p:nvSpPr>
          <p:spPr>
            <a:xfrm rot="3719652">
              <a:off x="2738480" y="2068281"/>
              <a:ext cx="532159" cy="965232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62"/>
            <p:cNvSpPr/>
            <p:nvPr/>
          </p:nvSpPr>
          <p:spPr>
            <a:xfrm rot="3719652">
              <a:off x="2437409" y="2082314"/>
              <a:ext cx="531153" cy="133231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62"/>
            <p:cNvSpPr/>
            <p:nvPr/>
          </p:nvSpPr>
          <p:spPr>
            <a:xfrm rot="3719652">
              <a:off x="2752106" y="2110568"/>
              <a:ext cx="508884" cy="93831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2"/>
            <p:cNvSpPr/>
            <p:nvPr/>
          </p:nvSpPr>
          <p:spPr>
            <a:xfrm rot="3719652">
              <a:off x="2776606" y="2160974"/>
              <a:ext cx="469806" cy="901442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2"/>
            <p:cNvSpPr/>
            <p:nvPr/>
          </p:nvSpPr>
          <p:spPr>
            <a:xfrm rot="3719652">
              <a:off x="2838157" y="2156340"/>
              <a:ext cx="371295" cy="744505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2"/>
            <p:cNvSpPr/>
            <p:nvPr/>
          </p:nvSpPr>
          <p:spPr>
            <a:xfrm rot="3719652">
              <a:off x="2762304" y="2289021"/>
              <a:ext cx="422442" cy="927399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2"/>
            <p:cNvSpPr/>
            <p:nvPr/>
          </p:nvSpPr>
          <p:spPr>
            <a:xfrm rot="3719652">
              <a:off x="1999591" y="2435862"/>
              <a:ext cx="947944" cy="90274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62"/>
            <p:cNvSpPr/>
            <p:nvPr/>
          </p:nvSpPr>
          <p:spPr>
            <a:xfrm rot="3719652">
              <a:off x="1946044" y="2465790"/>
              <a:ext cx="1012644" cy="100426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62"/>
            <p:cNvSpPr/>
            <p:nvPr/>
          </p:nvSpPr>
          <p:spPr>
            <a:xfrm rot="3719652">
              <a:off x="1942282" y="2467499"/>
              <a:ext cx="968010" cy="7777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2"/>
            <p:cNvSpPr/>
            <p:nvPr/>
          </p:nvSpPr>
          <p:spPr>
            <a:xfrm rot="3719652">
              <a:off x="2807211" y="2388587"/>
              <a:ext cx="301710" cy="782626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2"/>
            <p:cNvSpPr/>
            <p:nvPr/>
          </p:nvSpPr>
          <p:spPr>
            <a:xfrm rot="3719652">
              <a:off x="1929154" y="2572055"/>
              <a:ext cx="1253342" cy="1206696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2"/>
            <p:cNvSpPr/>
            <p:nvPr/>
          </p:nvSpPr>
          <p:spPr>
            <a:xfrm rot="3719652">
              <a:off x="1949950" y="2550820"/>
              <a:ext cx="938366" cy="65466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2"/>
            <p:cNvSpPr/>
            <p:nvPr/>
          </p:nvSpPr>
          <p:spPr>
            <a:xfrm rot="3719652">
              <a:off x="2007407" y="2599668"/>
              <a:ext cx="802788" cy="75475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2"/>
            <p:cNvSpPr/>
            <p:nvPr/>
          </p:nvSpPr>
          <p:spPr>
            <a:xfrm rot="3719652">
              <a:off x="2139144" y="2724044"/>
              <a:ext cx="617452" cy="83282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62"/>
            <p:cNvSpPr/>
            <p:nvPr/>
          </p:nvSpPr>
          <p:spPr>
            <a:xfrm rot="3719652">
              <a:off x="2913321" y="2847936"/>
              <a:ext cx="168574" cy="110708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62"/>
            <p:cNvSpPr/>
            <p:nvPr/>
          </p:nvSpPr>
          <p:spPr>
            <a:xfrm rot="3719652">
              <a:off x="1808410" y="2989531"/>
              <a:ext cx="924334" cy="69489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2"/>
            <p:cNvSpPr/>
            <p:nvPr/>
          </p:nvSpPr>
          <p:spPr>
            <a:xfrm rot="3719652">
              <a:off x="2336719" y="2853056"/>
              <a:ext cx="330109" cy="79163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2"/>
            <p:cNvSpPr/>
            <p:nvPr/>
          </p:nvSpPr>
          <p:spPr>
            <a:xfrm rot="3719652">
              <a:off x="1743113" y="3038381"/>
              <a:ext cx="1018535" cy="10152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2"/>
            <p:cNvSpPr/>
            <p:nvPr/>
          </p:nvSpPr>
          <p:spPr>
            <a:xfrm rot="3719652">
              <a:off x="2904185" y="2837172"/>
              <a:ext cx="99900" cy="1012453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2"/>
            <p:cNvSpPr/>
            <p:nvPr/>
          </p:nvSpPr>
          <p:spPr>
            <a:xfrm rot="3719652">
              <a:off x="1848520" y="3011197"/>
              <a:ext cx="937791" cy="99085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62"/>
            <p:cNvSpPr/>
            <p:nvPr/>
          </p:nvSpPr>
          <p:spPr>
            <a:xfrm rot="3719652">
              <a:off x="1741274" y="3067400"/>
              <a:ext cx="916241" cy="80648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62"/>
            <p:cNvSpPr/>
            <p:nvPr/>
          </p:nvSpPr>
          <p:spPr>
            <a:xfrm rot="3719652">
              <a:off x="2911877" y="2969551"/>
              <a:ext cx="190844" cy="1015134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62"/>
            <p:cNvSpPr/>
            <p:nvPr/>
          </p:nvSpPr>
          <p:spPr>
            <a:xfrm rot="3719652">
              <a:off x="2832031" y="2980151"/>
              <a:ext cx="98463" cy="715484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62"/>
            <p:cNvSpPr/>
            <p:nvPr/>
          </p:nvSpPr>
          <p:spPr>
            <a:xfrm rot="3719652">
              <a:off x="2916394" y="3078581"/>
              <a:ext cx="142043" cy="763709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62"/>
            <p:cNvSpPr/>
            <p:nvPr/>
          </p:nvSpPr>
          <p:spPr>
            <a:xfrm rot="3719652">
              <a:off x="2723550" y="3087955"/>
              <a:ext cx="82707" cy="553183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62"/>
            <p:cNvSpPr/>
            <p:nvPr/>
          </p:nvSpPr>
          <p:spPr>
            <a:xfrm rot="3719652">
              <a:off x="1898979" y="3201415"/>
              <a:ext cx="695322" cy="11206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62"/>
            <p:cNvSpPr/>
            <p:nvPr/>
          </p:nvSpPr>
          <p:spPr>
            <a:xfrm rot="3719652">
              <a:off x="2638550" y="3201880"/>
              <a:ext cx="85868" cy="354725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62"/>
            <p:cNvSpPr/>
            <p:nvPr/>
          </p:nvSpPr>
          <p:spPr>
            <a:xfrm rot="3719652">
              <a:off x="2066672" y="3265706"/>
              <a:ext cx="444567" cy="77439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62"/>
            <p:cNvSpPr/>
            <p:nvPr/>
          </p:nvSpPr>
          <p:spPr>
            <a:xfrm rot="3719652">
              <a:off x="2639729" y="3443428"/>
              <a:ext cx="172885" cy="379915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2"/>
            <p:cNvSpPr/>
            <p:nvPr/>
          </p:nvSpPr>
          <p:spPr>
            <a:xfrm rot="3719652">
              <a:off x="2525029" y="3591793"/>
              <a:ext cx="123797" cy="16680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62"/>
            <p:cNvSpPr/>
            <p:nvPr/>
          </p:nvSpPr>
          <p:spPr>
            <a:xfrm rot="3719652">
              <a:off x="2214238" y="1581144"/>
              <a:ext cx="1127725" cy="516451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62"/>
            <p:cNvSpPr/>
            <p:nvPr/>
          </p:nvSpPr>
          <p:spPr>
            <a:xfrm rot="3719652">
              <a:off x="2310853" y="1571834"/>
              <a:ext cx="981419" cy="367511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62"/>
            <p:cNvSpPr/>
            <p:nvPr/>
          </p:nvSpPr>
          <p:spPr>
            <a:xfrm rot="3719652">
              <a:off x="2261836" y="1640453"/>
              <a:ext cx="1022845" cy="428476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2"/>
            <p:cNvSpPr/>
            <p:nvPr/>
          </p:nvSpPr>
          <p:spPr>
            <a:xfrm rot="3719652">
              <a:off x="2221914" y="1648729"/>
              <a:ext cx="1066856" cy="4668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62"/>
            <p:cNvSpPr/>
            <p:nvPr/>
          </p:nvSpPr>
          <p:spPr>
            <a:xfrm rot="3719652">
              <a:off x="2328945" y="1818192"/>
              <a:ext cx="780327" cy="27824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62"/>
            <p:cNvSpPr/>
            <p:nvPr/>
          </p:nvSpPr>
          <p:spPr>
            <a:xfrm rot="3719652">
              <a:off x="1401572" y="1658683"/>
              <a:ext cx="2339114" cy="1826112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4" name="Google Shape;4184;p62"/>
          <p:cNvSpPr/>
          <p:nvPr/>
        </p:nvSpPr>
        <p:spPr>
          <a:xfrm rot="3235207">
            <a:off x="7965564" y="368366"/>
            <a:ext cx="2310416" cy="4406761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98;p64"/>
          <p:cNvSpPr txBox="1">
            <a:spLocks/>
          </p:cNvSpPr>
          <p:nvPr/>
        </p:nvSpPr>
        <p:spPr>
          <a:xfrm>
            <a:off x="5321014" y="1801553"/>
            <a:ext cx="3329734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oncert One"/>
              <a:buNone/>
              <a:defRPr sz="6000" b="1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spcBef>
                <a:spcPts val="16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dk1"/>
                </a:solidFill>
                <a:latin typeface="Lora"/>
                <a:ea typeface="Lora"/>
                <a:cs typeface="Lora"/>
              </a:rPr>
              <a:t>is the largest temple complex in the world by land area, located in </a:t>
            </a:r>
            <a:r>
              <a:rPr lang="en-US" sz="1600" b="0" dirty="0" smtClean="0">
                <a:solidFill>
                  <a:schemeClr val="accent4">
                    <a:lumMod val="50000"/>
                  </a:schemeClr>
                </a:solidFill>
                <a:latin typeface="Lora"/>
                <a:ea typeface="Lora"/>
                <a:cs typeface="Lora"/>
              </a:rPr>
              <a:t>Cambodia</a:t>
            </a:r>
          </a:p>
          <a:p>
            <a:pPr marL="285750" indent="-285750" algn="l">
              <a:spcBef>
                <a:spcPts val="16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dk1"/>
                </a:solidFill>
                <a:latin typeface="Lora"/>
                <a:ea typeface="Lora"/>
                <a:cs typeface="Lora"/>
              </a:rPr>
              <a:t>was </a:t>
            </a:r>
            <a:r>
              <a:rPr lang="en-US" sz="1600" b="0" dirty="0">
                <a:solidFill>
                  <a:schemeClr val="dk1"/>
                </a:solidFill>
                <a:latin typeface="Lora"/>
                <a:ea typeface="Lora"/>
                <a:cs typeface="Lora"/>
              </a:rPr>
              <a:t>built in the </a:t>
            </a:r>
            <a:r>
              <a:rPr lang="en-US" sz="1600" b="0" dirty="0">
                <a:solidFill>
                  <a:schemeClr val="accent4">
                    <a:lumMod val="50000"/>
                  </a:schemeClr>
                </a:solidFill>
                <a:latin typeface="Lora"/>
                <a:ea typeface="Lora"/>
                <a:cs typeface="Lora"/>
              </a:rPr>
              <a:t>early 12th century </a:t>
            </a:r>
            <a:endParaRPr lang="en-US" sz="1600" b="0" dirty="0" smtClean="0">
              <a:solidFill>
                <a:schemeClr val="accent4">
                  <a:lumMod val="50000"/>
                </a:schemeClr>
              </a:solidFill>
              <a:latin typeface="Lora"/>
              <a:ea typeface="Lora"/>
              <a:cs typeface="Lora"/>
            </a:endParaRPr>
          </a:p>
          <a:p>
            <a:pPr marL="285750" indent="-285750" algn="l">
              <a:spcBef>
                <a:spcPts val="16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dk1"/>
                </a:solidFill>
                <a:latin typeface="Lora"/>
                <a:ea typeface="Lora"/>
                <a:cs typeface="Lora"/>
              </a:rPr>
              <a:t>is </a:t>
            </a:r>
            <a:r>
              <a:rPr lang="en-US" sz="1600" b="0" dirty="0">
                <a:solidFill>
                  <a:schemeClr val="dk1"/>
                </a:solidFill>
                <a:latin typeface="Lora"/>
                <a:ea typeface="Lora"/>
                <a:cs typeface="Lora"/>
              </a:rPr>
              <a:t>UNESCO World Heritage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5" y="1683888"/>
            <a:ext cx="4575908" cy="2573948"/>
          </a:xfrm>
          <a:prstGeom prst="rect">
            <a:avLst/>
          </a:prstGeom>
        </p:spPr>
      </p:pic>
      <p:sp>
        <p:nvSpPr>
          <p:cNvPr id="6" name="Google Shape;4200;p64"/>
          <p:cNvSpPr txBox="1">
            <a:spLocks noGrp="1"/>
          </p:cNvSpPr>
          <p:nvPr>
            <p:ph type="title"/>
          </p:nvPr>
        </p:nvSpPr>
        <p:spPr>
          <a:xfrm>
            <a:off x="546405" y="454519"/>
            <a:ext cx="38777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Angkor Wat </a:t>
            </a:r>
            <a:br>
              <a:rPr lang="en" dirty="0" smtClean="0"/>
            </a:br>
            <a:r>
              <a:rPr lang="en" sz="18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means “Temple City”</a:t>
            </a:r>
            <a:endParaRPr sz="1800" b="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05" y="1545850"/>
            <a:ext cx="4575908" cy="3050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752" y="169969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3580" y="66719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It’s made of 5 </a:t>
            </a:r>
            <a:r>
              <a:rPr lang="en-US" dirty="0">
                <a:latin typeface="Georgia" panose="02040502050405020303" pitchFamily="18" charset="0"/>
              </a:rPr>
              <a:t>million tons </a:t>
            </a:r>
            <a:r>
              <a:rPr lang="en-US" dirty="0" smtClean="0">
                <a:latin typeface="Georgia" panose="02040502050405020303" pitchFamily="18" charset="0"/>
              </a:rPr>
              <a:t>of </a:t>
            </a:r>
            <a:r>
              <a:rPr lang="en-US" dirty="0">
                <a:latin typeface="Georgia" panose="02040502050405020303" pitchFamily="18" charset="0"/>
              </a:rPr>
              <a:t>sandstone. </a:t>
            </a:r>
            <a:endParaRPr lang="en-US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The stones were </a:t>
            </a:r>
            <a:r>
              <a:rPr lang="en-US" dirty="0">
                <a:latin typeface="Georgia" panose="02040502050405020303" pitchFamily="18" charset="0"/>
              </a:rPr>
              <a:t>laid without mortar with very tight joints that are sometimes hard to find.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80" y="1816551"/>
            <a:ext cx="4231465" cy="282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932" y="633487"/>
            <a:ext cx="3204335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6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3" y="825210"/>
            <a:ext cx="2603338" cy="3469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2249" y="1574048"/>
            <a:ext cx="17192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Many surfaces of the Angkor temples were once painted. Today, only small traces of the paint remains on just a few temples.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498" y="825209"/>
            <a:ext cx="2568333" cy="34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2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2" y="568012"/>
            <a:ext cx="2960792" cy="418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390" y="1545963"/>
            <a:ext cx="3787243" cy="2530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278" y="2324539"/>
            <a:ext cx="3632697" cy="2431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7390" y="67062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Since 1993, expert teams from </a:t>
            </a:r>
            <a:r>
              <a:rPr lang="en-US" dirty="0" smtClean="0">
                <a:latin typeface="Georgia" panose="02040502050405020303" pitchFamily="18" charset="0"/>
              </a:rPr>
              <a:t>multiple </a:t>
            </a:r>
            <a:r>
              <a:rPr lang="en-US" dirty="0">
                <a:latin typeface="Georgia" panose="02040502050405020303" pitchFamily="18" charset="0"/>
              </a:rPr>
              <a:t>countries have been working to preserve and examine the temple complex.</a:t>
            </a:r>
          </a:p>
        </p:txBody>
      </p:sp>
    </p:spTree>
    <p:extLst>
      <p:ext uri="{BB962C8B-B14F-4D97-AF65-F5344CB8AC3E}">
        <p14:creationId xmlns:p14="http://schemas.microsoft.com/office/powerpoint/2010/main" val="662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p64"/>
          <p:cNvSpPr/>
          <p:nvPr/>
        </p:nvSpPr>
        <p:spPr>
          <a:xfrm>
            <a:off x="-116450" y="3630475"/>
            <a:ext cx="2164105" cy="2146786"/>
          </a:xfrm>
          <a:custGeom>
            <a:avLst/>
            <a:gdLst/>
            <a:ahLst/>
            <a:cxnLst/>
            <a:rect l="l" t="t" r="r" b="b"/>
            <a:pathLst>
              <a:path w="26365" h="26154" extrusionOk="0">
                <a:moveTo>
                  <a:pt x="5359" y="609"/>
                </a:moveTo>
                <a:cubicBezTo>
                  <a:pt x="6389" y="1967"/>
                  <a:pt x="7853" y="2908"/>
                  <a:pt x="9072" y="4083"/>
                </a:cubicBezTo>
                <a:cubicBezTo>
                  <a:pt x="9677" y="4669"/>
                  <a:pt x="10153" y="5340"/>
                  <a:pt x="10593" y="6054"/>
                </a:cubicBezTo>
                <a:cubicBezTo>
                  <a:pt x="10716" y="6256"/>
                  <a:pt x="10859" y="6528"/>
                  <a:pt x="11023" y="6791"/>
                </a:cubicBezTo>
                <a:cubicBezTo>
                  <a:pt x="10051" y="5985"/>
                  <a:pt x="9098" y="5154"/>
                  <a:pt x="8188" y="4279"/>
                </a:cubicBezTo>
                <a:cubicBezTo>
                  <a:pt x="7122" y="3255"/>
                  <a:pt x="6189" y="2139"/>
                  <a:pt x="5216" y="1036"/>
                </a:cubicBezTo>
                <a:cubicBezTo>
                  <a:pt x="5239" y="887"/>
                  <a:pt x="5287" y="743"/>
                  <a:pt x="5359" y="609"/>
                </a:cubicBezTo>
                <a:close/>
                <a:moveTo>
                  <a:pt x="21013" y="609"/>
                </a:moveTo>
                <a:cubicBezTo>
                  <a:pt x="21085" y="743"/>
                  <a:pt x="21133" y="887"/>
                  <a:pt x="21154" y="1036"/>
                </a:cubicBezTo>
                <a:lnTo>
                  <a:pt x="21155" y="1036"/>
                </a:lnTo>
                <a:cubicBezTo>
                  <a:pt x="20182" y="2140"/>
                  <a:pt x="19250" y="3257"/>
                  <a:pt x="18184" y="4281"/>
                </a:cubicBezTo>
                <a:cubicBezTo>
                  <a:pt x="17273" y="5154"/>
                  <a:pt x="16322" y="5986"/>
                  <a:pt x="15350" y="6791"/>
                </a:cubicBezTo>
                <a:cubicBezTo>
                  <a:pt x="15514" y="6527"/>
                  <a:pt x="15656" y="6256"/>
                  <a:pt x="15780" y="6054"/>
                </a:cubicBezTo>
                <a:cubicBezTo>
                  <a:pt x="16218" y="5340"/>
                  <a:pt x="16695" y="4669"/>
                  <a:pt x="17301" y="4083"/>
                </a:cubicBezTo>
                <a:cubicBezTo>
                  <a:pt x="18518" y="2908"/>
                  <a:pt x="19983" y="1967"/>
                  <a:pt x="21013" y="609"/>
                </a:cubicBezTo>
                <a:close/>
                <a:moveTo>
                  <a:pt x="17313" y="6864"/>
                </a:moveTo>
                <a:lnTo>
                  <a:pt x="17313" y="6864"/>
                </a:lnTo>
                <a:cubicBezTo>
                  <a:pt x="17275" y="6896"/>
                  <a:pt x="17236" y="6927"/>
                  <a:pt x="17200" y="6959"/>
                </a:cubicBezTo>
                <a:cubicBezTo>
                  <a:pt x="17204" y="6947"/>
                  <a:pt x="17209" y="6933"/>
                  <a:pt x="17213" y="6921"/>
                </a:cubicBezTo>
                <a:lnTo>
                  <a:pt x="17313" y="6864"/>
                </a:lnTo>
                <a:close/>
                <a:moveTo>
                  <a:pt x="9058" y="6864"/>
                </a:moveTo>
                <a:lnTo>
                  <a:pt x="9058" y="6864"/>
                </a:lnTo>
                <a:cubicBezTo>
                  <a:pt x="9092" y="6883"/>
                  <a:pt x="9125" y="6901"/>
                  <a:pt x="9158" y="6921"/>
                </a:cubicBezTo>
                <a:cubicBezTo>
                  <a:pt x="9164" y="6933"/>
                  <a:pt x="9168" y="6947"/>
                  <a:pt x="9173" y="6960"/>
                </a:cubicBezTo>
                <a:cubicBezTo>
                  <a:pt x="9136" y="6927"/>
                  <a:pt x="9097" y="6896"/>
                  <a:pt x="9058" y="6864"/>
                </a:cubicBezTo>
                <a:close/>
                <a:moveTo>
                  <a:pt x="5566" y="367"/>
                </a:moveTo>
                <a:cubicBezTo>
                  <a:pt x="6663" y="1362"/>
                  <a:pt x="7823" y="2288"/>
                  <a:pt x="8892" y="3317"/>
                </a:cubicBezTo>
                <a:cubicBezTo>
                  <a:pt x="10021" y="4403"/>
                  <a:pt x="10864" y="5574"/>
                  <a:pt x="11504" y="6976"/>
                </a:cubicBezTo>
                <a:cubicBezTo>
                  <a:pt x="11208" y="6609"/>
                  <a:pt x="10916" y="6244"/>
                  <a:pt x="10645" y="5848"/>
                </a:cubicBezTo>
                <a:cubicBezTo>
                  <a:pt x="10221" y="5229"/>
                  <a:pt x="9828" y="4637"/>
                  <a:pt x="9300" y="4098"/>
                </a:cubicBezTo>
                <a:cubicBezTo>
                  <a:pt x="8062" y="2838"/>
                  <a:pt x="6546" y="1891"/>
                  <a:pt x="5403" y="536"/>
                </a:cubicBezTo>
                <a:cubicBezTo>
                  <a:pt x="5448" y="472"/>
                  <a:pt x="5503" y="415"/>
                  <a:pt x="5566" y="367"/>
                </a:cubicBezTo>
                <a:close/>
                <a:moveTo>
                  <a:pt x="20806" y="368"/>
                </a:moveTo>
                <a:cubicBezTo>
                  <a:pt x="20869" y="416"/>
                  <a:pt x="20923" y="473"/>
                  <a:pt x="20969" y="537"/>
                </a:cubicBezTo>
                <a:cubicBezTo>
                  <a:pt x="19827" y="1892"/>
                  <a:pt x="18308" y="2839"/>
                  <a:pt x="17072" y="4099"/>
                </a:cubicBezTo>
                <a:cubicBezTo>
                  <a:pt x="16544" y="4638"/>
                  <a:pt x="16150" y="5229"/>
                  <a:pt x="15726" y="5849"/>
                </a:cubicBezTo>
                <a:cubicBezTo>
                  <a:pt x="15456" y="6245"/>
                  <a:pt x="15164" y="6611"/>
                  <a:pt x="14868" y="6977"/>
                </a:cubicBezTo>
                <a:cubicBezTo>
                  <a:pt x="15508" y="5576"/>
                  <a:pt x="16350" y="4405"/>
                  <a:pt x="17480" y="3318"/>
                </a:cubicBezTo>
                <a:cubicBezTo>
                  <a:pt x="18548" y="2290"/>
                  <a:pt x="19708" y="1363"/>
                  <a:pt x="20806" y="368"/>
                </a:cubicBezTo>
                <a:close/>
                <a:moveTo>
                  <a:pt x="6052" y="202"/>
                </a:moveTo>
                <a:cubicBezTo>
                  <a:pt x="6729" y="202"/>
                  <a:pt x="7570" y="890"/>
                  <a:pt x="8014" y="1224"/>
                </a:cubicBezTo>
                <a:lnTo>
                  <a:pt x="8013" y="1223"/>
                </a:lnTo>
                <a:lnTo>
                  <a:pt x="8013" y="1223"/>
                </a:lnTo>
                <a:cubicBezTo>
                  <a:pt x="8593" y="1658"/>
                  <a:pt x="9145" y="2151"/>
                  <a:pt x="9683" y="2636"/>
                </a:cubicBezTo>
                <a:cubicBezTo>
                  <a:pt x="10956" y="3790"/>
                  <a:pt x="12286" y="5364"/>
                  <a:pt x="11999" y="7152"/>
                </a:cubicBezTo>
                <a:cubicBezTo>
                  <a:pt x="11187" y="4067"/>
                  <a:pt x="8393" y="2094"/>
                  <a:pt x="5998" y="204"/>
                </a:cubicBezTo>
                <a:cubicBezTo>
                  <a:pt x="6016" y="203"/>
                  <a:pt x="6034" y="202"/>
                  <a:pt x="6052" y="202"/>
                </a:cubicBezTo>
                <a:close/>
                <a:moveTo>
                  <a:pt x="20317" y="204"/>
                </a:moveTo>
                <a:cubicBezTo>
                  <a:pt x="20336" y="204"/>
                  <a:pt x="20354" y="204"/>
                  <a:pt x="20373" y="205"/>
                </a:cubicBezTo>
                <a:cubicBezTo>
                  <a:pt x="17979" y="2095"/>
                  <a:pt x="15185" y="4069"/>
                  <a:pt x="14371" y="7153"/>
                </a:cubicBezTo>
                <a:cubicBezTo>
                  <a:pt x="14085" y="5365"/>
                  <a:pt x="15414" y="3790"/>
                  <a:pt x="16689" y="2638"/>
                </a:cubicBezTo>
                <a:cubicBezTo>
                  <a:pt x="17227" y="2151"/>
                  <a:pt x="17779" y="1659"/>
                  <a:pt x="18359" y="1224"/>
                </a:cubicBezTo>
                <a:cubicBezTo>
                  <a:pt x="18801" y="891"/>
                  <a:pt x="19643" y="204"/>
                  <a:pt x="20317" y="204"/>
                </a:cubicBezTo>
                <a:close/>
                <a:moveTo>
                  <a:pt x="5196" y="1203"/>
                </a:moveTo>
                <a:cubicBezTo>
                  <a:pt x="5966" y="2320"/>
                  <a:pt x="6990" y="3306"/>
                  <a:pt x="7956" y="4239"/>
                </a:cubicBezTo>
                <a:cubicBezTo>
                  <a:pt x="9036" y="5285"/>
                  <a:pt x="10171" y="6273"/>
                  <a:pt x="11332" y="7225"/>
                </a:cubicBezTo>
                <a:cubicBezTo>
                  <a:pt x="11359" y="7256"/>
                  <a:pt x="11386" y="7285"/>
                  <a:pt x="11412" y="7315"/>
                </a:cubicBezTo>
                <a:cubicBezTo>
                  <a:pt x="10253" y="6999"/>
                  <a:pt x="9262" y="5990"/>
                  <a:pt x="8404" y="5220"/>
                </a:cubicBezTo>
                <a:cubicBezTo>
                  <a:pt x="7337" y="4263"/>
                  <a:pt x="6076" y="3351"/>
                  <a:pt x="5274" y="2138"/>
                </a:cubicBezTo>
                <a:cubicBezTo>
                  <a:pt x="5211" y="1842"/>
                  <a:pt x="5172" y="1510"/>
                  <a:pt x="5196" y="1204"/>
                </a:cubicBezTo>
                <a:lnTo>
                  <a:pt x="5196" y="1203"/>
                </a:lnTo>
                <a:close/>
                <a:moveTo>
                  <a:pt x="21175" y="1204"/>
                </a:moveTo>
                <a:lnTo>
                  <a:pt x="21175" y="1204"/>
                </a:lnTo>
                <a:cubicBezTo>
                  <a:pt x="21198" y="1510"/>
                  <a:pt x="21161" y="1843"/>
                  <a:pt x="21098" y="2139"/>
                </a:cubicBezTo>
                <a:cubicBezTo>
                  <a:pt x="20295" y="3353"/>
                  <a:pt x="19035" y="4263"/>
                  <a:pt x="17968" y="5221"/>
                </a:cubicBezTo>
                <a:cubicBezTo>
                  <a:pt x="17109" y="5990"/>
                  <a:pt x="16118" y="6999"/>
                  <a:pt x="14960" y="7315"/>
                </a:cubicBezTo>
                <a:cubicBezTo>
                  <a:pt x="14986" y="7285"/>
                  <a:pt x="15014" y="7256"/>
                  <a:pt x="15040" y="7225"/>
                </a:cubicBezTo>
                <a:cubicBezTo>
                  <a:pt x="16201" y="6273"/>
                  <a:pt x="17336" y="5285"/>
                  <a:pt x="18416" y="4239"/>
                </a:cubicBezTo>
                <a:cubicBezTo>
                  <a:pt x="19382" y="3306"/>
                  <a:pt x="20406" y="2320"/>
                  <a:pt x="21175" y="1204"/>
                </a:cubicBezTo>
                <a:close/>
                <a:moveTo>
                  <a:pt x="5914" y="213"/>
                </a:moveTo>
                <a:cubicBezTo>
                  <a:pt x="8334" y="2251"/>
                  <a:pt x="11019" y="4213"/>
                  <a:pt x="11868" y="7413"/>
                </a:cubicBezTo>
                <a:cubicBezTo>
                  <a:pt x="11864" y="7413"/>
                  <a:pt x="11860" y="7415"/>
                  <a:pt x="11856" y="7417"/>
                </a:cubicBezTo>
                <a:cubicBezTo>
                  <a:pt x="11826" y="7377"/>
                  <a:pt x="11795" y="7340"/>
                  <a:pt x="11763" y="7300"/>
                </a:cubicBezTo>
                <a:cubicBezTo>
                  <a:pt x="11764" y="7293"/>
                  <a:pt x="11764" y="7285"/>
                  <a:pt x="11762" y="7277"/>
                </a:cubicBezTo>
                <a:cubicBezTo>
                  <a:pt x="11390" y="5794"/>
                  <a:pt x="10285" y="4497"/>
                  <a:pt x="9233" y="3437"/>
                </a:cubicBezTo>
                <a:cubicBezTo>
                  <a:pt x="8109" y="2307"/>
                  <a:pt x="6839" y="1343"/>
                  <a:pt x="5618" y="325"/>
                </a:cubicBezTo>
                <a:cubicBezTo>
                  <a:pt x="5660" y="299"/>
                  <a:pt x="5704" y="275"/>
                  <a:pt x="5751" y="256"/>
                </a:cubicBezTo>
                <a:lnTo>
                  <a:pt x="5750" y="256"/>
                </a:lnTo>
                <a:cubicBezTo>
                  <a:pt x="5803" y="236"/>
                  <a:pt x="5858" y="221"/>
                  <a:pt x="5914" y="213"/>
                </a:cubicBezTo>
                <a:close/>
                <a:moveTo>
                  <a:pt x="20458" y="215"/>
                </a:moveTo>
                <a:cubicBezTo>
                  <a:pt x="20514" y="223"/>
                  <a:pt x="20567" y="236"/>
                  <a:pt x="20621" y="256"/>
                </a:cubicBezTo>
                <a:cubicBezTo>
                  <a:pt x="20667" y="275"/>
                  <a:pt x="20711" y="299"/>
                  <a:pt x="20753" y="327"/>
                </a:cubicBezTo>
                <a:cubicBezTo>
                  <a:pt x="19531" y="1343"/>
                  <a:pt x="18263" y="2308"/>
                  <a:pt x="17139" y="3438"/>
                </a:cubicBezTo>
                <a:cubicBezTo>
                  <a:pt x="16085" y="4497"/>
                  <a:pt x="14982" y="5796"/>
                  <a:pt x="14610" y="7277"/>
                </a:cubicBezTo>
                <a:cubicBezTo>
                  <a:pt x="14607" y="7285"/>
                  <a:pt x="14607" y="7293"/>
                  <a:pt x="14609" y="7301"/>
                </a:cubicBezTo>
                <a:cubicBezTo>
                  <a:pt x="14578" y="7340"/>
                  <a:pt x="14546" y="7379"/>
                  <a:pt x="14515" y="7417"/>
                </a:cubicBezTo>
                <a:cubicBezTo>
                  <a:pt x="14511" y="7416"/>
                  <a:pt x="14507" y="7415"/>
                  <a:pt x="14503" y="7415"/>
                </a:cubicBezTo>
                <a:cubicBezTo>
                  <a:pt x="15353" y="4213"/>
                  <a:pt x="18037" y="2252"/>
                  <a:pt x="20458" y="215"/>
                </a:cubicBezTo>
                <a:close/>
                <a:moveTo>
                  <a:pt x="5327" y="2360"/>
                </a:moveTo>
                <a:lnTo>
                  <a:pt x="5327" y="2360"/>
                </a:lnTo>
                <a:cubicBezTo>
                  <a:pt x="6116" y="3562"/>
                  <a:pt x="7310" y="4473"/>
                  <a:pt x="8376" y="5418"/>
                </a:cubicBezTo>
                <a:cubicBezTo>
                  <a:pt x="8936" y="5917"/>
                  <a:pt x="9509" y="6401"/>
                  <a:pt x="10125" y="6829"/>
                </a:cubicBezTo>
                <a:cubicBezTo>
                  <a:pt x="10548" y="7124"/>
                  <a:pt x="11109" y="7499"/>
                  <a:pt x="11655" y="7520"/>
                </a:cubicBezTo>
                <a:cubicBezTo>
                  <a:pt x="11691" y="7544"/>
                  <a:pt x="11730" y="7567"/>
                  <a:pt x="11771" y="7585"/>
                </a:cubicBezTo>
                <a:cubicBezTo>
                  <a:pt x="11784" y="7592"/>
                  <a:pt x="11798" y="7596"/>
                  <a:pt x="11813" y="7596"/>
                </a:cubicBezTo>
                <a:cubicBezTo>
                  <a:pt x="11829" y="7596"/>
                  <a:pt x="11845" y="7591"/>
                  <a:pt x="11860" y="7583"/>
                </a:cubicBezTo>
                <a:lnTo>
                  <a:pt x="11860" y="7583"/>
                </a:lnTo>
                <a:cubicBezTo>
                  <a:pt x="11843" y="7603"/>
                  <a:pt x="11827" y="7623"/>
                  <a:pt x="11812" y="7644"/>
                </a:cubicBezTo>
                <a:cubicBezTo>
                  <a:pt x="11804" y="7639"/>
                  <a:pt x="11796" y="7635"/>
                  <a:pt x="11787" y="7631"/>
                </a:cubicBezTo>
                <a:cubicBezTo>
                  <a:pt x="10023" y="7112"/>
                  <a:pt x="8428" y="6252"/>
                  <a:pt x="7083" y="4985"/>
                </a:cubicBezTo>
                <a:cubicBezTo>
                  <a:pt x="6417" y="4357"/>
                  <a:pt x="5800" y="3599"/>
                  <a:pt x="5454" y="2744"/>
                </a:cubicBezTo>
                <a:lnTo>
                  <a:pt x="5454" y="2743"/>
                </a:lnTo>
                <a:cubicBezTo>
                  <a:pt x="5404" y="2619"/>
                  <a:pt x="5362" y="2491"/>
                  <a:pt x="5327" y="2360"/>
                </a:cubicBezTo>
                <a:close/>
                <a:moveTo>
                  <a:pt x="21045" y="2360"/>
                </a:moveTo>
                <a:lnTo>
                  <a:pt x="21045" y="2360"/>
                </a:lnTo>
                <a:cubicBezTo>
                  <a:pt x="21010" y="2491"/>
                  <a:pt x="20969" y="2619"/>
                  <a:pt x="20919" y="2744"/>
                </a:cubicBezTo>
                <a:cubicBezTo>
                  <a:pt x="20573" y="3599"/>
                  <a:pt x="19956" y="4357"/>
                  <a:pt x="19290" y="4985"/>
                </a:cubicBezTo>
                <a:cubicBezTo>
                  <a:pt x="17944" y="6252"/>
                  <a:pt x="16349" y="7112"/>
                  <a:pt x="14586" y="7631"/>
                </a:cubicBezTo>
                <a:cubicBezTo>
                  <a:pt x="14577" y="7633"/>
                  <a:pt x="14567" y="7639"/>
                  <a:pt x="14561" y="7644"/>
                </a:cubicBezTo>
                <a:cubicBezTo>
                  <a:pt x="14545" y="7623"/>
                  <a:pt x="14529" y="7603"/>
                  <a:pt x="14511" y="7583"/>
                </a:cubicBezTo>
                <a:lnTo>
                  <a:pt x="14511" y="7583"/>
                </a:lnTo>
                <a:cubicBezTo>
                  <a:pt x="14526" y="7591"/>
                  <a:pt x="14543" y="7596"/>
                  <a:pt x="14559" y="7596"/>
                </a:cubicBezTo>
                <a:cubicBezTo>
                  <a:pt x="14574" y="7596"/>
                  <a:pt x="14588" y="7592"/>
                  <a:pt x="14602" y="7585"/>
                </a:cubicBezTo>
                <a:cubicBezTo>
                  <a:pt x="14642" y="7565"/>
                  <a:pt x="14681" y="7544"/>
                  <a:pt x="14718" y="7519"/>
                </a:cubicBezTo>
                <a:cubicBezTo>
                  <a:pt x="15262" y="7499"/>
                  <a:pt x="15824" y="7123"/>
                  <a:pt x="16246" y="6829"/>
                </a:cubicBezTo>
                <a:cubicBezTo>
                  <a:pt x="16864" y="6400"/>
                  <a:pt x="17436" y="5917"/>
                  <a:pt x="17997" y="5418"/>
                </a:cubicBezTo>
                <a:cubicBezTo>
                  <a:pt x="19062" y="4473"/>
                  <a:pt x="20257" y="3562"/>
                  <a:pt x="21045" y="2360"/>
                </a:cubicBezTo>
                <a:close/>
                <a:moveTo>
                  <a:pt x="5422" y="5574"/>
                </a:moveTo>
                <a:cubicBezTo>
                  <a:pt x="6137" y="5574"/>
                  <a:pt x="6853" y="5666"/>
                  <a:pt x="7530" y="5828"/>
                </a:cubicBezTo>
                <a:cubicBezTo>
                  <a:pt x="7774" y="6024"/>
                  <a:pt x="8026" y="6208"/>
                  <a:pt x="8284" y="6381"/>
                </a:cubicBezTo>
                <a:cubicBezTo>
                  <a:pt x="7513" y="6000"/>
                  <a:pt x="6619" y="5813"/>
                  <a:pt x="5766" y="5770"/>
                </a:cubicBezTo>
                <a:cubicBezTo>
                  <a:pt x="5649" y="5765"/>
                  <a:pt x="5533" y="5762"/>
                  <a:pt x="5418" y="5762"/>
                </a:cubicBezTo>
                <a:cubicBezTo>
                  <a:pt x="3510" y="5762"/>
                  <a:pt x="1830" y="6551"/>
                  <a:pt x="706" y="8069"/>
                </a:cubicBezTo>
                <a:cubicBezTo>
                  <a:pt x="814" y="7741"/>
                  <a:pt x="978" y="7436"/>
                  <a:pt x="1193" y="7167"/>
                </a:cubicBezTo>
                <a:cubicBezTo>
                  <a:pt x="1673" y="6563"/>
                  <a:pt x="2380" y="6189"/>
                  <a:pt x="3096" y="5941"/>
                </a:cubicBezTo>
                <a:cubicBezTo>
                  <a:pt x="3832" y="5687"/>
                  <a:pt x="4626" y="5574"/>
                  <a:pt x="5422" y="5574"/>
                </a:cubicBezTo>
                <a:close/>
                <a:moveTo>
                  <a:pt x="20948" y="5575"/>
                </a:moveTo>
                <a:cubicBezTo>
                  <a:pt x="21745" y="5575"/>
                  <a:pt x="22540" y="5688"/>
                  <a:pt x="23276" y="5941"/>
                </a:cubicBezTo>
                <a:cubicBezTo>
                  <a:pt x="23991" y="6188"/>
                  <a:pt x="24699" y="6563"/>
                  <a:pt x="25179" y="7165"/>
                </a:cubicBezTo>
                <a:cubicBezTo>
                  <a:pt x="25394" y="7436"/>
                  <a:pt x="25558" y="7741"/>
                  <a:pt x="25664" y="8069"/>
                </a:cubicBezTo>
                <a:cubicBezTo>
                  <a:pt x="24541" y="6551"/>
                  <a:pt x="22861" y="5762"/>
                  <a:pt x="20954" y="5762"/>
                </a:cubicBezTo>
                <a:cubicBezTo>
                  <a:pt x="20839" y="5762"/>
                  <a:pt x="20723" y="5765"/>
                  <a:pt x="20606" y="5770"/>
                </a:cubicBezTo>
                <a:cubicBezTo>
                  <a:pt x="19752" y="5812"/>
                  <a:pt x="18860" y="6000"/>
                  <a:pt x="18088" y="6381"/>
                </a:cubicBezTo>
                <a:cubicBezTo>
                  <a:pt x="18346" y="6208"/>
                  <a:pt x="18598" y="6024"/>
                  <a:pt x="18842" y="5828"/>
                </a:cubicBezTo>
                <a:cubicBezTo>
                  <a:pt x="19518" y="5666"/>
                  <a:pt x="20234" y="5575"/>
                  <a:pt x="20948" y="5575"/>
                </a:cubicBezTo>
                <a:close/>
                <a:moveTo>
                  <a:pt x="9643" y="8198"/>
                </a:moveTo>
                <a:cubicBezTo>
                  <a:pt x="9647" y="8203"/>
                  <a:pt x="9652" y="8206"/>
                  <a:pt x="9656" y="8210"/>
                </a:cubicBezTo>
                <a:cubicBezTo>
                  <a:pt x="9649" y="8208"/>
                  <a:pt x="9643" y="8207"/>
                  <a:pt x="9636" y="8204"/>
                </a:cubicBezTo>
                <a:cubicBezTo>
                  <a:pt x="9639" y="8203"/>
                  <a:pt x="9640" y="8200"/>
                  <a:pt x="9643" y="8198"/>
                </a:cubicBezTo>
                <a:close/>
                <a:moveTo>
                  <a:pt x="16729" y="8199"/>
                </a:moveTo>
                <a:cubicBezTo>
                  <a:pt x="16732" y="8200"/>
                  <a:pt x="16733" y="8202"/>
                  <a:pt x="16736" y="8204"/>
                </a:cubicBezTo>
                <a:cubicBezTo>
                  <a:pt x="16729" y="8206"/>
                  <a:pt x="16723" y="8208"/>
                  <a:pt x="16716" y="8210"/>
                </a:cubicBezTo>
                <a:lnTo>
                  <a:pt x="16729" y="8199"/>
                </a:lnTo>
                <a:close/>
                <a:moveTo>
                  <a:pt x="5535" y="6686"/>
                </a:moveTo>
                <a:cubicBezTo>
                  <a:pt x="6730" y="6686"/>
                  <a:pt x="7903" y="7008"/>
                  <a:pt x="8906" y="7644"/>
                </a:cubicBezTo>
                <a:cubicBezTo>
                  <a:pt x="8534" y="7505"/>
                  <a:pt x="8121" y="7455"/>
                  <a:pt x="7698" y="7455"/>
                </a:cubicBezTo>
                <a:cubicBezTo>
                  <a:pt x="6996" y="7455"/>
                  <a:pt x="6269" y="7592"/>
                  <a:pt x="5667" y="7683"/>
                </a:cubicBezTo>
                <a:cubicBezTo>
                  <a:pt x="3859" y="7953"/>
                  <a:pt x="2094" y="8435"/>
                  <a:pt x="525" y="9403"/>
                </a:cubicBezTo>
                <a:cubicBezTo>
                  <a:pt x="517" y="9391"/>
                  <a:pt x="507" y="9380"/>
                  <a:pt x="499" y="9367"/>
                </a:cubicBezTo>
                <a:cubicBezTo>
                  <a:pt x="491" y="9354"/>
                  <a:pt x="479" y="9346"/>
                  <a:pt x="465" y="9344"/>
                </a:cubicBezTo>
                <a:cubicBezTo>
                  <a:pt x="469" y="9299"/>
                  <a:pt x="474" y="9252"/>
                  <a:pt x="479" y="9207"/>
                </a:cubicBezTo>
                <a:cubicBezTo>
                  <a:pt x="1006" y="7713"/>
                  <a:pt x="2899" y="7059"/>
                  <a:pt x="4317" y="6799"/>
                </a:cubicBezTo>
                <a:lnTo>
                  <a:pt x="4317" y="6797"/>
                </a:lnTo>
                <a:cubicBezTo>
                  <a:pt x="4722" y="6723"/>
                  <a:pt x="5130" y="6686"/>
                  <a:pt x="5535" y="6686"/>
                </a:cubicBezTo>
                <a:close/>
                <a:moveTo>
                  <a:pt x="20834" y="6687"/>
                </a:moveTo>
                <a:cubicBezTo>
                  <a:pt x="21240" y="6687"/>
                  <a:pt x="21649" y="6724"/>
                  <a:pt x="22054" y="6799"/>
                </a:cubicBezTo>
                <a:cubicBezTo>
                  <a:pt x="23474" y="7059"/>
                  <a:pt x="25366" y="7713"/>
                  <a:pt x="25892" y="9207"/>
                </a:cubicBezTo>
                <a:cubicBezTo>
                  <a:pt x="25898" y="9252"/>
                  <a:pt x="25903" y="9299"/>
                  <a:pt x="25907" y="9344"/>
                </a:cubicBezTo>
                <a:cubicBezTo>
                  <a:pt x="25892" y="9346"/>
                  <a:pt x="25880" y="9355"/>
                  <a:pt x="25872" y="9367"/>
                </a:cubicBezTo>
                <a:cubicBezTo>
                  <a:pt x="25864" y="9380"/>
                  <a:pt x="25855" y="9391"/>
                  <a:pt x="25847" y="9403"/>
                </a:cubicBezTo>
                <a:cubicBezTo>
                  <a:pt x="24277" y="8436"/>
                  <a:pt x="22513" y="7953"/>
                  <a:pt x="20705" y="7683"/>
                </a:cubicBezTo>
                <a:cubicBezTo>
                  <a:pt x="20104" y="7592"/>
                  <a:pt x="19378" y="7455"/>
                  <a:pt x="18676" y="7455"/>
                </a:cubicBezTo>
                <a:cubicBezTo>
                  <a:pt x="18253" y="7455"/>
                  <a:pt x="17838" y="7505"/>
                  <a:pt x="17465" y="7645"/>
                </a:cubicBezTo>
                <a:cubicBezTo>
                  <a:pt x="18468" y="7009"/>
                  <a:pt x="19640" y="6687"/>
                  <a:pt x="20834" y="6687"/>
                </a:cubicBezTo>
                <a:close/>
                <a:moveTo>
                  <a:pt x="9429" y="7069"/>
                </a:moveTo>
                <a:lnTo>
                  <a:pt x="9429" y="7069"/>
                </a:lnTo>
                <a:cubicBezTo>
                  <a:pt x="10153" y="7455"/>
                  <a:pt x="10952" y="7775"/>
                  <a:pt x="11762" y="7819"/>
                </a:cubicBezTo>
                <a:cubicBezTo>
                  <a:pt x="11764" y="7819"/>
                  <a:pt x="11767" y="7819"/>
                  <a:pt x="11770" y="7819"/>
                </a:cubicBezTo>
                <a:cubicBezTo>
                  <a:pt x="11805" y="7819"/>
                  <a:pt x="11838" y="7795"/>
                  <a:pt x="11848" y="7760"/>
                </a:cubicBezTo>
                <a:cubicBezTo>
                  <a:pt x="11890" y="7733"/>
                  <a:pt x="11927" y="7703"/>
                  <a:pt x="11962" y="7669"/>
                </a:cubicBezTo>
                <a:cubicBezTo>
                  <a:pt x="12151" y="7932"/>
                  <a:pt x="12387" y="8170"/>
                  <a:pt x="12574" y="8430"/>
                </a:cubicBezTo>
                <a:cubicBezTo>
                  <a:pt x="12763" y="8692"/>
                  <a:pt x="12924" y="8970"/>
                  <a:pt x="13035" y="9271"/>
                </a:cubicBezTo>
                <a:cubicBezTo>
                  <a:pt x="13034" y="9275"/>
                  <a:pt x="13032" y="9280"/>
                  <a:pt x="13031" y="9284"/>
                </a:cubicBezTo>
                <a:cubicBezTo>
                  <a:pt x="13026" y="9327"/>
                  <a:pt x="13023" y="9371"/>
                  <a:pt x="13019" y="9412"/>
                </a:cubicBezTo>
                <a:cubicBezTo>
                  <a:pt x="12155" y="8866"/>
                  <a:pt x="11059" y="8400"/>
                  <a:pt x="10040" y="8336"/>
                </a:cubicBezTo>
                <a:cubicBezTo>
                  <a:pt x="10040" y="8335"/>
                  <a:pt x="10043" y="8334"/>
                  <a:pt x="10044" y="8331"/>
                </a:cubicBezTo>
                <a:cubicBezTo>
                  <a:pt x="10129" y="7860"/>
                  <a:pt x="9763" y="7423"/>
                  <a:pt x="9429" y="7069"/>
                </a:cubicBezTo>
                <a:close/>
                <a:moveTo>
                  <a:pt x="16943" y="7068"/>
                </a:moveTo>
                <a:lnTo>
                  <a:pt x="16943" y="7068"/>
                </a:lnTo>
                <a:cubicBezTo>
                  <a:pt x="16609" y="7421"/>
                  <a:pt x="16242" y="7860"/>
                  <a:pt x="16329" y="8331"/>
                </a:cubicBezTo>
                <a:cubicBezTo>
                  <a:pt x="16329" y="8334"/>
                  <a:pt x="16332" y="8334"/>
                  <a:pt x="16332" y="8336"/>
                </a:cubicBezTo>
                <a:cubicBezTo>
                  <a:pt x="15284" y="8400"/>
                  <a:pt x="14153" y="8891"/>
                  <a:pt x="13278" y="9460"/>
                </a:cubicBezTo>
                <a:lnTo>
                  <a:pt x="13275" y="9460"/>
                </a:lnTo>
                <a:cubicBezTo>
                  <a:pt x="13382" y="9086"/>
                  <a:pt x="13570" y="8746"/>
                  <a:pt x="13798" y="8430"/>
                </a:cubicBezTo>
                <a:cubicBezTo>
                  <a:pt x="13985" y="8170"/>
                  <a:pt x="14221" y="7931"/>
                  <a:pt x="14410" y="7668"/>
                </a:cubicBezTo>
                <a:cubicBezTo>
                  <a:pt x="14445" y="7703"/>
                  <a:pt x="14483" y="7732"/>
                  <a:pt x="14523" y="7759"/>
                </a:cubicBezTo>
                <a:cubicBezTo>
                  <a:pt x="14534" y="7795"/>
                  <a:pt x="14567" y="7819"/>
                  <a:pt x="14604" y="7819"/>
                </a:cubicBezTo>
                <a:cubicBezTo>
                  <a:pt x="14606" y="7819"/>
                  <a:pt x="14608" y="7819"/>
                  <a:pt x="14610" y="7819"/>
                </a:cubicBezTo>
                <a:cubicBezTo>
                  <a:pt x="15420" y="7775"/>
                  <a:pt x="16218" y="7453"/>
                  <a:pt x="16943" y="7068"/>
                </a:cubicBezTo>
                <a:close/>
                <a:moveTo>
                  <a:pt x="12822" y="9479"/>
                </a:moveTo>
                <a:cubicBezTo>
                  <a:pt x="12832" y="9484"/>
                  <a:pt x="12844" y="9490"/>
                  <a:pt x="12855" y="9496"/>
                </a:cubicBezTo>
                <a:cubicBezTo>
                  <a:pt x="12840" y="9498"/>
                  <a:pt x="12824" y="9499"/>
                  <a:pt x="12809" y="9502"/>
                </a:cubicBezTo>
                <a:lnTo>
                  <a:pt x="12809" y="9502"/>
                </a:lnTo>
                <a:cubicBezTo>
                  <a:pt x="12813" y="9495"/>
                  <a:pt x="12818" y="9487"/>
                  <a:pt x="12822" y="9479"/>
                </a:cubicBezTo>
                <a:close/>
                <a:moveTo>
                  <a:pt x="13551" y="9479"/>
                </a:moveTo>
                <a:lnTo>
                  <a:pt x="13566" y="9502"/>
                </a:lnTo>
                <a:cubicBezTo>
                  <a:pt x="13549" y="9499"/>
                  <a:pt x="13534" y="9498"/>
                  <a:pt x="13518" y="9496"/>
                </a:cubicBezTo>
                <a:lnTo>
                  <a:pt x="13518" y="9495"/>
                </a:lnTo>
                <a:cubicBezTo>
                  <a:pt x="13529" y="9490"/>
                  <a:pt x="13539" y="9484"/>
                  <a:pt x="13551" y="9479"/>
                </a:cubicBezTo>
                <a:close/>
                <a:moveTo>
                  <a:pt x="7396" y="7606"/>
                </a:moveTo>
                <a:cubicBezTo>
                  <a:pt x="8152" y="7606"/>
                  <a:pt x="8890" y="7747"/>
                  <a:pt x="9534" y="8176"/>
                </a:cubicBezTo>
                <a:cubicBezTo>
                  <a:pt x="9163" y="8078"/>
                  <a:pt x="8785" y="8037"/>
                  <a:pt x="8406" y="8037"/>
                </a:cubicBezTo>
                <a:cubicBezTo>
                  <a:pt x="7411" y="8037"/>
                  <a:pt x="6405" y="8321"/>
                  <a:pt x="5470" y="8616"/>
                </a:cubicBezTo>
                <a:cubicBezTo>
                  <a:pt x="4716" y="8855"/>
                  <a:pt x="3973" y="9128"/>
                  <a:pt x="3224" y="9382"/>
                </a:cubicBezTo>
                <a:cubicBezTo>
                  <a:pt x="2568" y="9603"/>
                  <a:pt x="1902" y="9728"/>
                  <a:pt x="1230" y="9867"/>
                </a:cubicBezTo>
                <a:cubicBezTo>
                  <a:pt x="976" y="9811"/>
                  <a:pt x="749" y="9695"/>
                  <a:pt x="585" y="9490"/>
                </a:cubicBezTo>
                <a:cubicBezTo>
                  <a:pt x="2097" y="8752"/>
                  <a:pt x="3571" y="8171"/>
                  <a:pt x="5236" y="7863"/>
                </a:cubicBezTo>
                <a:cubicBezTo>
                  <a:pt x="5931" y="7735"/>
                  <a:pt x="6672" y="7606"/>
                  <a:pt x="7396" y="7606"/>
                </a:cubicBezTo>
                <a:close/>
                <a:moveTo>
                  <a:pt x="18977" y="7606"/>
                </a:moveTo>
                <a:cubicBezTo>
                  <a:pt x="19700" y="7606"/>
                  <a:pt x="20441" y="7734"/>
                  <a:pt x="21135" y="7863"/>
                </a:cubicBezTo>
                <a:cubicBezTo>
                  <a:pt x="22802" y="8171"/>
                  <a:pt x="24276" y="8752"/>
                  <a:pt x="25787" y="9490"/>
                </a:cubicBezTo>
                <a:cubicBezTo>
                  <a:pt x="25623" y="9696"/>
                  <a:pt x="25396" y="9811"/>
                  <a:pt x="25143" y="9867"/>
                </a:cubicBezTo>
                <a:cubicBezTo>
                  <a:pt x="24469" y="9728"/>
                  <a:pt x="23804" y="9603"/>
                  <a:pt x="23148" y="9382"/>
                </a:cubicBezTo>
                <a:cubicBezTo>
                  <a:pt x="22397" y="9128"/>
                  <a:pt x="21655" y="8855"/>
                  <a:pt x="20902" y="8616"/>
                </a:cubicBezTo>
                <a:cubicBezTo>
                  <a:pt x="19966" y="8320"/>
                  <a:pt x="18960" y="8037"/>
                  <a:pt x="17967" y="8037"/>
                </a:cubicBezTo>
                <a:cubicBezTo>
                  <a:pt x="17587" y="8037"/>
                  <a:pt x="17209" y="8078"/>
                  <a:pt x="16837" y="8176"/>
                </a:cubicBezTo>
                <a:cubicBezTo>
                  <a:pt x="17482" y="7747"/>
                  <a:pt x="18220" y="7606"/>
                  <a:pt x="18977" y="7606"/>
                </a:cubicBezTo>
                <a:close/>
                <a:moveTo>
                  <a:pt x="20777" y="5915"/>
                </a:moveTo>
                <a:cubicBezTo>
                  <a:pt x="22762" y="5915"/>
                  <a:pt x="24535" y="6639"/>
                  <a:pt x="25718" y="8242"/>
                </a:cubicBezTo>
                <a:cubicBezTo>
                  <a:pt x="25759" y="8387"/>
                  <a:pt x="25792" y="8538"/>
                  <a:pt x="25819" y="8690"/>
                </a:cubicBezTo>
                <a:cubicBezTo>
                  <a:pt x="25168" y="7429"/>
                  <a:pt x="23229" y="6797"/>
                  <a:pt x="21989" y="6612"/>
                </a:cubicBezTo>
                <a:cubicBezTo>
                  <a:pt x="21613" y="6556"/>
                  <a:pt x="21215" y="6525"/>
                  <a:pt x="20809" y="6525"/>
                </a:cubicBezTo>
                <a:cubicBezTo>
                  <a:pt x="19230" y="6525"/>
                  <a:pt x="17538" y="6992"/>
                  <a:pt x="16572" y="8244"/>
                </a:cubicBezTo>
                <a:cubicBezTo>
                  <a:pt x="16552" y="8270"/>
                  <a:pt x="16577" y="8296"/>
                  <a:pt x="16603" y="8296"/>
                </a:cubicBezTo>
                <a:cubicBezTo>
                  <a:pt x="16612" y="8296"/>
                  <a:pt x="16620" y="8293"/>
                  <a:pt x="16627" y="8287"/>
                </a:cubicBezTo>
                <a:cubicBezTo>
                  <a:pt x="16629" y="8286"/>
                  <a:pt x="16631" y="8284"/>
                  <a:pt x="16633" y="8282"/>
                </a:cubicBezTo>
                <a:cubicBezTo>
                  <a:pt x="16639" y="8290"/>
                  <a:pt x="16647" y="8294"/>
                  <a:pt x="16657" y="8294"/>
                </a:cubicBezTo>
                <a:cubicBezTo>
                  <a:pt x="16659" y="8294"/>
                  <a:pt x="16661" y="8294"/>
                  <a:pt x="16664" y="8294"/>
                </a:cubicBezTo>
                <a:cubicBezTo>
                  <a:pt x="17042" y="8221"/>
                  <a:pt x="17417" y="8189"/>
                  <a:pt x="17790" y="8189"/>
                </a:cubicBezTo>
                <a:cubicBezTo>
                  <a:pt x="19002" y="8189"/>
                  <a:pt x="20188" y="8527"/>
                  <a:pt x="21346" y="8918"/>
                </a:cubicBezTo>
                <a:cubicBezTo>
                  <a:pt x="22092" y="9170"/>
                  <a:pt x="22832" y="9432"/>
                  <a:pt x="23585" y="9656"/>
                </a:cubicBezTo>
                <a:cubicBezTo>
                  <a:pt x="23868" y="9740"/>
                  <a:pt x="24159" y="9830"/>
                  <a:pt x="24453" y="9902"/>
                </a:cubicBezTo>
                <a:cubicBezTo>
                  <a:pt x="24137" y="9879"/>
                  <a:pt x="23821" y="9814"/>
                  <a:pt x="23564" y="9758"/>
                </a:cubicBezTo>
                <a:cubicBezTo>
                  <a:pt x="22918" y="9614"/>
                  <a:pt x="22288" y="9350"/>
                  <a:pt x="21638" y="9232"/>
                </a:cubicBezTo>
                <a:cubicBezTo>
                  <a:pt x="20819" y="9086"/>
                  <a:pt x="19983" y="9102"/>
                  <a:pt x="19158" y="9023"/>
                </a:cubicBezTo>
                <a:cubicBezTo>
                  <a:pt x="18656" y="8975"/>
                  <a:pt x="18140" y="8930"/>
                  <a:pt x="17657" y="8771"/>
                </a:cubicBezTo>
                <a:cubicBezTo>
                  <a:pt x="17303" y="8654"/>
                  <a:pt x="17012" y="8443"/>
                  <a:pt x="16675" y="8300"/>
                </a:cubicBezTo>
                <a:cubicBezTo>
                  <a:pt x="16666" y="8297"/>
                  <a:pt x="16659" y="8295"/>
                  <a:pt x="16651" y="8295"/>
                </a:cubicBezTo>
                <a:cubicBezTo>
                  <a:pt x="16617" y="8295"/>
                  <a:pt x="16590" y="8327"/>
                  <a:pt x="16586" y="8361"/>
                </a:cubicBezTo>
                <a:lnTo>
                  <a:pt x="16586" y="8361"/>
                </a:lnTo>
                <a:cubicBezTo>
                  <a:pt x="16582" y="8345"/>
                  <a:pt x="16569" y="8330"/>
                  <a:pt x="16548" y="8330"/>
                </a:cubicBezTo>
                <a:cubicBezTo>
                  <a:pt x="16512" y="8330"/>
                  <a:pt x="16474" y="8332"/>
                  <a:pt x="16438" y="8334"/>
                </a:cubicBezTo>
                <a:cubicBezTo>
                  <a:pt x="16441" y="8327"/>
                  <a:pt x="16446" y="8323"/>
                  <a:pt x="16446" y="8316"/>
                </a:cubicBezTo>
                <a:cubicBezTo>
                  <a:pt x="16465" y="8124"/>
                  <a:pt x="16530" y="7964"/>
                  <a:pt x="16619" y="7820"/>
                </a:cubicBezTo>
                <a:lnTo>
                  <a:pt x="16619" y="7820"/>
                </a:lnTo>
                <a:cubicBezTo>
                  <a:pt x="16595" y="7912"/>
                  <a:pt x="16583" y="8005"/>
                  <a:pt x="16581" y="8100"/>
                </a:cubicBezTo>
                <a:cubicBezTo>
                  <a:pt x="16581" y="8112"/>
                  <a:pt x="16593" y="8121"/>
                  <a:pt x="16604" y="8121"/>
                </a:cubicBezTo>
                <a:cubicBezTo>
                  <a:pt x="16610" y="8121"/>
                  <a:pt x="16616" y="8118"/>
                  <a:pt x="16620" y="8111"/>
                </a:cubicBezTo>
                <a:cubicBezTo>
                  <a:pt x="16995" y="7312"/>
                  <a:pt x="17457" y="6776"/>
                  <a:pt x="18291" y="6423"/>
                </a:cubicBezTo>
                <a:cubicBezTo>
                  <a:pt x="19046" y="6104"/>
                  <a:pt x="19884" y="5924"/>
                  <a:pt x="20706" y="5916"/>
                </a:cubicBezTo>
                <a:cubicBezTo>
                  <a:pt x="20730" y="5916"/>
                  <a:pt x="20753" y="5915"/>
                  <a:pt x="20777" y="5915"/>
                </a:cubicBezTo>
                <a:close/>
                <a:moveTo>
                  <a:pt x="5590" y="5915"/>
                </a:moveTo>
                <a:cubicBezTo>
                  <a:pt x="5613" y="5915"/>
                  <a:pt x="5637" y="5916"/>
                  <a:pt x="5660" y="5916"/>
                </a:cubicBezTo>
                <a:cubicBezTo>
                  <a:pt x="6482" y="5924"/>
                  <a:pt x="7321" y="6104"/>
                  <a:pt x="8076" y="6423"/>
                </a:cubicBezTo>
                <a:cubicBezTo>
                  <a:pt x="8909" y="6776"/>
                  <a:pt x="9372" y="7313"/>
                  <a:pt x="9747" y="8111"/>
                </a:cubicBezTo>
                <a:cubicBezTo>
                  <a:pt x="9750" y="8118"/>
                  <a:pt x="9756" y="8121"/>
                  <a:pt x="9763" y="8121"/>
                </a:cubicBezTo>
                <a:cubicBezTo>
                  <a:pt x="9773" y="8121"/>
                  <a:pt x="9784" y="8113"/>
                  <a:pt x="9784" y="8100"/>
                </a:cubicBezTo>
                <a:cubicBezTo>
                  <a:pt x="9784" y="8007"/>
                  <a:pt x="9772" y="7913"/>
                  <a:pt x="9748" y="7821"/>
                </a:cubicBezTo>
                <a:lnTo>
                  <a:pt x="9748" y="7821"/>
                </a:lnTo>
                <a:cubicBezTo>
                  <a:pt x="9836" y="7965"/>
                  <a:pt x="9901" y="8124"/>
                  <a:pt x="9919" y="8316"/>
                </a:cubicBezTo>
                <a:cubicBezTo>
                  <a:pt x="9919" y="8323"/>
                  <a:pt x="9925" y="8328"/>
                  <a:pt x="9928" y="8334"/>
                </a:cubicBezTo>
                <a:cubicBezTo>
                  <a:pt x="9891" y="8332"/>
                  <a:pt x="9855" y="8331"/>
                  <a:pt x="9819" y="8331"/>
                </a:cubicBezTo>
                <a:cubicBezTo>
                  <a:pt x="9795" y="8332"/>
                  <a:pt x="9781" y="8349"/>
                  <a:pt x="9780" y="8367"/>
                </a:cubicBezTo>
                <a:lnTo>
                  <a:pt x="9780" y="8367"/>
                </a:lnTo>
                <a:cubicBezTo>
                  <a:pt x="9777" y="8332"/>
                  <a:pt x="9751" y="8297"/>
                  <a:pt x="9715" y="8297"/>
                </a:cubicBezTo>
                <a:cubicBezTo>
                  <a:pt x="9708" y="8297"/>
                  <a:pt x="9700" y="8298"/>
                  <a:pt x="9692" y="8302"/>
                </a:cubicBezTo>
                <a:cubicBezTo>
                  <a:pt x="9353" y="8444"/>
                  <a:pt x="9064" y="8655"/>
                  <a:pt x="8708" y="8771"/>
                </a:cubicBezTo>
                <a:cubicBezTo>
                  <a:pt x="8226" y="8930"/>
                  <a:pt x="7710" y="8976"/>
                  <a:pt x="7207" y="9024"/>
                </a:cubicBezTo>
                <a:cubicBezTo>
                  <a:pt x="6382" y="9103"/>
                  <a:pt x="5546" y="9087"/>
                  <a:pt x="4728" y="9232"/>
                </a:cubicBezTo>
                <a:cubicBezTo>
                  <a:pt x="4077" y="9350"/>
                  <a:pt x="3448" y="9615"/>
                  <a:pt x="2801" y="9758"/>
                </a:cubicBezTo>
                <a:cubicBezTo>
                  <a:pt x="2544" y="9815"/>
                  <a:pt x="2230" y="9879"/>
                  <a:pt x="1913" y="9903"/>
                </a:cubicBezTo>
                <a:cubicBezTo>
                  <a:pt x="2206" y="9831"/>
                  <a:pt x="2496" y="9742"/>
                  <a:pt x="2781" y="9656"/>
                </a:cubicBezTo>
                <a:cubicBezTo>
                  <a:pt x="3535" y="9432"/>
                  <a:pt x="4275" y="9170"/>
                  <a:pt x="5019" y="8919"/>
                </a:cubicBezTo>
                <a:cubicBezTo>
                  <a:pt x="6177" y="8528"/>
                  <a:pt x="7362" y="8190"/>
                  <a:pt x="8573" y="8190"/>
                </a:cubicBezTo>
                <a:cubicBezTo>
                  <a:pt x="8947" y="8190"/>
                  <a:pt x="9323" y="8222"/>
                  <a:pt x="9701" y="8295"/>
                </a:cubicBezTo>
                <a:cubicBezTo>
                  <a:pt x="9703" y="8295"/>
                  <a:pt x="9705" y="8296"/>
                  <a:pt x="9708" y="8296"/>
                </a:cubicBezTo>
                <a:cubicBezTo>
                  <a:pt x="9718" y="8296"/>
                  <a:pt x="9728" y="8291"/>
                  <a:pt x="9733" y="8283"/>
                </a:cubicBezTo>
                <a:cubicBezTo>
                  <a:pt x="9736" y="8284"/>
                  <a:pt x="9737" y="8286"/>
                  <a:pt x="9739" y="8287"/>
                </a:cubicBezTo>
                <a:cubicBezTo>
                  <a:pt x="9745" y="8293"/>
                  <a:pt x="9754" y="8296"/>
                  <a:pt x="9762" y="8296"/>
                </a:cubicBezTo>
                <a:cubicBezTo>
                  <a:pt x="9788" y="8296"/>
                  <a:pt x="9814" y="8270"/>
                  <a:pt x="9795" y="8246"/>
                </a:cubicBezTo>
                <a:cubicBezTo>
                  <a:pt x="8828" y="6992"/>
                  <a:pt x="7134" y="6526"/>
                  <a:pt x="5554" y="6526"/>
                </a:cubicBezTo>
                <a:cubicBezTo>
                  <a:pt x="5150" y="6526"/>
                  <a:pt x="4753" y="6556"/>
                  <a:pt x="4377" y="6612"/>
                </a:cubicBezTo>
                <a:cubicBezTo>
                  <a:pt x="3137" y="6799"/>
                  <a:pt x="1198" y="7431"/>
                  <a:pt x="547" y="8690"/>
                </a:cubicBezTo>
                <a:cubicBezTo>
                  <a:pt x="574" y="8539"/>
                  <a:pt x="607" y="8390"/>
                  <a:pt x="649" y="8242"/>
                </a:cubicBezTo>
                <a:cubicBezTo>
                  <a:pt x="1831" y="6639"/>
                  <a:pt x="3605" y="5915"/>
                  <a:pt x="5590" y="5915"/>
                </a:cubicBezTo>
                <a:close/>
                <a:moveTo>
                  <a:pt x="8881" y="9689"/>
                </a:moveTo>
                <a:cubicBezTo>
                  <a:pt x="9266" y="9689"/>
                  <a:pt x="9651" y="9738"/>
                  <a:pt x="10032" y="9838"/>
                </a:cubicBezTo>
                <a:cubicBezTo>
                  <a:pt x="9807" y="9800"/>
                  <a:pt x="9585" y="9782"/>
                  <a:pt x="9366" y="9782"/>
                </a:cubicBezTo>
                <a:cubicBezTo>
                  <a:pt x="7913" y="9782"/>
                  <a:pt x="6568" y="10561"/>
                  <a:pt x="5367" y="11482"/>
                </a:cubicBezTo>
                <a:cubicBezTo>
                  <a:pt x="4594" y="12076"/>
                  <a:pt x="3699" y="12813"/>
                  <a:pt x="3128" y="13692"/>
                </a:cubicBezTo>
                <a:cubicBezTo>
                  <a:pt x="3737" y="12450"/>
                  <a:pt x="4816" y="11377"/>
                  <a:pt x="5924" y="10639"/>
                </a:cubicBezTo>
                <a:cubicBezTo>
                  <a:pt x="6837" y="10032"/>
                  <a:pt x="7856" y="9689"/>
                  <a:pt x="8881" y="9689"/>
                </a:cubicBezTo>
                <a:close/>
                <a:moveTo>
                  <a:pt x="17490" y="9690"/>
                </a:moveTo>
                <a:cubicBezTo>
                  <a:pt x="18515" y="9690"/>
                  <a:pt x="19534" y="10032"/>
                  <a:pt x="20447" y="10639"/>
                </a:cubicBezTo>
                <a:cubicBezTo>
                  <a:pt x="21557" y="11377"/>
                  <a:pt x="22636" y="12452"/>
                  <a:pt x="23245" y="13693"/>
                </a:cubicBezTo>
                <a:cubicBezTo>
                  <a:pt x="22674" y="12814"/>
                  <a:pt x="21778" y="12077"/>
                  <a:pt x="21005" y="11483"/>
                </a:cubicBezTo>
                <a:cubicBezTo>
                  <a:pt x="19803" y="10561"/>
                  <a:pt x="18458" y="9783"/>
                  <a:pt x="17005" y="9783"/>
                </a:cubicBezTo>
                <a:cubicBezTo>
                  <a:pt x="16785" y="9783"/>
                  <a:pt x="16564" y="9800"/>
                  <a:pt x="16340" y="9838"/>
                </a:cubicBezTo>
                <a:cubicBezTo>
                  <a:pt x="16721" y="9738"/>
                  <a:pt x="17106" y="9690"/>
                  <a:pt x="17490" y="9690"/>
                </a:cubicBezTo>
                <a:close/>
                <a:moveTo>
                  <a:pt x="9485" y="9922"/>
                </a:moveTo>
                <a:cubicBezTo>
                  <a:pt x="9639" y="9922"/>
                  <a:pt x="9795" y="9930"/>
                  <a:pt x="9952" y="9946"/>
                </a:cubicBezTo>
                <a:cubicBezTo>
                  <a:pt x="8297" y="10034"/>
                  <a:pt x="7035" y="11402"/>
                  <a:pt x="5804" y="12385"/>
                </a:cubicBezTo>
                <a:cubicBezTo>
                  <a:pt x="4746" y="13230"/>
                  <a:pt x="3017" y="14375"/>
                  <a:pt x="2860" y="15872"/>
                </a:cubicBezTo>
                <a:cubicBezTo>
                  <a:pt x="2761" y="15760"/>
                  <a:pt x="2708" y="15607"/>
                  <a:pt x="2689" y="15434"/>
                </a:cubicBezTo>
                <a:lnTo>
                  <a:pt x="2689" y="15432"/>
                </a:lnTo>
                <a:cubicBezTo>
                  <a:pt x="2796" y="14655"/>
                  <a:pt x="3073" y="13984"/>
                  <a:pt x="3588" y="13343"/>
                </a:cubicBezTo>
                <a:cubicBezTo>
                  <a:pt x="4119" y="12680"/>
                  <a:pt x="4796" y="12128"/>
                  <a:pt x="5460" y="11605"/>
                </a:cubicBezTo>
                <a:cubicBezTo>
                  <a:pt x="6689" y="10640"/>
                  <a:pt x="8009" y="9922"/>
                  <a:pt x="9485" y="9922"/>
                </a:cubicBezTo>
                <a:close/>
                <a:moveTo>
                  <a:pt x="16886" y="9922"/>
                </a:moveTo>
                <a:cubicBezTo>
                  <a:pt x="18363" y="9922"/>
                  <a:pt x="19682" y="10640"/>
                  <a:pt x="20911" y="11605"/>
                </a:cubicBezTo>
                <a:cubicBezTo>
                  <a:pt x="21575" y="12128"/>
                  <a:pt x="22253" y="12680"/>
                  <a:pt x="22784" y="13343"/>
                </a:cubicBezTo>
                <a:cubicBezTo>
                  <a:pt x="23298" y="13984"/>
                  <a:pt x="23576" y="14655"/>
                  <a:pt x="23683" y="15432"/>
                </a:cubicBezTo>
                <a:cubicBezTo>
                  <a:pt x="23663" y="15606"/>
                  <a:pt x="23611" y="15759"/>
                  <a:pt x="23512" y="15872"/>
                </a:cubicBezTo>
                <a:cubicBezTo>
                  <a:pt x="23353" y="14375"/>
                  <a:pt x="21626" y="13230"/>
                  <a:pt x="20567" y="12385"/>
                </a:cubicBezTo>
                <a:cubicBezTo>
                  <a:pt x="19336" y="11402"/>
                  <a:pt x="18075" y="10034"/>
                  <a:pt x="16420" y="9946"/>
                </a:cubicBezTo>
                <a:cubicBezTo>
                  <a:pt x="16577" y="9930"/>
                  <a:pt x="16732" y="9922"/>
                  <a:pt x="16886" y="9922"/>
                </a:cubicBezTo>
                <a:close/>
                <a:moveTo>
                  <a:pt x="13817" y="9671"/>
                </a:moveTo>
                <a:lnTo>
                  <a:pt x="13817" y="9671"/>
                </a:lnTo>
                <a:cubicBezTo>
                  <a:pt x="13978" y="9707"/>
                  <a:pt x="14141" y="9744"/>
                  <a:pt x="14299" y="9792"/>
                </a:cubicBezTo>
                <a:cubicBezTo>
                  <a:pt x="14709" y="9917"/>
                  <a:pt x="15038" y="10119"/>
                  <a:pt x="15400" y="10341"/>
                </a:cubicBezTo>
                <a:cubicBezTo>
                  <a:pt x="15406" y="10345"/>
                  <a:pt x="15413" y="10347"/>
                  <a:pt x="15419" y="10347"/>
                </a:cubicBezTo>
                <a:cubicBezTo>
                  <a:pt x="15448" y="10347"/>
                  <a:pt x="15467" y="10307"/>
                  <a:pt x="15445" y="10281"/>
                </a:cubicBezTo>
                <a:cubicBezTo>
                  <a:pt x="15424" y="10257"/>
                  <a:pt x="15402" y="10234"/>
                  <a:pt x="15380" y="10210"/>
                </a:cubicBezTo>
                <a:cubicBezTo>
                  <a:pt x="15453" y="10173"/>
                  <a:pt x="15526" y="10137"/>
                  <a:pt x="15600" y="10103"/>
                </a:cubicBezTo>
                <a:cubicBezTo>
                  <a:pt x="15730" y="10066"/>
                  <a:pt x="15861" y="10035"/>
                  <a:pt x="15990" y="10010"/>
                </a:cubicBezTo>
                <a:cubicBezTo>
                  <a:pt x="15996" y="10015"/>
                  <a:pt x="16002" y="10018"/>
                  <a:pt x="16010" y="10019"/>
                </a:cubicBezTo>
                <a:cubicBezTo>
                  <a:pt x="16997" y="10077"/>
                  <a:pt x="17839" y="10367"/>
                  <a:pt x="18636" y="10955"/>
                </a:cubicBezTo>
                <a:cubicBezTo>
                  <a:pt x="19314" y="11455"/>
                  <a:pt x="19935" y="12025"/>
                  <a:pt x="20597" y="12546"/>
                </a:cubicBezTo>
                <a:cubicBezTo>
                  <a:pt x="21761" y="13465"/>
                  <a:pt x="23093" y="14427"/>
                  <a:pt x="23433" y="15947"/>
                </a:cubicBezTo>
                <a:cubicBezTo>
                  <a:pt x="23378" y="15987"/>
                  <a:pt x="23316" y="16018"/>
                  <a:pt x="23250" y="16036"/>
                </a:cubicBezTo>
                <a:cubicBezTo>
                  <a:pt x="21726" y="15842"/>
                  <a:pt x="20502" y="14583"/>
                  <a:pt x="19471" y="13544"/>
                </a:cubicBezTo>
                <a:cubicBezTo>
                  <a:pt x="18923" y="12992"/>
                  <a:pt x="18351" y="12468"/>
                  <a:pt x="17763" y="11960"/>
                </a:cubicBezTo>
                <a:cubicBezTo>
                  <a:pt x="17167" y="11443"/>
                  <a:pt x="16577" y="10879"/>
                  <a:pt x="15916" y="10446"/>
                </a:cubicBezTo>
                <a:cubicBezTo>
                  <a:pt x="15911" y="10443"/>
                  <a:pt x="15907" y="10442"/>
                  <a:pt x="15903" y="10442"/>
                </a:cubicBezTo>
                <a:cubicBezTo>
                  <a:pt x="15883" y="10442"/>
                  <a:pt x="15868" y="10470"/>
                  <a:pt x="15885" y="10487"/>
                </a:cubicBezTo>
                <a:cubicBezTo>
                  <a:pt x="16546" y="11210"/>
                  <a:pt x="17365" y="11806"/>
                  <a:pt x="18088" y="12465"/>
                </a:cubicBezTo>
                <a:cubicBezTo>
                  <a:pt x="18670" y="12994"/>
                  <a:pt x="19220" y="13548"/>
                  <a:pt x="19788" y="14088"/>
                </a:cubicBezTo>
                <a:cubicBezTo>
                  <a:pt x="20691" y="14948"/>
                  <a:pt x="21789" y="15922"/>
                  <a:pt x="23078" y="16070"/>
                </a:cubicBezTo>
                <a:cubicBezTo>
                  <a:pt x="23057" y="16071"/>
                  <a:pt x="23035" y="16071"/>
                  <a:pt x="23014" y="16071"/>
                </a:cubicBezTo>
                <a:cubicBezTo>
                  <a:pt x="22916" y="16071"/>
                  <a:pt x="22819" y="16061"/>
                  <a:pt x="22722" y="16040"/>
                </a:cubicBezTo>
                <a:cubicBezTo>
                  <a:pt x="21726" y="15840"/>
                  <a:pt x="20789" y="15311"/>
                  <a:pt x="19950" y="14755"/>
                </a:cubicBezTo>
                <a:cubicBezTo>
                  <a:pt x="19075" y="14177"/>
                  <a:pt x="18232" y="13552"/>
                  <a:pt x="17501" y="12797"/>
                </a:cubicBezTo>
                <a:cubicBezTo>
                  <a:pt x="16776" y="12046"/>
                  <a:pt x="16157" y="11214"/>
                  <a:pt x="15532" y="10381"/>
                </a:cubicBezTo>
                <a:cubicBezTo>
                  <a:pt x="15516" y="10360"/>
                  <a:pt x="15494" y="10351"/>
                  <a:pt x="15473" y="10351"/>
                </a:cubicBezTo>
                <a:cubicBezTo>
                  <a:pt x="15426" y="10351"/>
                  <a:pt x="15381" y="10396"/>
                  <a:pt x="15413" y="10450"/>
                </a:cubicBezTo>
                <a:cubicBezTo>
                  <a:pt x="15702" y="10929"/>
                  <a:pt x="16022" y="11387"/>
                  <a:pt x="16373" y="11824"/>
                </a:cubicBezTo>
                <a:cubicBezTo>
                  <a:pt x="16002" y="11441"/>
                  <a:pt x="15558" y="11190"/>
                  <a:pt x="15025" y="11190"/>
                </a:cubicBezTo>
                <a:cubicBezTo>
                  <a:pt x="14937" y="11190"/>
                  <a:pt x="14847" y="11197"/>
                  <a:pt x="14754" y="11211"/>
                </a:cubicBezTo>
                <a:cubicBezTo>
                  <a:pt x="14753" y="11213"/>
                  <a:pt x="14750" y="11213"/>
                  <a:pt x="14747" y="11214"/>
                </a:cubicBezTo>
                <a:cubicBezTo>
                  <a:pt x="14706" y="11189"/>
                  <a:pt x="14659" y="11175"/>
                  <a:pt x="14611" y="11173"/>
                </a:cubicBezTo>
                <a:cubicBezTo>
                  <a:pt x="14599" y="11174"/>
                  <a:pt x="14587" y="11178"/>
                  <a:pt x="14579" y="11186"/>
                </a:cubicBezTo>
                <a:cubicBezTo>
                  <a:pt x="14458" y="10645"/>
                  <a:pt x="14161" y="10106"/>
                  <a:pt x="13817" y="9671"/>
                </a:cubicBezTo>
                <a:close/>
                <a:moveTo>
                  <a:pt x="12556" y="9671"/>
                </a:moveTo>
                <a:lnTo>
                  <a:pt x="12556" y="9671"/>
                </a:lnTo>
                <a:cubicBezTo>
                  <a:pt x="12211" y="10106"/>
                  <a:pt x="11914" y="10644"/>
                  <a:pt x="11794" y="11185"/>
                </a:cubicBezTo>
                <a:lnTo>
                  <a:pt x="11794" y="11185"/>
                </a:lnTo>
                <a:cubicBezTo>
                  <a:pt x="11785" y="11178"/>
                  <a:pt x="11773" y="11174"/>
                  <a:pt x="11763" y="11173"/>
                </a:cubicBezTo>
                <a:cubicBezTo>
                  <a:pt x="11714" y="11175"/>
                  <a:pt x="11667" y="11190"/>
                  <a:pt x="11626" y="11214"/>
                </a:cubicBezTo>
                <a:cubicBezTo>
                  <a:pt x="11624" y="11213"/>
                  <a:pt x="11622" y="11213"/>
                  <a:pt x="11619" y="11211"/>
                </a:cubicBezTo>
                <a:cubicBezTo>
                  <a:pt x="11526" y="11197"/>
                  <a:pt x="11436" y="11190"/>
                  <a:pt x="11348" y="11190"/>
                </a:cubicBezTo>
                <a:cubicBezTo>
                  <a:pt x="10816" y="11190"/>
                  <a:pt x="10371" y="11441"/>
                  <a:pt x="10000" y="11824"/>
                </a:cubicBezTo>
                <a:cubicBezTo>
                  <a:pt x="10351" y="11389"/>
                  <a:pt x="10672" y="10929"/>
                  <a:pt x="10960" y="10450"/>
                </a:cubicBezTo>
                <a:cubicBezTo>
                  <a:pt x="10992" y="10396"/>
                  <a:pt x="10948" y="10351"/>
                  <a:pt x="10900" y="10351"/>
                </a:cubicBezTo>
                <a:cubicBezTo>
                  <a:pt x="10879" y="10351"/>
                  <a:pt x="10857" y="10360"/>
                  <a:pt x="10841" y="10381"/>
                </a:cubicBezTo>
                <a:cubicBezTo>
                  <a:pt x="10217" y="11214"/>
                  <a:pt x="9598" y="12046"/>
                  <a:pt x="8872" y="12797"/>
                </a:cubicBezTo>
                <a:cubicBezTo>
                  <a:pt x="8142" y="13552"/>
                  <a:pt x="7298" y="14177"/>
                  <a:pt x="6425" y="14755"/>
                </a:cubicBezTo>
                <a:cubicBezTo>
                  <a:pt x="5584" y="15311"/>
                  <a:pt x="4647" y="15840"/>
                  <a:pt x="3651" y="16040"/>
                </a:cubicBezTo>
                <a:cubicBezTo>
                  <a:pt x="3556" y="16061"/>
                  <a:pt x="3461" y="16072"/>
                  <a:pt x="3365" y="16072"/>
                </a:cubicBezTo>
                <a:cubicBezTo>
                  <a:pt x="3342" y="16072"/>
                  <a:pt x="3319" y="16071"/>
                  <a:pt x="3296" y="16070"/>
                </a:cubicBezTo>
                <a:cubicBezTo>
                  <a:pt x="4584" y="15922"/>
                  <a:pt x="5683" y="14948"/>
                  <a:pt x="6586" y="14088"/>
                </a:cubicBezTo>
                <a:cubicBezTo>
                  <a:pt x="7153" y="13548"/>
                  <a:pt x="7705" y="12994"/>
                  <a:pt x="8285" y="12465"/>
                </a:cubicBezTo>
                <a:cubicBezTo>
                  <a:pt x="9009" y="11806"/>
                  <a:pt x="9827" y="11210"/>
                  <a:pt x="10489" y="10487"/>
                </a:cubicBezTo>
                <a:cubicBezTo>
                  <a:pt x="10505" y="10470"/>
                  <a:pt x="10490" y="10442"/>
                  <a:pt x="10470" y="10442"/>
                </a:cubicBezTo>
                <a:cubicBezTo>
                  <a:pt x="10466" y="10442"/>
                  <a:pt x="10462" y="10443"/>
                  <a:pt x="10457" y="10446"/>
                </a:cubicBezTo>
                <a:cubicBezTo>
                  <a:pt x="9796" y="10879"/>
                  <a:pt x="9206" y="11443"/>
                  <a:pt x="8610" y="11960"/>
                </a:cubicBezTo>
                <a:cubicBezTo>
                  <a:pt x="8022" y="12468"/>
                  <a:pt x="7450" y="12993"/>
                  <a:pt x="6902" y="13544"/>
                </a:cubicBezTo>
                <a:cubicBezTo>
                  <a:pt x="5871" y="14583"/>
                  <a:pt x="4647" y="15842"/>
                  <a:pt x="3123" y="16036"/>
                </a:cubicBezTo>
                <a:cubicBezTo>
                  <a:pt x="3057" y="16018"/>
                  <a:pt x="2995" y="15987"/>
                  <a:pt x="2940" y="15947"/>
                </a:cubicBezTo>
                <a:cubicBezTo>
                  <a:pt x="3281" y="14427"/>
                  <a:pt x="4614" y="13465"/>
                  <a:pt x="5778" y="12546"/>
                </a:cubicBezTo>
                <a:cubicBezTo>
                  <a:pt x="6438" y="12025"/>
                  <a:pt x="7059" y="11455"/>
                  <a:pt x="7737" y="10955"/>
                </a:cubicBezTo>
                <a:cubicBezTo>
                  <a:pt x="8534" y="10367"/>
                  <a:pt x="9376" y="10077"/>
                  <a:pt x="10364" y="10019"/>
                </a:cubicBezTo>
                <a:cubicBezTo>
                  <a:pt x="10371" y="10019"/>
                  <a:pt x="10379" y="10015"/>
                  <a:pt x="10384" y="10010"/>
                </a:cubicBezTo>
                <a:cubicBezTo>
                  <a:pt x="10513" y="10035"/>
                  <a:pt x="10643" y="10066"/>
                  <a:pt x="10773" y="10103"/>
                </a:cubicBezTo>
                <a:cubicBezTo>
                  <a:pt x="10848" y="10137"/>
                  <a:pt x="10921" y="10173"/>
                  <a:pt x="10995" y="10210"/>
                </a:cubicBezTo>
                <a:cubicBezTo>
                  <a:pt x="10972" y="10234"/>
                  <a:pt x="10949" y="10257"/>
                  <a:pt x="10929" y="10281"/>
                </a:cubicBezTo>
                <a:cubicBezTo>
                  <a:pt x="10907" y="10307"/>
                  <a:pt x="10926" y="10347"/>
                  <a:pt x="10955" y="10347"/>
                </a:cubicBezTo>
                <a:cubicBezTo>
                  <a:pt x="10961" y="10347"/>
                  <a:pt x="10968" y="10345"/>
                  <a:pt x="10975" y="10341"/>
                </a:cubicBezTo>
                <a:cubicBezTo>
                  <a:pt x="11335" y="10119"/>
                  <a:pt x="11666" y="9917"/>
                  <a:pt x="12075" y="9792"/>
                </a:cubicBezTo>
                <a:cubicBezTo>
                  <a:pt x="12234" y="9744"/>
                  <a:pt x="12395" y="9707"/>
                  <a:pt x="12556" y="9671"/>
                </a:cubicBezTo>
                <a:close/>
                <a:moveTo>
                  <a:pt x="11779" y="11669"/>
                </a:moveTo>
                <a:cubicBezTo>
                  <a:pt x="11782" y="11705"/>
                  <a:pt x="11784" y="11742"/>
                  <a:pt x="11788" y="11780"/>
                </a:cubicBezTo>
                <a:cubicBezTo>
                  <a:pt x="11839" y="12213"/>
                  <a:pt x="11851" y="12649"/>
                  <a:pt x="11840" y="13085"/>
                </a:cubicBezTo>
                <a:cubicBezTo>
                  <a:pt x="11815" y="14088"/>
                  <a:pt x="11619" y="15084"/>
                  <a:pt x="11356" y="16050"/>
                </a:cubicBezTo>
                <a:cubicBezTo>
                  <a:pt x="11039" y="17218"/>
                  <a:pt x="10571" y="18331"/>
                  <a:pt x="10137" y="19456"/>
                </a:cubicBezTo>
                <a:cubicBezTo>
                  <a:pt x="10160" y="19318"/>
                  <a:pt x="10181" y="19185"/>
                  <a:pt x="10204" y="19061"/>
                </a:cubicBezTo>
                <a:cubicBezTo>
                  <a:pt x="10365" y="18205"/>
                  <a:pt x="10487" y="17341"/>
                  <a:pt x="10724" y="16500"/>
                </a:cubicBezTo>
                <a:cubicBezTo>
                  <a:pt x="11161" y="14949"/>
                  <a:pt x="11768" y="13313"/>
                  <a:pt x="11768" y="11674"/>
                </a:cubicBezTo>
                <a:cubicBezTo>
                  <a:pt x="11772" y="11673"/>
                  <a:pt x="11776" y="11672"/>
                  <a:pt x="11779" y="11669"/>
                </a:cubicBezTo>
                <a:close/>
                <a:moveTo>
                  <a:pt x="14594" y="11669"/>
                </a:moveTo>
                <a:cubicBezTo>
                  <a:pt x="14597" y="11672"/>
                  <a:pt x="14599" y="11674"/>
                  <a:pt x="14603" y="11674"/>
                </a:cubicBezTo>
                <a:cubicBezTo>
                  <a:pt x="14603" y="13313"/>
                  <a:pt x="15210" y="14949"/>
                  <a:pt x="15649" y="16500"/>
                </a:cubicBezTo>
                <a:cubicBezTo>
                  <a:pt x="15886" y="17341"/>
                  <a:pt x="16008" y="18205"/>
                  <a:pt x="16169" y="19061"/>
                </a:cubicBezTo>
                <a:cubicBezTo>
                  <a:pt x="16192" y="19185"/>
                  <a:pt x="16213" y="19320"/>
                  <a:pt x="16236" y="19456"/>
                </a:cubicBezTo>
                <a:cubicBezTo>
                  <a:pt x="15802" y="18331"/>
                  <a:pt x="15334" y="17219"/>
                  <a:pt x="15017" y="16050"/>
                </a:cubicBezTo>
                <a:cubicBezTo>
                  <a:pt x="14754" y="15084"/>
                  <a:pt x="14558" y="14088"/>
                  <a:pt x="14533" y="13085"/>
                </a:cubicBezTo>
                <a:cubicBezTo>
                  <a:pt x="14519" y="12649"/>
                  <a:pt x="14535" y="12213"/>
                  <a:pt x="14585" y="11780"/>
                </a:cubicBezTo>
                <a:cubicBezTo>
                  <a:pt x="14589" y="11742"/>
                  <a:pt x="14591" y="11705"/>
                  <a:pt x="14594" y="11669"/>
                </a:cubicBezTo>
                <a:close/>
                <a:moveTo>
                  <a:pt x="11923" y="11297"/>
                </a:moveTo>
                <a:cubicBezTo>
                  <a:pt x="12119" y="11804"/>
                  <a:pt x="12352" y="12294"/>
                  <a:pt x="12499" y="12820"/>
                </a:cubicBezTo>
                <a:cubicBezTo>
                  <a:pt x="12691" y="13507"/>
                  <a:pt x="12606" y="14231"/>
                  <a:pt x="12483" y="14920"/>
                </a:cubicBezTo>
                <a:cubicBezTo>
                  <a:pt x="12282" y="16046"/>
                  <a:pt x="11871" y="17161"/>
                  <a:pt x="11395" y="18198"/>
                </a:cubicBezTo>
                <a:cubicBezTo>
                  <a:pt x="11065" y="18913"/>
                  <a:pt x="10711" y="19641"/>
                  <a:pt x="10217" y="20260"/>
                </a:cubicBezTo>
                <a:cubicBezTo>
                  <a:pt x="10129" y="20371"/>
                  <a:pt x="10015" y="20505"/>
                  <a:pt x="9884" y="20611"/>
                </a:cubicBezTo>
                <a:cubicBezTo>
                  <a:pt x="9895" y="20577"/>
                  <a:pt x="9907" y="20547"/>
                  <a:pt x="9917" y="20513"/>
                </a:cubicBezTo>
                <a:cubicBezTo>
                  <a:pt x="10557" y="19161"/>
                  <a:pt x="11055" y="17694"/>
                  <a:pt x="11438" y="16270"/>
                </a:cubicBezTo>
                <a:cubicBezTo>
                  <a:pt x="11855" y="14723"/>
                  <a:pt x="12071" y="13081"/>
                  <a:pt x="11852" y="11486"/>
                </a:cubicBezTo>
                <a:cubicBezTo>
                  <a:pt x="11876" y="11422"/>
                  <a:pt x="11900" y="11359"/>
                  <a:pt x="11923" y="11297"/>
                </a:cubicBezTo>
                <a:close/>
                <a:moveTo>
                  <a:pt x="14450" y="11297"/>
                </a:moveTo>
                <a:cubicBezTo>
                  <a:pt x="14471" y="11361"/>
                  <a:pt x="14497" y="11423"/>
                  <a:pt x="14521" y="11487"/>
                </a:cubicBezTo>
                <a:cubicBezTo>
                  <a:pt x="14303" y="13082"/>
                  <a:pt x="14519" y="14724"/>
                  <a:pt x="14936" y="16272"/>
                </a:cubicBezTo>
                <a:cubicBezTo>
                  <a:pt x="15318" y="17694"/>
                  <a:pt x="15816" y="19161"/>
                  <a:pt x="16456" y="20512"/>
                </a:cubicBezTo>
                <a:cubicBezTo>
                  <a:pt x="16465" y="20545"/>
                  <a:pt x="16477" y="20579"/>
                  <a:pt x="16489" y="20612"/>
                </a:cubicBezTo>
                <a:cubicBezTo>
                  <a:pt x="16358" y="20505"/>
                  <a:pt x="16244" y="20371"/>
                  <a:pt x="16156" y="20260"/>
                </a:cubicBezTo>
                <a:cubicBezTo>
                  <a:pt x="15662" y="19641"/>
                  <a:pt x="15308" y="18914"/>
                  <a:pt x="14978" y="18198"/>
                </a:cubicBezTo>
                <a:cubicBezTo>
                  <a:pt x="14502" y="17162"/>
                  <a:pt x="14091" y="16046"/>
                  <a:pt x="13891" y="14920"/>
                </a:cubicBezTo>
                <a:cubicBezTo>
                  <a:pt x="13767" y="14231"/>
                  <a:pt x="13682" y="13507"/>
                  <a:pt x="13873" y="12820"/>
                </a:cubicBezTo>
                <a:cubicBezTo>
                  <a:pt x="14019" y="12294"/>
                  <a:pt x="14253" y="11804"/>
                  <a:pt x="14450" y="11297"/>
                </a:cubicBezTo>
                <a:close/>
                <a:moveTo>
                  <a:pt x="11443" y="11367"/>
                </a:moveTo>
                <a:lnTo>
                  <a:pt x="11443" y="11367"/>
                </a:lnTo>
                <a:cubicBezTo>
                  <a:pt x="11200" y="11629"/>
                  <a:pt x="10976" y="12082"/>
                  <a:pt x="10885" y="12254"/>
                </a:cubicBezTo>
                <a:cubicBezTo>
                  <a:pt x="10532" y="12922"/>
                  <a:pt x="10333" y="13673"/>
                  <a:pt x="10160" y="14404"/>
                </a:cubicBezTo>
                <a:cubicBezTo>
                  <a:pt x="9772" y="16038"/>
                  <a:pt x="9673" y="17682"/>
                  <a:pt x="9488" y="19344"/>
                </a:cubicBezTo>
                <a:cubicBezTo>
                  <a:pt x="9480" y="19426"/>
                  <a:pt x="9344" y="20403"/>
                  <a:pt x="9284" y="20729"/>
                </a:cubicBezTo>
                <a:cubicBezTo>
                  <a:pt x="9246" y="20708"/>
                  <a:pt x="9213" y="20681"/>
                  <a:pt x="9182" y="20651"/>
                </a:cubicBezTo>
                <a:cubicBezTo>
                  <a:pt x="9116" y="20364"/>
                  <a:pt x="9049" y="19838"/>
                  <a:pt x="9029" y="19725"/>
                </a:cubicBezTo>
                <a:cubicBezTo>
                  <a:pt x="8829" y="18609"/>
                  <a:pt x="8753" y="17490"/>
                  <a:pt x="8850" y="16358"/>
                </a:cubicBezTo>
                <a:cubicBezTo>
                  <a:pt x="8937" y="15335"/>
                  <a:pt x="9237" y="14363"/>
                  <a:pt x="9773" y="13487"/>
                </a:cubicBezTo>
                <a:cubicBezTo>
                  <a:pt x="10220" y="12758"/>
                  <a:pt x="10819" y="12124"/>
                  <a:pt x="11356" y="11463"/>
                </a:cubicBezTo>
                <a:cubicBezTo>
                  <a:pt x="11379" y="11437"/>
                  <a:pt x="11357" y="11402"/>
                  <a:pt x="11331" y="11402"/>
                </a:cubicBezTo>
                <a:cubicBezTo>
                  <a:pt x="11323" y="11402"/>
                  <a:pt x="11314" y="11405"/>
                  <a:pt x="11307" y="11413"/>
                </a:cubicBezTo>
                <a:cubicBezTo>
                  <a:pt x="10231" y="12548"/>
                  <a:pt x="9289" y="13624"/>
                  <a:pt x="8869" y="15166"/>
                </a:cubicBezTo>
                <a:cubicBezTo>
                  <a:pt x="8422" y="16797"/>
                  <a:pt x="8590" y="18593"/>
                  <a:pt x="8948" y="20248"/>
                </a:cubicBezTo>
                <a:cubicBezTo>
                  <a:pt x="8888" y="20092"/>
                  <a:pt x="8848" y="19933"/>
                  <a:pt x="8817" y="19821"/>
                </a:cubicBezTo>
                <a:cubicBezTo>
                  <a:pt x="8417" y="18401"/>
                  <a:pt x="8414" y="16703"/>
                  <a:pt x="8717" y="15260"/>
                </a:cubicBezTo>
                <a:cubicBezTo>
                  <a:pt x="9034" y="13760"/>
                  <a:pt x="9733" y="11673"/>
                  <a:pt x="11443" y="11367"/>
                </a:cubicBezTo>
                <a:close/>
                <a:moveTo>
                  <a:pt x="14930" y="11367"/>
                </a:moveTo>
                <a:cubicBezTo>
                  <a:pt x="16639" y="11673"/>
                  <a:pt x="17339" y="13760"/>
                  <a:pt x="17655" y="15260"/>
                </a:cubicBezTo>
                <a:cubicBezTo>
                  <a:pt x="17959" y="16703"/>
                  <a:pt x="17956" y="18401"/>
                  <a:pt x="17556" y="19821"/>
                </a:cubicBezTo>
                <a:cubicBezTo>
                  <a:pt x="17524" y="19933"/>
                  <a:pt x="17484" y="20092"/>
                  <a:pt x="17424" y="20248"/>
                </a:cubicBezTo>
                <a:cubicBezTo>
                  <a:pt x="17783" y="18593"/>
                  <a:pt x="17951" y="16798"/>
                  <a:pt x="17504" y="15166"/>
                </a:cubicBezTo>
                <a:cubicBezTo>
                  <a:pt x="17083" y="13624"/>
                  <a:pt x="16141" y="12548"/>
                  <a:pt x="15066" y="11413"/>
                </a:cubicBezTo>
                <a:cubicBezTo>
                  <a:pt x="15059" y="11405"/>
                  <a:pt x="15050" y="11402"/>
                  <a:pt x="15043" y="11402"/>
                </a:cubicBezTo>
                <a:cubicBezTo>
                  <a:pt x="15016" y="11402"/>
                  <a:pt x="14994" y="11437"/>
                  <a:pt x="15016" y="11463"/>
                </a:cubicBezTo>
                <a:cubicBezTo>
                  <a:pt x="15553" y="12124"/>
                  <a:pt x="16153" y="12758"/>
                  <a:pt x="16599" y="13487"/>
                </a:cubicBezTo>
                <a:cubicBezTo>
                  <a:pt x="17136" y="14363"/>
                  <a:pt x="17435" y="15335"/>
                  <a:pt x="17523" y="16358"/>
                </a:cubicBezTo>
                <a:cubicBezTo>
                  <a:pt x="17619" y="17490"/>
                  <a:pt x="17543" y="18609"/>
                  <a:pt x="17343" y="19725"/>
                </a:cubicBezTo>
                <a:cubicBezTo>
                  <a:pt x="17323" y="19838"/>
                  <a:pt x="17257" y="20364"/>
                  <a:pt x="17191" y="20651"/>
                </a:cubicBezTo>
                <a:cubicBezTo>
                  <a:pt x="17160" y="20681"/>
                  <a:pt x="17125" y="20708"/>
                  <a:pt x="17088" y="20729"/>
                </a:cubicBezTo>
                <a:cubicBezTo>
                  <a:pt x="17029" y="20403"/>
                  <a:pt x="16893" y="19426"/>
                  <a:pt x="16884" y="19344"/>
                </a:cubicBezTo>
                <a:cubicBezTo>
                  <a:pt x="16699" y="17682"/>
                  <a:pt x="16601" y="16038"/>
                  <a:pt x="16213" y="14404"/>
                </a:cubicBezTo>
                <a:cubicBezTo>
                  <a:pt x="16040" y="13673"/>
                  <a:pt x="15841" y="12922"/>
                  <a:pt x="15488" y="12254"/>
                </a:cubicBezTo>
                <a:cubicBezTo>
                  <a:pt x="15397" y="12082"/>
                  <a:pt x="15172" y="11629"/>
                  <a:pt x="14930" y="11367"/>
                </a:cubicBezTo>
                <a:close/>
                <a:moveTo>
                  <a:pt x="11650" y="11355"/>
                </a:moveTo>
                <a:lnTo>
                  <a:pt x="11650" y="11355"/>
                </a:lnTo>
                <a:cubicBezTo>
                  <a:pt x="11483" y="13112"/>
                  <a:pt x="11024" y="14757"/>
                  <a:pt x="10537" y="16450"/>
                </a:cubicBezTo>
                <a:cubicBezTo>
                  <a:pt x="10313" y="17226"/>
                  <a:pt x="10192" y="18029"/>
                  <a:pt x="10049" y="18824"/>
                </a:cubicBezTo>
                <a:cubicBezTo>
                  <a:pt x="9972" y="19254"/>
                  <a:pt x="9885" y="19684"/>
                  <a:pt x="9783" y="20109"/>
                </a:cubicBezTo>
                <a:cubicBezTo>
                  <a:pt x="9731" y="20329"/>
                  <a:pt x="9648" y="20547"/>
                  <a:pt x="9589" y="20767"/>
                </a:cubicBezTo>
                <a:cubicBezTo>
                  <a:pt x="9553" y="20776"/>
                  <a:pt x="9516" y="20780"/>
                  <a:pt x="9480" y="20780"/>
                </a:cubicBezTo>
                <a:cubicBezTo>
                  <a:pt x="9456" y="20780"/>
                  <a:pt x="9432" y="20778"/>
                  <a:pt x="9409" y="20775"/>
                </a:cubicBezTo>
                <a:cubicBezTo>
                  <a:pt x="9873" y="19257"/>
                  <a:pt x="9785" y="17597"/>
                  <a:pt x="10043" y="16040"/>
                </a:cubicBezTo>
                <a:cubicBezTo>
                  <a:pt x="10281" y="14608"/>
                  <a:pt x="10563" y="13130"/>
                  <a:pt x="11291" y="11856"/>
                </a:cubicBezTo>
                <a:cubicBezTo>
                  <a:pt x="11358" y="11744"/>
                  <a:pt x="11430" y="11634"/>
                  <a:pt x="11507" y="11530"/>
                </a:cubicBezTo>
                <a:cubicBezTo>
                  <a:pt x="11568" y="11443"/>
                  <a:pt x="11615" y="11387"/>
                  <a:pt x="11650" y="11355"/>
                </a:cubicBezTo>
                <a:close/>
                <a:moveTo>
                  <a:pt x="14721" y="11355"/>
                </a:moveTo>
                <a:cubicBezTo>
                  <a:pt x="14757" y="11387"/>
                  <a:pt x="14803" y="11443"/>
                  <a:pt x="14865" y="11530"/>
                </a:cubicBezTo>
                <a:cubicBezTo>
                  <a:pt x="14942" y="11634"/>
                  <a:pt x="15014" y="11744"/>
                  <a:pt x="15081" y="11856"/>
                </a:cubicBezTo>
                <a:cubicBezTo>
                  <a:pt x="15809" y="13130"/>
                  <a:pt x="16090" y="14608"/>
                  <a:pt x="16329" y="16042"/>
                </a:cubicBezTo>
                <a:cubicBezTo>
                  <a:pt x="16588" y="17598"/>
                  <a:pt x="16498" y="19258"/>
                  <a:pt x="16963" y="20775"/>
                </a:cubicBezTo>
                <a:cubicBezTo>
                  <a:pt x="16939" y="20778"/>
                  <a:pt x="16916" y="20780"/>
                  <a:pt x="16892" y="20780"/>
                </a:cubicBezTo>
                <a:cubicBezTo>
                  <a:pt x="16855" y="20780"/>
                  <a:pt x="16818" y="20776"/>
                  <a:pt x="16781" y="20767"/>
                </a:cubicBezTo>
                <a:cubicBezTo>
                  <a:pt x="16723" y="20547"/>
                  <a:pt x="16641" y="20329"/>
                  <a:pt x="16588" y="20109"/>
                </a:cubicBezTo>
                <a:cubicBezTo>
                  <a:pt x="16486" y="19684"/>
                  <a:pt x="16398" y="19254"/>
                  <a:pt x="16322" y="18824"/>
                </a:cubicBezTo>
                <a:cubicBezTo>
                  <a:pt x="16180" y="18029"/>
                  <a:pt x="16058" y="17226"/>
                  <a:pt x="15834" y="16450"/>
                </a:cubicBezTo>
                <a:cubicBezTo>
                  <a:pt x="15348" y="14759"/>
                  <a:pt x="14888" y="13113"/>
                  <a:pt x="14721" y="11355"/>
                </a:cubicBezTo>
                <a:close/>
                <a:moveTo>
                  <a:pt x="5729" y="1"/>
                </a:moveTo>
                <a:cubicBezTo>
                  <a:pt x="5708" y="1"/>
                  <a:pt x="5689" y="26"/>
                  <a:pt x="5710" y="44"/>
                </a:cubicBezTo>
                <a:lnTo>
                  <a:pt x="5771" y="96"/>
                </a:lnTo>
                <a:cubicBezTo>
                  <a:pt x="5711" y="111"/>
                  <a:pt x="5652" y="133"/>
                  <a:pt x="5596" y="163"/>
                </a:cubicBezTo>
                <a:cubicBezTo>
                  <a:pt x="5562" y="183"/>
                  <a:pt x="5528" y="204"/>
                  <a:pt x="5496" y="228"/>
                </a:cubicBezTo>
                <a:cubicBezTo>
                  <a:pt x="5472" y="208"/>
                  <a:pt x="5448" y="188"/>
                  <a:pt x="5424" y="167"/>
                </a:cubicBezTo>
                <a:cubicBezTo>
                  <a:pt x="5419" y="162"/>
                  <a:pt x="5412" y="160"/>
                  <a:pt x="5406" y="160"/>
                </a:cubicBezTo>
                <a:cubicBezTo>
                  <a:pt x="5383" y="160"/>
                  <a:pt x="5363" y="187"/>
                  <a:pt x="5384" y="207"/>
                </a:cubicBezTo>
                <a:cubicBezTo>
                  <a:pt x="5406" y="227"/>
                  <a:pt x="5428" y="245"/>
                  <a:pt x="5450" y="265"/>
                </a:cubicBezTo>
                <a:cubicBezTo>
                  <a:pt x="5394" y="311"/>
                  <a:pt x="5344" y="361"/>
                  <a:pt x="5299" y="417"/>
                </a:cubicBezTo>
                <a:cubicBezTo>
                  <a:pt x="5288" y="404"/>
                  <a:pt x="5278" y="392"/>
                  <a:pt x="5266" y="379"/>
                </a:cubicBezTo>
                <a:cubicBezTo>
                  <a:pt x="5260" y="371"/>
                  <a:pt x="5252" y="368"/>
                  <a:pt x="5244" y="368"/>
                </a:cubicBezTo>
                <a:cubicBezTo>
                  <a:pt x="5221" y="368"/>
                  <a:pt x="5198" y="396"/>
                  <a:pt x="5214" y="419"/>
                </a:cubicBezTo>
                <a:cubicBezTo>
                  <a:pt x="5227" y="439"/>
                  <a:pt x="5243" y="457"/>
                  <a:pt x="5256" y="477"/>
                </a:cubicBezTo>
                <a:cubicBezTo>
                  <a:pt x="5175" y="600"/>
                  <a:pt x="5114" y="736"/>
                  <a:pt x="5075" y="879"/>
                </a:cubicBezTo>
                <a:cubicBezTo>
                  <a:pt x="5068" y="872"/>
                  <a:pt x="5062" y="865"/>
                  <a:pt x="5056" y="857"/>
                </a:cubicBezTo>
                <a:cubicBezTo>
                  <a:pt x="5048" y="849"/>
                  <a:pt x="5039" y="846"/>
                  <a:pt x="5030" y="846"/>
                </a:cubicBezTo>
                <a:cubicBezTo>
                  <a:pt x="5001" y="846"/>
                  <a:pt x="4974" y="878"/>
                  <a:pt x="4992" y="908"/>
                </a:cubicBezTo>
                <a:cubicBezTo>
                  <a:pt x="5010" y="936"/>
                  <a:pt x="5030" y="963"/>
                  <a:pt x="5047" y="991"/>
                </a:cubicBezTo>
                <a:cubicBezTo>
                  <a:pt x="4999" y="1215"/>
                  <a:pt x="4987" y="1454"/>
                  <a:pt x="4996" y="1683"/>
                </a:cubicBezTo>
                <a:cubicBezTo>
                  <a:pt x="4991" y="1673"/>
                  <a:pt x="4983" y="1669"/>
                  <a:pt x="4975" y="1669"/>
                </a:cubicBezTo>
                <a:cubicBezTo>
                  <a:pt x="4958" y="1669"/>
                  <a:pt x="4941" y="1688"/>
                  <a:pt x="4951" y="1708"/>
                </a:cubicBezTo>
                <a:cubicBezTo>
                  <a:pt x="4968" y="1743"/>
                  <a:pt x="4986" y="1775"/>
                  <a:pt x="5003" y="1810"/>
                </a:cubicBezTo>
                <a:cubicBezTo>
                  <a:pt x="5011" y="1922"/>
                  <a:pt x="5023" y="2031"/>
                  <a:pt x="5038" y="2131"/>
                </a:cubicBezTo>
                <a:cubicBezTo>
                  <a:pt x="5176" y="3089"/>
                  <a:pt x="5711" y="3941"/>
                  <a:pt x="6322" y="4666"/>
                </a:cubicBezTo>
                <a:cubicBezTo>
                  <a:pt x="6635" y="5040"/>
                  <a:pt x="6989" y="5381"/>
                  <a:pt x="7367" y="5697"/>
                </a:cubicBezTo>
                <a:cubicBezTo>
                  <a:pt x="6696" y="5509"/>
                  <a:pt x="5989" y="5413"/>
                  <a:pt x="5282" y="5413"/>
                </a:cubicBezTo>
                <a:cubicBezTo>
                  <a:pt x="4406" y="5413"/>
                  <a:pt x="3531" y="5560"/>
                  <a:pt x="2725" y="5862"/>
                </a:cubicBezTo>
                <a:cubicBezTo>
                  <a:pt x="1240" y="6420"/>
                  <a:pt x="1" y="7895"/>
                  <a:pt x="358" y="9564"/>
                </a:cubicBezTo>
                <a:cubicBezTo>
                  <a:pt x="363" y="9585"/>
                  <a:pt x="377" y="9594"/>
                  <a:pt x="393" y="9594"/>
                </a:cubicBezTo>
                <a:cubicBezTo>
                  <a:pt x="413" y="9594"/>
                  <a:pt x="436" y="9578"/>
                  <a:pt x="438" y="9554"/>
                </a:cubicBezTo>
                <a:lnTo>
                  <a:pt x="438" y="9544"/>
                </a:lnTo>
                <a:cubicBezTo>
                  <a:pt x="442" y="9545"/>
                  <a:pt x="445" y="9546"/>
                  <a:pt x="449" y="9546"/>
                </a:cubicBezTo>
                <a:cubicBezTo>
                  <a:pt x="455" y="9546"/>
                  <a:pt x="460" y="9545"/>
                  <a:pt x="466" y="9543"/>
                </a:cubicBezTo>
                <a:cubicBezTo>
                  <a:pt x="561" y="9722"/>
                  <a:pt x="707" y="9869"/>
                  <a:pt x="886" y="9965"/>
                </a:cubicBezTo>
                <a:cubicBezTo>
                  <a:pt x="874" y="9998"/>
                  <a:pt x="893" y="10042"/>
                  <a:pt x="936" y="10042"/>
                </a:cubicBezTo>
                <a:cubicBezTo>
                  <a:pt x="973" y="10042"/>
                  <a:pt x="1012" y="10038"/>
                  <a:pt x="1049" y="10037"/>
                </a:cubicBezTo>
                <a:cubicBezTo>
                  <a:pt x="1255" y="10113"/>
                  <a:pt x="1493" y="10144"/>
                  <a:pt x="1746" y="10144"/>
                </a:cubicBezTo>
                <a:cubicBezTo>
                  <a:pt x="2680" y="10144"/>
                  <a:pt x="3824" y="9718"/>
                  <a:pt x="4406" y="9548"/>
                </a:cubicBezTo>
                <a:cubicBezTo>
                  <a:pt x="5358" y="9270"/>
                  <a:pt x="6375" y="9331"/>
                  <a:pt x="7355" y="9264"/>
                </a:cubicBezTo>
                <a:cubicBezTo>
                  <a:pt x="8072" y="9216"/>
                  <a:pt x="9370" y="9116"/>
                  <a:pt x="9772" y="8406"/>
                </a:cubicBezTo>
                <a:cubicBezTo>
                  <a:pt x="9777" y="8396"/>
                  <a:pt x="9780" y="8386"/>
                  <a:pt x="9780" y="8376"/>
                </a:cubicBezTo>
                <a:lnTo>
                  <a:pt x="9780" y="8376"/>
                </a:lnTo>
                <a:cubicBezTo>
                  <a:pt x="9782" y="8390"/>
                  <a:pt x="9791" y="8403"/>
                  <a:pt x="9808" y="8408"/>
                </a:cubicBezTo>
                <a:cubicBezTo>
                  <a:pt x="10339" y="8562"/>
                  <a:pt x="10876" y="8672"/>
                  <a:pt x="11400" y="8854"/>
                </a:cubicBezTo>
                <a:cubicBezTo>
                  <a:pt x="11866" y="9012"/>
                  <a:pt x="12303" y="9230"/>
                  <a:pt x="12743" y="9444"/>
                </a:cubicBezTo>
                <a:cubicBezTo>
                  <a:pt x="12720" y="9470"/>
                  <a:pt x="12698" y="9495"/>
                  <a:pt x="12674" y="9522"/>
                </a:cubicBezTo>
                <a:cubicBezTo>
                  <a:pt x="12091" y="9612"/>
                  <a:pt x="11476" y="9748"/>
                  <a:pt x="11049" y="10150"/>
                </a:cubicBezTo>
                <a:cubicBezTo>
                  <a:pt x="10354" y="9688"/>
                  <a:pt x="9601" y="9489"/>
                  <a:pt x="8843" y="9489"/>
                </a:cubicBezTo>
                <a:cubicBezTo>
                  <a:pt x="7796" y="9489"/>
                  <a:pt x="6740" y="9868"/>
                  <a:pt x="5812" y="10457"/>
                </a:cubicBezTo>
                <a:cubicBezTo>
                  <a:pt x="4276" y="11431"/>
                  <a:pt x="2788" y="13141"/>
                  <a:pt x="2469" y="14979"/>
                </a:cubicBezTo>
                <a:cubicBezTo>
                  <a:pt x="2396" y="15400"/>
                  <a:pt x="2444" y="16004"/>
                  <a:pt x="2915" y="16178"/>
                </a:cubicBezTo>
                <a:cubicBezTo>
                  <a:pt x="3072" y="16236"/>
                  <a:pt x="3236" y="16261"/>
                  <a:pt x="3403" y="16261"/>
                </a:cubicBezTo>
                <a:cubicBezTo>
                  <a:pt x="4131" y="16261"/>
                  <a:pt x="4926" y="15787"/>
                  <a:pt x="5504" y="15482"/>
                </a:cubicBezTo>
                <a:cubicBezTo>
                  <a:pt x="7082" y="14648"/>
                  <a:pt x="8517" y="13545"/>
                  <a:pt x="9680" y="12202"/>
                </a:cubicBezTo>
                <a:lnTo>
                  <a:pt x="9680" y="12202"/>
                </a:lnTo>
                <a:cubicBezTo>
                  <a:pt x="9097" y="13008"/>
                  <a:pt x="8744" y="14119"/>
                  <a:pt x="8553" y="14857"/>
                </a:cubicBezTo>
                <a:cubicBezTo>
                  <a:pt x="8129" y="16516"/>
                  <a:pt x="8149" y="18456"/>
                  <a:pt x="8632" y="20098"/>
                </a:cubicBezTo>
                <a:cubicBezTo>
                  <a:pt x="8712" y="20371"/>
                  <a:pt x="8865" y="20707"/>
                  <a:pt x="9093" y="20899"/>
                </a:cubicBezTo>
                <a:cubicBezTo>
                  <a:pt x="9096" y="20911"/>
                  <a:pt x="9098" y="20921"/>
                  <a:pt x="9102" y="20933"/>
                </a:cubicBezTo>
                <a:cubicBezTo>
                  <a:pt x="9110" y="20965"/>
                  <a:pt x="9140" y="20987"/>
                  <a:pt x="9172" y="20987"/>
                </a:cubicBezTo>
                <a:lnTo>
                  <a:pt x="9232" y="20989"/>
                </a:lnTo>
                <a:cubicBezTo>
                  <a:pt x="9310" y="21030"/>
                  <a:pt x="9396" y="21051"/>
                  <a:pt x="9484" y="21051"/>
                </a:cubicBezTo>
                <a:cubicBezTo>
                  <a:pt x="9498" y="21051"/>
                  <a:pt x="9512" y="21050"/>
                  <a:pt x="9526" y="21049"/>
                </a:cubicBezTo>
                <a:lnTo>
                  <a:pt x="9526" y="21049"/>
                </a:lnTo>
                <a:cubicBezTo>
                  <a:pt x="9520" y="21095"/>
                  <a:pt x="9516" y="21139"/>
                  <a:pt x="9514" y="21183"/>
                </a:cubicBezTo>
                <a:cubicBezTo>
                  <a:pt x="9514" y="21202"/>
                  <a:pt x="9533" y="21218"/>
                  <a:pt x="9552" y="21218"/>
                </a:cubicBezTo>
                <a:cubicBezTo>
                  <a:pt x="9560" y="21218"/>
                  <a:pt x="9567" y="21215"/>
                  <a:pt x="9573" y="21208"/>
                </a:cubicBezTo>
                <a:cubicBezTo>
                  <a:pt x="9621" y="21145"/>
                  <a:pt x="9665" y="21079"/>
                  <a:pt x="9703" y="21009"/>
                </a:cubicBezTo>
                <a:cubicBezTo>
                  <a:pt x="9724" y="21003"/>
                  <a:pt x="9743" y="20996"/>
                  <a:pt x="9764" y="20987"/>
                </a:cubicBezTo>
                <a:cubicBezTo>
                  <a:pt x="10489" y="20652"/>
                  <a:pt x="10925" y="19728"/>
                  <a:pt x="11271" y="19058"/>
                </a:cubicBezTo>
                <a:cubicBezTo>
                  <a:pt x="12330" y="17015"/>
                  <a:pt x="13443" y="14316"/>
                  <a:pt x="12452" y="12068"/>
                </a:cubicBezTo>
                <a:cubicBezTo>
                  <a:pt x="12307" y="11741"/>
                  <a:pt x="12152" y="11419"/>
                  <a:pt x="11986" y="11103"/>
                </a:cubicBezTo>
                <a:cubicBezTo>
                  <a:pt x="12064" y="10878"/>
                  <a:pt x="12146" y="10654"/>
                  <a:pt x="12248" y="10435"/>
                </a:cubicBezTo>
                <a:cubicBezTo>
                  <a:pt x="12382" y="10154"/>
                  <a:pt x="12556" y="9897"/>
                  <a:pt x="12722" y="9635"/>
                </a:cubicBezTo>
                <a:cubicBezTo>
                  <a:pt x="12815" y="9614"/>
                  <a:pt x="12907" y="9592"/>
                  <a:pt x="12999" y="9570"/>
                </a:cubicBezTo>
                <a:lnTo>
                  <a:pt x="12999" y="9570"/>
                </a:lnTo>
                <a:cubicBezTo>
                  <a:pt x="12880" y="10850"/>
                  <a:pt x="13002" y="12174"/>
                  <a:pt x="13078" y="13451"/>
                </a:cubicBezTo>
                <a:cubicBezTo>
                  <a:pt x="13162" y="14835"/>
                  <a:pt x="13217" y="16224"/>
                  <a:pt x="13235" y="17611"/>
                </a:cubicBezTo>
                <a:cubicBezTo>
                  <a:pt x="13273" y="20420"/>
                  <a:pt x="13157" y="23224"/>
                  <a:pt x="13028" y="26030"/>
                </a:cubicBezTo>
                <a:cubicBezTo>
                  <a:pt x="13024" y="26112"/>
                  <a:pt x="13086" y="26153"/>
                  <a:pt x="13150" y="26153"/>
                </a:cubicBezTo>
                <a:cubicBezTo>
                  <a:pt x="13214" y="26153"/>
                  <a:pt x="13280" y="26112"/>
                  <a:pt x="13285" y="26030"/>
                </a:cubicBezTo>
                <a:cubicBezTo>
                  <a:pt x="13434" y="23284"/>
                  <a:pt x="13615" y="20571"/>
                  <a:pt x="13502" y="17821"/>
                </a:cubicBezTo>
                <a:cubicBezTo>
                  <a:pt x="13446" y="16432"/>
                  <a:pt x="13382" y="15046"/>
                  <a:pt x="13335" y="13657"/>
                </a:cubicBezTo>
                <a:cubicBezTo>
                  <a:pt x="13293" y="12334"/>
                  <a:pt x="13346" y="10983"/>
                  <a:pt x="13218" y="9662"/>
                </a:cubicBezTo>
                <a:cubicBezTo>
                  <a:pt x="13241" y="9658"/>
                  <a:pt x="13259" y="9639"/>
                  <a:pt x="13263" y="9616"/>
                </a:cubicBezTo>
                <a:cubicBezTo>
                  <a:pt x="13297" y="9602"/>
                  <a:pt x="13330" y="9586"/>
                  <a:pt x="13362" y="9570"/>
                </a:cubicBezTo>
                <a:cubicBezTo>
                  <a:pt x="13454" y="9592"/>
                  <a:pt x="13546" y="9614"/>
                  <a:pt x="13639" y="9635"/>
                </a:cubicBezTo>
                <a:cubicBezTo>
                  <a:pt x="13805" y="9897"/>
                  <a:pt x="13978" y="10155"/>
                  <a:pt x="14113" y="10435"/>
                </a:cubicBezTo>
                <a:cubicBezTo>
                  <a:pt x="14217" y="10653"/>
                  <a:pt x="14297" y="10878"/>
                  <a:pt x="14375" y="11103"/>
                </a:cubicBezTo>
                <a:cubicBezTo>
                  <a:pt x="14209" y="11421"/>
                  <a:pt x="14053" y="11742"/>
                  <a:pt x="13909" y="12068"/>
                </a:cubicBezTo>
                <a:cubicBezTo>
                  <a:pt x="12918" y="14316"/>
                  <a:pt x="14031" y="17015"/>
                  <a:pt x="15089" y="19058"/>
                </a:cubicBezTo>
                <a:cubicBezTo>
                  <a:pt x="15436" y="19728"/>
                  <a:pt x="15872" y="20652"/>
                  <a:pt x="16597" y="20987"/>
                </a:cubicBezTo>
                <a:cubicBezTo>
                  <a:pt x="16619" y="20996"/>
                  <a:pt x="16639" y="21001"/>
                  <a:pt x="16659" y="21009"/>
                </a:cubicBezTo>
                <a:cubicBezTo>
                  <a:pt x="16696" y="21079"/>
                  <a:pt x="16740" y="21145"/>
                  <a:pt x="16788" y="21208"/>
                </a:cubicBezTo>
                <a:cubicBezTo>
                  <a:pt x="16794" y="21215"/>
                  <a:pt x="16801" y="21218"/>
                  <a:pt x="16810" y="21218"/>
                </a:cubicBezTo>
                <a:cubicBezTo>
                  <a:pt x="16828" y="21218"/>
                  <a:pt x="16847" y="21203"/>
                  <a:pt x="16847" y="21184"/>
                </a:cubicBezTo>
                <a:cubicBezTo>
                  <a:pt x="16845" y="21139"/>
                  <a:pt x="16840" y="21095"/>
                  <a:pt x="16835" y="21051"/>
                </a:cubicBezTo>
                <a:lnTo>
                  <a:pt x="16835" y="21051"/>
                </a:lnTo>
                <a:cubicBezTo>
                  <a:pt x="16847" y="21051"/>
                  <a:pt x="16859" y="21052"/>
                  <a:pt x="16871" y="21052"/>
                </a:cubicBezTo>
                <a:cubicBezTo>
                  <a:pt x="16961" y="21052"/>
                  <a:pt x="17049" y="21030"/>
                  <a:pt x="17129" y="20989"/>
                </a:cubicBezTo>
                <a:lnTo>
                  <a:pt x="17189" y="20987"/>
                </a:lnTo>
                <a:cubicBezTo>
                  <a:pt x="17221" y="20987"/>
                  <a:pt x="17251" y="20965"/>
                  <a:pt x="17259" y="20933"/>
                </a:cubicBezTo>
                <a:cubicBezTo>
                  <a:pt x="17261" y="20921"/>
                  <a:pt x="17264" y="20911"/>
                  <a:pt x="17267" y="20899"/>
                </a:cubicBezTo>
                <a:cubicBezTo>
                  <a:pt x="17495" y="20707"/>
                  <a:pt x="17649" y="20371"/>
                  <a:pt x="17729" y="20098"/>
                </a:cubicBezTo>
                <a:cubicBezTo>
                  <a:pt x="18212" y="18457"/>
                  <a:pt x="18232" y="16516"/>
                  <a:pt x="17807" y="14857"/>
                </a:cubicBezTo>
                <a:cubicBezTo>
                  <a:pt x="17623" y="14119"/>
                  <a:pt x="17269" y="13008"/>
                  <a:pt x="16687" y="12202"/>
                </a:cubicBezTo>
                <a:lnTo>
                  <a:pt x="16687" y="12202"/>
                </a:lnTo>
                <a:cubicBezTo>
                  <a:pt x="17851" y="13545"/>
                  <a:pt x="19284" y="14647"/>
                  <a:pt x="20862" y="15480"/>
                </a:cubicBezTo>
                <a:cubicBezTo>
                  <a:pt x="21441" y="15787"/>
                  <a:pt x="22236" y="16261"/>
                  <a:pt x="22964" y="16261"/>
                </a:cubicBezTo>
                <a:cubicBezTo>
                  <a:pt x="23131" y="16261"/>
                  <a:pt x="23295" y="16236"/>
                  <a:pt x="23452" y="16178"/>
                </a:cubicBezTo>
                <a:cubicBezTo>
                  <a:pt x="23923" y="16004"/>
                  <a:pt x="23971" y="15399"/>
                  <a:pt x="23897" y="14979"/>
                </a:cubicBezTo>
                <a:cubicBezTo>
                  <a:pt x="23579" y="13141"/>
                  <a:pt x="22090" y="11430"/>
                  <a:pt x="20554" y="10455"/>
                </a:cubicBezTo>
                <a:cubicBezTo>
                  <a:pt x="19627" y="9867"/>
                  <a:pt x="18571" y="9489"/>
                  <a:pt x="17524" y="9489"/>
                </a:cubicBezTo>
                <a:cubicBezTo>
                  <a:pt x="16766" y="9489"/>
                  <a:pt x="16012" y="9687"/>
                  <a:pt x="15317" y="10149"/>
                </a:cubicBezTo>
                <a:cubicBezTo>
                  <a:pt x="14890" y="9748"/>
                  <a:pt x="14275" y="9611"/>
                  <a:pt x="13691" y="9522"/>
                </a:cubicBezTo>
                <a:cubicBezTo>
                  <a:pt x="13669" y="9495"/>
                  <a:pt x="13646" y="9470"/>
                  <a:pt x="13623" y="9444"/>
                </a:cubicBezTo>
                <a:cubicBezTo>
                  <a:pt x="14063" y="9228"/>
                  <a:pt x="14501" y="9012"/>
                  <a:pt x="14966" y="8852"/>
                </a:cubicBezTo>
                <a:cubicBezTo>
                  <a:pt x="15490" y="8672"/>
                  <a:pt x="16028" y="8562"/>
                  <a:pt x="16558" y="8408"/>
                </a:cubicBezTo>
                <a:cubicBezTo>
                  <a:pt x="16573" y="8404"/>
                  <a:pt x="16582" y="8393"/>
                  <a:pt x="16585" y="8380"/>
                </a:cubicBezTo>
                <a:lnTo>
                  <a:pt x="16585" y="8380"/>
                </a:lnTo>
                <a:cubicBezTo>
                  <a:pt x="16586" y="8389"/>
                  <a:pt x="16589" y="8398"/>
                  <a:pt x="16593" y="8406"/>
                </a:cubicBezTo>
                <a:cubicBezTo>
                  <a:pt x="16995" y="9116"/>
                  <a:pt x="18295" y="9215"/>
                  <a:pt x="19010" y="9264"/>
                </a:cubicBezTo>
                <a:cubicBezTo>
                  <a:pt x="19991" y="9331"/>
                  <a:pt x="21007" y="9270"/>
                  <a:pt x="21960" y="9547"/>
                </a:cubicBezTo>
                <a:cubicBezTo>
                  <a:pt x="22542" y="9718"/>
                  <a:pt x="23685" y="10143"/>
                  <a:pt x="24618" y="10143"/>
                </a:cubicBezTo>
                <a:cubicBezTo>
                  <a:pt x="24871" y="10143"/>
                  <a:pt x="25109" y="10112"/>
                  <a:pt x="25316" y="10035"/>
                </a:cubicBezTo>
                <a:cubicBezTo>
                  <a:pt x="25355" y="10037"/>
                  <a:pt x="25392" y="10041"/>
                  <a:pt x="25430" y="10041"/>
                </a:cubicBezTo>
                <a:cubicBezTo>
                  <a:pt x="25474" y="10041"/>
                  <a:pt x="25491" y="9997"/>
                  <a:pt x="25480" y="9963"/>
                </a:cubicBezTo>
                <a:cubicBezTo>
                  <a:pt x="25659" y="9869"/>
                  <a:pt x="25806" y="9722"/>
                  <a:pt x="25900" y="9543"/>
                </a:cubicBezTo>
                <a:cubicBezTo>
                  <a:pt x="25905" y="9544"/>
                  <a:pt x="25910" y="9545"/>
                  <a:pt x="25914" y="9545"/>
                </a:cubicBezTo>
                <a:cubicBezTo>
                  <a:pt x="25919" y="9545"/>
                  <a:pt x="25924" y="9544"/>
                  <a:pt x="25928" y="9543"/>
                </a:cubicBezTo>
                <a:lnTo>
                  <a:pt x="25928" y="9554"/>
                </a:lnTo>
                <a:cubicBezTo>
                  <a:pt x="25931" y="9578"/>
                  <a:pt x="25952" y="9594"/>
                  <a:pt x="25973" y="9594"/>
                </a:cubicBezTo>
                <a:cubicBezTo>
                  <a:pt x="25988" y="9594"/>
                  <a:pt x="26002" y="9585"/>
                  <a:pt x="26007" y="9564"/>
                </a:cubicBezTo>
                <a:cubicBezTo>
                  <a:pt x="26364" y="7895"/>
                  <a:pt x="25124" y="6420"/>
                  <a:pt x="23640" y="5862"/>
                </a:cubicBezTo>
                <a:cubicBezTo>
                  <a:pt x="22834" y="5560"/>
                  <a:pt x="21959" y="5413"/>
                  <a:pt x="21084" y="5413"/>
                </a:cubicBezTo>
                <a:cubicBezTo>
                  <a:pt x="20377" y="5413"/>
                  <a:pt x="19670" y="5509"/>
                  <a:pt x="18999" y="5697"/>
                </a:cubicBezTo>
                <a:cubicBezTo>
                  <a:pt x="19376" y="5384"/>
                  <a:pt x="19726" y="5040"/>
                  <a:pt x="20043" y="4666"/>
                </a:cubicBezTo>
                <a:cubicBezTo>
                  <a:pt x="20655" y="3941"/>
                  <a:pt x="21189" y="3089"/>
                  <a:pt x="21327" y="2131"/>
                </a:cubicBezTo>
                <a:cubicBezTo>
                  <a:pt x="21342" y="2031"/>
                  <a:pt x="21354" y="1922"/>
                  <a:pt x="21362" y="1808"/>
                </a:cubicBezTo>
                <a:cubicBezTo>
                  <a:pt x="21378" y="1775"/>
                  <a:pt x="21398" y="1742"/>
                  <a:pt x="21414" y="1708"/>
                </a:cubicBezTo>
                <a:cubicBezTo>
                  <a:pt x="21423" y="1688"/>
                  <a:pt x="21406" y="1669"/>
                  <a:pt x="21389" y="1669"/>
                </a:cubicBezTo>
                <a:cubicBezTo>
                  <a:pt x="21381" y="1669"/>
                  <a:pt x="21374" y="1673"/>
                  <a:pt x="21369" y="1683"/>
                </a:cubicBezTo>
                <a:cubicBezTo>
                  <a:pt x="21378" y="1454"/>
                  <a:pt x="21366" y="1215"/>
                  <a:pt x="21317" y="989"/>
                </a:cubicBezTo>
                <a:cubicBezTo>
                  <a:pt x="21335" y="961"/>
                  <a:pt x="21355" y="936"/>
                  <a:pt x="21373" y="908"/>
                </a:cubicBezTo>
                <a:cubicBezTo>
                  <a:pt x="21391" y="879"/>
                  <a:pt x="21363" y="846"/>
                  <a:pt x="21334" y="846"/>
                </a:cubicBezTo>
                <a:cubicBezTo>
                  <a:pt x="21325" y="846"/>
                  <a:pt x="21316" y="849"/>
                  <a:pt x="21309" y="857"/>
                </a:cubicBezTo>
                <a:lnTo>
                  <a:pt x="21290" y="879"/>
                </a:lnTo>
                <a:cubicBezTo>
                  <a:pt x="21251" y="736"/>
                  <a:pt x="21190" y="600"/>
                  <a:pt x="21107" y="477"/>
                </a:cubicBezTo>
                <a:cubicBezTo>
                  <a:pt x="21122" y="457"/>
                  <a:pt x="21138" y="439"/>
                  <a:pt x="21151" y="419"/>
                </a:cubicBezTo>
                <a:cubicBezTo>
                  <a:pt x="21168" y="396"/>
                  <a:pt x="21144" y="368"/>
                  <a:pt x="21120" y="368"/>
                </a:cubicBezTo>
                <a:cubicBezTo>
                  <a:pt x="21112" y="368"/>
                  <a:pt x="21104" y="371"/>
                  <a:pt x="21098" y="379"/>
                </a:cubicBezTo>
                <a:cubicBezTo>
                  <a:pt x="21087" y="392"/>
                  <a:pt x="21077" y="404"/>
                  <a:pt x="21065" y="417"/>
                </a:cubicBezTo>
                <a:cubicBezTo>
                  <a:pt x="21021" y="361"/>
                  <a:pt x="20970" y="311"/>
                  <a:pt x="20915" y="265"/>
                </a:cubicBezTo>
                <a:cubicBezTo>
                  <a:pt x="20937" y="245"/>
                  <a:pt x="20959" y="227"/>
                  <a:pt x="20979" y="207"/>
                </a:cubicBezTo>
                <a:cubicBezTo>
                  <a:pt x="21001" y="187"/>
                  <a:pt x="20982" y="160"/>
                  <a:pt x="20960" y="160"/>
                </a:cubicBezTo>
                <a:cubicBezTo>
                  <a:pt x="20953" y="160"/>
                  <a:pt x="20947" y="162"/>
                  <a:pt x="20941" y="167"/>
                </a:cubicBezTo>
                <a:cubicBezTo>
                  <a:pt x="20917" y="188"/>
                  <a:pt x="20893" y="208"/>
                  <a:pt x="20869" y="228"/>
                </a:cubicBezTo>
                <a:cubicBezTo>
                  <a:pt x="20837" y="204"/>
                  <a:pt x="20803" y="183"/>
                  <a:pt x="20769" y="163"/>
                </a:cubicBezTo>
                <a:cubicBezTo>
                  <a:pt x="20713" y="133"/>
                  <a:pt x="20655" y="111"/>
                  <a:pt x="20594" y="96"/>
                </a:cubicBezTo>
                <a:lnTo>
                  <a:pt x="20655" y="44"/>
                </a:lnTo>
                <a:cubicBezTo>
                  <a:pt x="20675" y="26"/>
                  <a:pt x="20657" y="1"/>
                  <a:pt x="20635" y="1"/>
                </a:cubicBezTo>
                <a:cubicBezTo>
                  <a:pt x="20630" y="1"/>
                  <a:pt x="20624" y="2"/>
                  <a:pt x="20618" y="7"/>
                </a:cubicBezTo>
                <a:lnTo>
                  <a:pt x="20527" y="80"/>
                </a:lnTo>
                <a:cubicBezTo>
                  <a:pt x="20470" y="69"/>
                  <a:pt x="20412" y="65"/>
                  <a:pt x="20352" y="65"/>
                </a:cubicBezTo>
                <a:cubicBezTo>
                  <a:pt x="19744" y="65"/>
                  <a:pt x="19015" y="574"/>
                  <a:pt x="18618" y="855"/>
                </a:cubicBezTo>
                <a:cubicBezTo>
                  <a:pt x="17904" y="1362"/>
                  <a:pt x="17232" y="1947"/>
                  <a:pt x="16584" y="2535"/>
                </a:cubicBezTo>
                <a:cubicBezTo>
                  <a:pt x="15384" y="3627"/>
                  <a:pt x="13454" y="5634"/>
                  <a:pt x="14251" y="7428"/>
                </a:cubicBezTo>
                <a:cubicBezTo>
                  <a:pt x="14266" y="7473"/>
                  <a:pt x="14286" y="7517"/>
                  <a:pt x="14313" y="7556"/>
                </a:cubicBezTo>
                <a:cubicBezTo>
                  <a:pt x="14031" y="7811"/>
                  <a:pt x="13787" y="8151"/>
                  <a:pt x="13590" y="8458"/>
                </a:cubicBezTo>
                <a:cubicBezTo>
                  <a:pt x="13410" y="8738"/>
                  <a:pt x="13242" y="9028"/>
                  <a:pt x="13189" y="9352"/>
                </a:cubicBezTo>
                <a:lnTo>
                  <a:pt x="13181" y="9284"/>
                </a:lnTo>
                <a:cubicBezTo>
                  <a:pt x="13179" y="9262"/>
                  <a:pt x="13169" y="9242"/>
                  <a:pt x="13151" y="9227"/>
                </a:cubicBezTo>
                <a:cubicBezTo>
                  <a:pt x="13079" y="8952"/>
                  <a:pt x="12931" y="8700"/>
                  <a:pt x="12775" y="8458"/>
                </a:cubicBezTo>
                <a:cubicBezTo>
                  <a:pt x="12578" y="8151"/>
                  <a:pt x="12334" y="7811"/>
                  <a:pt x="12052" y="7556"/>
                </a:cubicBezTo>
                <a:cubicBezTo>
                  <a:pt x="12080" y="7516"/>
                  <a:pt x="12100" y="7473"/>
                  <a:pt x="12115" y="7427"/>
                </a:cubicBezTo>
                <a:cubicBezTo>
                  <a:pt x="12911" y="5633"/>
                  <a:pt x="10981" y="3627"/>
                  <a:pt x="9781" y="2535"/>
                </a:cubicBezTo>
                <a:cubicBezTo>
                  <a:pt x="9133" y="1947"/>
                  <a:pt x="8461" y="1362"/>
                  <a:pt x="7747" y="855"/>
                </a:cubicBezTo>
                <a:cubicBezTo>
                  <a:pt x="7350" y="573"/>
                  <a:pt x="6621" y="65"/>
                  <a:pt x="6013" y="65"/>
                </a:cubicBezTo>
                <a:cubicBezTo>
                  <a:pt x="5953" y="65"/>
                  <a:pt x="5895" y="69"/>
                  <a:pt x="5838" y="80"/>
                </a:cubicBezTo>
                <a:lnTo>
                  <a:pt x="5746" y="7"/>
                </a:lnTo>
                <a:cubicBezTo>
                  <a:pt x="5740" y="2"/>
                  <a:pt x="5735" y="1"/>
                  <a:pt x="5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2" name="Google Shape;4202;p64"/>
          <p:cNvGrpSpPr/>
          <p:nvPr/>
        </p:nvGrpSpPr>
        <p:grpSpPr>
          <a:xfrm rot="9045634">
            <a:off x="8247581" y="3322155"/>
            <a:ext cx="1333436" cy="1919553"/>
            <a:chOff x="4414375" y="3879225"/>
            <a:chExt cx="444200" cy="639450"/>
          </a:xfrm>
        </p:grpSpPr>
        <p:sp>
          <p:nvSpPr>
            <p:cNvPr id="4203" name="Google Shape;4203;p64"/>
            <p:cNvSpPr/>
            <p:nvPr/>
          </p:nvSpPr>
          <p:spPr>
            <a:xfrm>
              <a:off x="4414525" y="3879575"/>
              <a:ext cx="444050" cy="639100"/>
            </a:xfrm>
            <a:custGeom>
              <a:avLst/>
              <a:gdLst/>
              <a:ahLst/>
              <a:cxnLst/>
              <a:rect l="l" t="t" r="r" b="b"/>
              <a:pathLst>
                <a:path w="17762" h="25564" extrusionOk="0">
                  <a:moveTo>
                    <a:pt x="6944" y="8514"/>
                  </a:moveTo>
                  <a:cubicBezTo>
                    <a:pt x="8025" y="8514"/>
                    <a:pt x="8348" y="9679"/>
                    <a:pt x="7651" y="10466"/>
                  </a:cubicBezTo>
                  <a:cubicBezTo>
                    <a:pt x="7266" y="10900"/>
                    <a:pt x="6728" y="11098"/>
                    <a:pt x="6186" y="11256"/>
                  </a:cubicBezTo>
                  <a:cubicBezTo>
                    <a:pt x="6004" y="11246"/>
                    <a:pt x="5824" y="11224"/>
                    <a:pt x="5643" y="11204"/>
                  </a:cubicBezTo>
                  <a:cubicBezTo>
                    <a:pt x="4964" y="10959"/>
                    <a:pt x="4468" y="10307"/>
                    <a:pt x="4900" y="9561"/>
                  </a:cubicBezTo>
                  <a:cubicBezTo>
                    <a:pt x="5232" y="8987"/>
                    <a:pt x="6157" y="8585"/>
                    <a:pt x="6790" y="8521"/>
                  </a:cubicBezTo>
                  <a:cubicBezTo>
                    <a:pt x="6843" y="8516"/>
                    <a:pt x="6894" y="8514"/>
                    <a:pt x="6944" y="8514"/>
                  </a:cubicBezTo>
                  <a:close/>
                  <a:moveTo>
                    <a:pt x="12794" y="11573"/>
                  </a:moveTo>
                  <a:cubicBezTo>
                    <a:pt x="13238" y="11573"/>
                    <a:pt x="13705" y="11702"/>
                    <a:pt x="14050" y="11889"/>
                  </a:cubicBezTo>
                  <a:cubicBezTo>
                    <a:pt x="14652" y="12213"/>
                    <a:pt x="15479" y="13204"/>
                    <a:pt x="14739" y="13822"/>
                  </a:cubicBezTo>
                  <a:lnTo>
                    <a:pt x="14739" y="13821"/>
                  </a:lnTo>
                  <a:lnTo>
                    <a:pt x="14732" y="13828"/>
                  </a:lnTo>
                  <a:cubicBezTo>
                    <a:pt x="14453" y="13947"/>
                    <a:pt x="14136" y="13997"/>
                    <a:pt x="13814" y="13997"/>
                  </a:cubicBezTo>
                  <a:cubicBezTo>
                    <a:pt x="13398" y="13997"/>
                    <a:pt x="12972" y="13914"/>
                    <a:pt x="12605" y="13796"/>
                  </a:cubicBezTo>
                  <a:cubicBezTo>
                    <a:pt x="11751" y="13517"/>
                    <a:pt x="10865" y="12369"/>
                    <a:pt x="12012" y="11747"/>
                  </a:cubicBezTo>
                  <a:cubicBezTo>
                    <a:pt x="12239" y="11625"/>
                    <a:pt x="12512" y="11573"/>
                    <a:pt x="12794" y="11573"/>
                  </a:cubicBezTo>
                  <a:close/>
                  <a:moveTo>
                    <a:pt x="6113" y="13937"/>
                  </a:moveTo>
                  <a:cubicBezTo>
                    <a:pt x="6629" y="13937"/>
                    <a:pt x="6612" y="14601"/>
                    <a:pt x="6268" y="14940"/>
                  </a:cubicBezTo>
                  <a:cubicBezTo>
                    <a:pt x="6015" y="15188"/>
                    <a:pt x="5663" y="15283"/>
                    <a:pt x="5335" y="15391"/>
                  </a:cubicBezTo>
                  <a:cubicBezTo>
                    <a:pt x="5164" y="15391"/>
                    <a:pt x="4944" y="15367"/>
                    <a:pt x="4836" y="15240"/>
                  </a:cubicBezTo>
                  <a:cubicBezTo>
                    <a:pt x="4601" y="14965"/>
                    <a:pt x="4836" y="14682"/>
                    <a:pt x="5007" y="14498"/>
                  </a:cubicBezTo>
                  <a:cubicBezTo>
                    <a:pt x="5247" y="14242"/>
                    <a:pt x="5576" y="14054"/>
                    <a:pt x="5915" y="13965"/>
                  </a:cubicBezTo>
                  <a:cubicBezTo>
                    <a:pt x="5988" y="13946"/>
                    <a:pt x="6054" y="13937"/>
                    <a:pt x="6113" y="13937"/>
                  </a:cubicBezTo>
                  <a:close/>
                  <a:moveTo>
                    <a:pt x="11211" y="15496"/>
                  </a:moveTo>
                  <a:cubicBezTo>
                    <a:pt x="11478" y="15496"/>
                    <a:pt x="11764" y="15618"/>
                    <a:pt x="11967" y="15799"/>
                  </a:cubicBezTo>
                  <a:cubicBezTo>
                    <a:pt x="12236" y="16037"/>
                    <a:pt x="12620" y="16691"/>
                    <a:pt x="12388" y="17076"/>
                  </a:cubicBezTo>
                  <a:cubicBezTo>
                    <a:pt x="12216" y="17279"/>
                    <a:pt x="11990" y="17365"/>
                    <a:pt x="11755" y="17365"/>
                  </a:cubicBezTo>
                  <a:cubicBezTo>
                    <a:pt x="11050" y="17365"/>
                    <a:pt x="10262" y="16596"/>
                    <a:pt x="10584" y="15893"/>
                  </a:cubicBezTo>
                  <a:cubicBezTo>
                    <a:pt x="10713" y="15610"/>
                    <a:pt x="10953" y="15496"/>
                    <a:pt x="11211" y="15496"/>
                  </a:cubicBezTo>
                  <a:close/>
                  <a:moveTo>
                    <a:pt x="7047" y="0"/>
                  </a:moveTo>
                  <a:cubicBezTo>
                    <a:pt x="6944" y="0"/>
                    <a:pt x="6832" y="27"/>
                    <a:pt x="6770" y="48"/>
                  </a:cubicBezTo>
                  <a:cubicBezTo>
                    <a:pt x="6542" y="121"/>
                    <a:pt x="6355" y="285"/>
                    <a:pt x="6251" y="501"/>
                  </a:cubicBezTo>
                  <a:cubicBezTo>
                    <a:pt x="6222" y="564"/>
                    <a:pt x="6271" y="617"/>
                    <a:pt x="6322" y="624"/>
                  </a:cubicBezTo>
                  <a:cubicBezTo>
                    <a:pt x="6323" y="624"/>
                    <a:pt x="6324" y="624"/>
                    <a:pt x="6324" y="626"/>
                  </a:cubicBezTo>
                  <a:cubicBezTo>
                    <a:pt x="7934" y="1985"/>
                    <a:pt x="8677" y="3928"/>
                    <a:pt x="8954" y="5962"/>
                  </a:cubicBezTo>
                  <a:cubicBezTo>
                    <a:pt x="8114" y="5441"/>
                    <a:pt x="7451" y="4635"/>
                    <a:pt x="6528" y="4244"/>
                  </a:cubicBezTo>
                  <a:cubicBezTo>
                    <a:pt x="6112" y="4072"/>
                    <a:pt x="5669" y="3985"/>
                    <a:pt x="5226" y="3985"/>
                  </a:cubicBezTo>
                  <a:cubicBezTo>
                    <a:pt x="4897" y="3985"/>
                    <a:pt x="4568" y="4033"/>
                    <a:pt x="4249" y="4128"/>
                  </a:cubicBezTo>
                  <a:cubicBezTo>
                    <a:pt x="2462" y="4674"/>
                    <a:pt x="1445" y="6590"/>
                    <a:pt x="852" y="8227"/>
                  </a:cubicBezTo>
                  <a:cubicBezTo>
                    <a:pt x="199" y="10035"/>
                    <a:pt x="0" y="11975"/>
                    <a:pt x="275" y="13878"/>
                  </a:cubicBezTo>
                  <a:cubicBezTo>
                    <a:pt x="440" y="15015"/>
                    <a:pt x="799" y="16103"/>
                    <a:pt x="1213" y="17168"/>
                  </a:cubicBezTo>
                  <a:cubicBezTo>
                    <a:pt x="1621" y="18224"/>
                    <a:pt x="2022" y="19315"/>
                    <a:pt x="2610" y="20286"/>
                  </a:cubicBezTo>
                  <a:cubicBezTo>
                    <a:pt x="3221" y="21297"/>
                    <a:pt x="4093" y="22092"/>
                    <a:pt x="4981" y="22853"/>
                  </a:cubicBezTo>
                  <a:cubicBezTo>
                    <a:pt x="6032" y="23754"/>
                    <a:pt x="7086" y="24646"/>
                    <a:pt x="8139" y="25539"/>
                  </a:cubicBezTo>
                  <a:cubicBezTo>
                    <a:pt x="8159" y="25556"/>
                    <a:pt x="8184" y="25564"/>
                    <a:pt x="8209" y="25564"/>
                  </a:cubicBezTo>
                  <a:cubicBezTo>
                    <a:pt x="8266" y="25564"/>
                    <a:pt x="8321" y="25525"/>
                    <a:pt x="8314" y="25459"/>
                  </a:cubicBezTo>
                  <a:cubicBezTo>
                    <a:pt x="8019" y="22920"/>
                    <a:pt x="11049" y="21618"/>
                    <a:pt x="12721" y="20330"/>
                  </a:cubicBezTo>
                  <a:cubicBezTo>
                    <a:pt x="14282" y="19126"/>
                    <a:pt x="15727" y="17720"/>
                    <a:pt x="16668" y="15969"/>
                  </a:cubicBezTo>
                  <a:cubicBezTo>
                    <a:pt x="17644" y="14152"/>
                    <a:pt x="17761" y="12205"/>
                    <a:pt x="17704" y="10176"/>
                  </a:cubicBezTo>
                  <a:cubicBezTo>
                    <a:pt x="17653" y="8432"/>
                    <a:pt x="17228" y="6389"/>
                    <a:pt x="15541" y="5497"/>
                  </a:cubicBezTo>
                  <a:cubicBezTo>
                    <a:pt x="15023" y="5224"/>
                    <a:pt x="14443" y="5107"/>
                    <a:pt x="13861" y="5107"/>
                  </a:cubicBezTo>
                  <a:cubicBezTo>
                    <a:pt x="13586" y="5107"/>
                    <a:pt x="13310" y="5134"/>
                    <a:pt x="13040" y="5182"/>
                  </a:cubicBezTo>
                  <a:cubicBezTo>
                    <a:pt x="12605" y="5261"/>
                    <a:pt x="12181" y="5394"/>
                    <a:pt x="11779" y="5577"/>
                  </a:cubicBezTo>
                  <a:cubicBezTo>
                    <a:pt x="11265" y="5807"/>
                    <a:pt x="10770" y="6154"/>
                    <a:pt x="10214" y="6154"/>
                  </a:cubicBezTo>
                  <a:cubicBezTo>
                    <a:pt x="10121" y="6154"/>
                    <a:pt x="10025" y="6144"/>
                    <a:pt x="9928" y="6122"/>
                  </a:cubicBezTo>
                  <a:cubicBezTo>
                    <a:pt x="9716" y="3848"/>
                    <a:pt x="9019" y="1672"/>
                    <a:pt x="7303" y="49"/>
                  </a:cubicBezTo>
                  <a:cubicBezTo>
                    <a:pt x="7289" y="34"/>
                    <a:pt x="7270" y="26"/>
                    <a:pt x="7250" y="26"/>
                  </a:cubicBezTo>
                  <a:cubicBezTo>
                    <a:pt x="7237" y="26"/>
                    <a:pt x="7224" y="29"/>
                    <a:pt x="7212" y="36"/>
                  </a:cubicBezTo>
                  <a:cubicBezTo>
                    <a:pt x="7168" y="10"/>
                    <a:pt x="7109" y="0"/>
                    <a:pt x="7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64"/>
            <p:cNvSpPr/>
            <p:nvPr/>
          </p:nvSpPr>
          <p:spPr>
            <a:xfrm>
              <a:off x="4603925" y="4463750"/>
              <a:ext cx="15000" cy="46850"/>
            </a:xfrm>
            <a:custGeom>
              <a:avLst/>
              <a:gdLst/>
              <a:ahLst/>
              <a:cxnLst/>
              <a:rect l="l" t="t" r="r" b="b"/>
              <a:pathLst>
                <a:path w="600" h="1874" extrusionOk="0">
                  <a:moveTo>
                    <a:pt x="21" y="0"/>
                  </a:moveTo>
                  <a:cubicBezTo>
                    <a:pt x="11" y="0"/>
                    <a:pt x="1" y="7"/>
                    <a:pt x="0" y="20"/>
                  </a:cubicBezTo>
                  <a:cubicBezTo>
                    <a:pt x="12" y="668"/>
                    <a:pt x="194" y="1301"/>
                    <a:pt x="529" y="1858"/>
                  </a:cubicBezTo>
                  <a:cubicBezTo>
                    <a:pt x="535" y="1869"/>
                    <a:pt x="545" y="1873"/>
                    <a:pt x="554" y="1873"/>
                  </a:cubicBezTo>
                  <a:cubicBezTo>
                    <a:pt x="577" y="1873"/>
                    <a:pt x="600" y="1847"/>
                    <a:pt x="586" y="1820"/>
                  </a:cubicBezTo>
                  <a:cubicBezTo>
                    <a:pt x="283" y="1244"/>
                    <a:pt x="106" y="667"/>
                    <a:pt x="42" y="18"/>
                  </a:cubicBezTo>
                  <a:cubicBezTo>
                    <a:pt x="40" y="6"/>
                    <a:pt x="3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64"/>
            <p:cNvSpPr/>
            <p:nvPr/>
          </p:nvSpPr>
          <p:spPr>
            <a:xfrm>
              <a:off x="4602450" y="4430525"/>
              <a:ext cx="17725" cy="55425"/>
            </a:xfrm>
            <a:custGeom>
              <a:avLst/>
              <a:gdLst/>
              <a:ahLst/>
              <a:cxnLst/>
              <a:rect l="l" t="t" r="r" b="b"/>
              <a:pathLst>
                <a:path w="709" h="2217" extrusionOk="0">
                  <a:moveTo>
                    <a:pt x="31" y="0"/>
                  </a:moveTo>
                  <a:cubicBezTo>
                    <a:pt x="17" y="0"/>
                    <a:pt x="0" y="14"/>
                    <a:pt x="3" y="33"/>
                  </a:cubicBezTo>
                  <a:cubicBezTo>
                    <a:pt x="142" y="782"/>
                    <a:pt x="367" y="1512"/>
                    <a:pt x="677" y="2208"/>
                  </a:cubicBezTo>
                  <a:cubicBezTo>
                    <a:pt x="679" y="2214"/>
                    <a:pt x="685" y="2217"/>
                    <a:pt x="691" y="2217"/>
                  </a:cubicBezTo>
                  <a:cubicBezTo>
                    <a:pt x="700" y="2217"/>
                    <a:pt x="709" y="2210"/>
                    <a:pt x="705" y="2198"/>
                  </a:cubicBezTo>
                  <a:cubicBezTo>
                    <a:pt x="433" y="1489"/>
                    <a:pt x="215" y="761"/>
                    <a:pt x="51" y="18"/>
                  </a:cubicBezTo>
                  <a:cubicBezTo>
                    <a:pt x="49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64"/>
            <p:cNvSpPr/>
            <p:nvPr/>
          </p:nvSpPr>
          <p:spPr>
            <a:xfrm>
              <a:off x="4603700" y="4417250"/>
              <a:ext cx="23575" cy="59600"/>
            </a:xfrm>
            <a:custGeom>
              <a:avLst/>
              <a:gdLst/>
              <a:ahLst/>
              <a:cxnLst/>
              <a:rect l="l" t="t" r="r" b="b"/>
              <a:pathLst>
                <a:path w="943" h="2384" extrusionOk="0">
                  <a:moveTo>
                    <a:pt x="37" y="1"/>
                  </a:moveTo>
                  <a:cubicBezTo>
                    <a:pt x="19" y="1"/>
                    <a:pt x="0" y="16"/>
                    <a:pt x="7" y="38"/>
                  </a:cubicBezTo>
                  <a:cubicBezTo>
                    <a:pt x="239" y="844"/>
                    <a:pt x="534" y="1629"/>
                    <a:pt x="911" y="2377"/>
                  </a:cubicBezTo>
                  <a:cubicBezTo>
                    <a:pt x="914" y="2382"/>
                    <a:pt x="918" y="2384"/>
                    <a:pt x="922" y="2384"/>
                  </a:cubicBezTo>
                  <a:cubicBezTo>
                    <a:pt x="932" y="2384"/>
                    <a:pt x="942" y="2375"/>
                    <a:pt x="938" y="2365"/>
                  </a:cubicBezTo>
                  <a:cubicBezTo>
                    <a:pt x="592" y="1601"/>
                    <a:pt x="293" y="828"/>
                    <a:pt x="63" y="21"/>
                  </a:cubicBezTo>
                  <a:cubicBezTo>
                    <a:pt x="59" y="7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64"/>
            <p:cNvSpPr/>
            <p:nvPr/>
          </p:nvSpPr>
          <p:spPr>
            <a:xfrm>
              <a:off x="4581475" y="4413575"/>
              <a:ext cx="17750" cy="69125"/>
            </a:xfrm>
            <a:custGeom>
              <a:avLst/>
              <a:gdLst/>
              <a:ahLst/>
              <a:cxnLst/>
              <a:rect l="l" t="t" r="r" b="b"/>
              <a:pathLst>
                <a:path w="710" h="2765" extrusionOk="0">
                  <a:moveTo>
                    <a:pt x="691" y="0"/>
                  </a:moveTo>
                  <a:cubicBezTo>
                    <a:pt x="684" y="0"/>
                    <a:pt x="679" y="4"/>
                    <a:pt x="677" y="12"/>
                  </a:cubicBezTo>
                  <a:cubicBezTo>
                    <a:pt x="577" y="517"/>
                    <a:pt x="230" y="936"/>
                    <a:pt x="109" y="1441"/>
                  </a:cubicBezTo>
                  <a:cubicBezTo>
                    <a:pt x="4" y="1872"/>
                    <a:pt x="1" y="2311"/>
                    <a:pt x="78" y="2746"/>
                  </a:cubicBezTo>
                  <a:cubicBezTo>
                    <a:pt x="81" y="2759"/>
                    <a:pt x="93" y="2765"/>
                    <a:pt x="105" y="2765"/>
                  </a:cubicBezTo>
                  <a:cubicBezTo>
                    <a:pt x="121" y="2765"/>
                    <a:pt x="137" y="2755"/>
                    <a:pt x="134" y="2738"/>
                  </a:cubicBezTo>
                  <a:cubicBezTo>
                    <a:pt x="53" y="2231"/>
                    <a:pt x="68" y="1725"/>
                    <a:pt x="224" y="1233"/>
                  </a:cubicBezTo>
                  <a:cubicBezTo>
                    <a:pt x="357" y="813"/>
                    <a:pt x="640" y="459"/>
                    <a:pt x="708" y="20"/>
                  </a:cubicBezTo>
                  <a:cubicBezTo>
                    <a:pt x="709" y="8"/>
                    <a:pt x="700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64"/>
            <p:cNvSpPr/>
            <p:nvPr/>
          </p:nvSpPr>
          <p:spPr>
            <a:xfrm>
              <a:off x="4572875" y="4411500"/>
              <a:ext cx="25850" cy="63850"/>
            </a:xfrm>
            <a:custGeom>
              <a:avLst/>
              <a:gdLst/>
              <a:ahLst/>
              <a:cxnLst/>
              <a:rect l="l" t="t" r="r" b="b"/>
              <a:pathLst>
                <a:path w="1034" h="2554" extrusionOk="0">
                  <a:moveTo>
                    <a:pt x="1005" y="0"/>
                  </a:moveTo>
                  <a:cubicBezTo>
                    <a:pt x="1000" y="0"/>
                    <a:pt x="995" y="3"/>
                    <a:pt x="990" y="8"/>
                  </a:cubicBezTo>
                  <a:cubicBezTo>
                    <a:pt x="416" y="728"/>
                    <a:pt x="72" y="1606"/>
                    <a:pt x="2" y="2525"/>
                  </a:cubicBezTo>
                  <a:cubicBezTo>
                    <a:pt x="1" y="2543"/>
                    <a:pt x="17" y="2554"/>
                    <a:pt x="34" y="2554"/>
                  </a:cubicBezTo>
                  <a:cubicBezTo>
                    <a:pt x="47" y="2554"/>
                    <a:pt x="60" y="2546"/>
                    <a:pt x="62" y="2531"/>
                  </a:cubicBezTo>
                  <a:cubicBezTo>
                    <a:pt x="153" y="1611"/>
                    <a:pt x="469" y="778"/>
                    <a:pt x="1021" y="36"/>
                  </a:cubicBezTo>
                  <a:cubicBezTo>
                    <a:pt x="1033" y="20"/>
                    <a:pt x="1020" y="0"/>
                    <a:pt x="1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64"/>
            <p:cNvSpPr/>
            <p:nvPr/>
          </p:nvSpPr>
          <p:spPr>
            <a:xfrm>
              <a:off x="4552575" y="4394050"/>
              <a:ext cx="47175" cy="63725"/>
            </a:xfrm>
            <a:custGeom>
              <a:avLst/>
              <a:gdLst/>
              <a:ahLst/>
              <a:cxnLst/>
              <a:rect l="l" t="t" r="r" b="b"/>
              <a:pathLst>
                <a:path w="1887" h="2549" extrusionOk="0">
                  <a:moveTo>
                    <a:pt x="1848" y="0"/>
                  </a:moveTo>
                  <a:cubicBezTo>
                    <a:pt x="1843" y="0"/>
                    <a:pt x="1837" y="2"/>
                    <a:pt x="1832" y="6"/>
                  </a:cubicBezTo>
                  <a:cubicBezTo>
                    <a:pt x="994" y="630"/>
                    <a:pt x="337" y="1508"/>
                    <a:pt x="9" y="2502"/>
                  </a:cubicBezTo>
                  <a:cubicBezTo>
                    <a:pt x="1" y="2528"/>
                    <a:pt x="26" y="2548"/>
                    <a:pt x="50" y="2548"/>
                  </a:cubicBezTo>
                  <a:cubicBezTo>
                    <a:pt x="62" y="2548"/>
                    <a:pt x="74" y="2543"/>
                    <a:pt x="79" y="2529"/>
                  </a:cubicBezTo>
                  <a:cubicBezTo>
                    <a:pt x="467" y="1541"/>
                    <a:pt x="1036" y="725"/>
                    <a:pt x="1862" y="54"/>
                  </a:cubicBezTo>
                  <a:cubicBezTo>
                    <a:pt x="1886" y="35"/>
                    <a:pt x="1871" y="0"/>
                    <a:pt x="1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64"/>
            <p:cNvSpPr/>
            <p:nvPr/>
          </p:nvSpPr>
          <p:spPr>
            <a:xfrm>
              <a:off x="4549500" y="4386000"/>
              <a:ext cx="51200" cy="66525"/>
            </a:xfrm>
            <a:custGeom>
              <a:avLst/>
              <a:gdLst/>
              <a:ahLst/>
              <a:cxnLst/>
              <a:rect l="l" t="t" r="r" b="b"/>
              <a:pathLst>
                <a:path w="2048" h="2661" extrusionOk="0">
                  <a:moveTo>
                    <a:pt x="2021" y="1"/>
                  </a:moveTo>
                  <a:cubicBezTo>
                    <a:pt x="2017" y="1"/>
                    <a:pt x="2013" y="2"/>
                    <a:pt x="2009" y="5"/>
                  </a:cubicBezTo>
                  <a:cubicBezTo>
                    <a:pt x="1077" y="655"/>
                    <a:pt x="238" y="1460"/>
                    <a:pt x="6" y="2615"/>
                  </a:cubicBezTo>
                  <a:cubicBezTo>
                    <a:pt x="0" y="2643"/>
                    <a:pt x="23" y="2661"/>
                    <a:pt x="45" y="2661"/>
                  </a:cubicBezTo>
                  <a:cubicBezTo>
                    <a:pt x="61" y="2661"/>
                    <a:pt x="76" y="2652"/>
                    <a:pt x="80" y="2632"/>
                  </a:cubicBezTo>
                  <a:cubicBezTo>
                    <a:pt x="309" y="1488"/>
                    <a:pt x="1135" y="712"/>
                    <a:pt x="2031" y="39"/>
                  </a:cubicBezTo>
                  <a:cubicBezTo>
                    <a:pt x="2047" y="26"/>
                    <a:pt x="2037" y="1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64"/>
            <p:cNvSpPr/>
            <p:nvPr/>
          </p:nvSpPr>
          <p:spPr>
            <a:xfrm>
              <a:off x="4629625" y="4295025"/>
              <a:ext cx="48675" cy="129325"/>
            </a:xfrm>
            <a:custGeom>
              <a:avLst/>
              <a:gdLst/>
              <a:ahLst/>
              <a:cxnLst/>
              <a:rect l="l" t="t" r="r" b="b"/>
              <a:pathLst>
                <a:path w="1947" h="5173" extrusionOk="0">
                  <a:moveTo>
                    <a:pt x="44" y="0"/>
                  </a:moveTo>
                  <a:cubicBezTo>
                    <a:pt x="16" y="0"/>
                    <a:pt x="1" y="44"/>
                    <a:pt x="30" y="64"/>
                  </a:cubicBezTo>
                  <a:cubicBezTo>
                    <a:pt x="1572" y="1000"/>
                    <a:pt x="1848" y="3535"/>
                    <a:pt x="1821" y="5157"/>
                  </a:cubicBezTo>
                  <a:cubicBezTo>
                    <a:pt x="1821" y="5168"/>
                    <a:pt x="1829" y="5173"/>
                    <a:pt x="1838" y="5173"/>
                  </a:cubicBezTo>
                  <a:cubicBezTo>
                    <a:pt x="1847" y="5173"/>
                    <a:pt x="1856" y="5167"/>
                    <a:pt x="1857" y="5155"/>
                  </a:cubicBezTo>
                  <a:cubicBezTo>
                    <a:pt x="1946" y="3540"/>
                    <a:pt x="1648" y="888"/>
                    <a:pt x="61" y="5"/>
                  </a:cubicBezTo>
                  <a:cubicBezTo>
                    <a:pt x="55" y="2"/>
                    <a:pt x="49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64"/>
            <p:cNvSpPr/>
            <p:nvPr/>
          </p:nvSpPr>
          <p:spPr>
            <a:xfrm>
              <a:off x="4633550" y="4274275"/>
              <a:ext cx="94050" cy="115300"/>
            </a:xfrm>
            <a:custGeom>
              <a:avLst/>
              <a:gdLst/>
              <a:ahLst/>
              <a:cxnLst/>
              <a:rect l="l" t="t" r="r" b="b"/>
              <a:pathLst>
                <a:path w="3762" h="4612" extrusionOk="0">
                  <a:moveTo>
                    <a:pt x="32" y="1"/>
                  </a:moveTo>
                  <a:cubicBezTo>
                    <a:pt x="14" y="1"/>
                    <a:pt x="0" y="27"/>
                    <a:pt x="17" y="40"/>
                  </a:cubicBezTo>
                  <a:cubicBezTo>
                    <a:pt x="1645" y="1262"/>
                    <a:pt x="2860" y="2722"/>
                    <a:pt x="3687" y="4589"/>
                  </a:cubicBezTo>
                  <a:cubicBezTo>
                    <a:pt x="3693" y="4604"/>
                    <a:pt x="3707" y="4611"/>
                    <a:pt x="3720" y="4611"/>
                  </a:cubicBezTo>
                  <a:cubicBezTo>
                    <a:pt x="3741" y="4611"/>
                    <a:pt x="3762" y="4594"/>
                    <a:pt x="3751" y="4569"/>
                  </a:cubicBezTo>
                  <a:cubicBezTo>
                    <a:pt x="3018" y="2739"/>
                    <a:pt x="1704" y="1076"/>
                    <a:pt x="42" y="4"/>
                  </a:cubicBezTo>
                  <a:cubicBezTo>
                    <a:pt x="39" y="2"/>
                    <a:pt x="35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4"/>
            <p:cNvSpPr/>
            <p:nvPr/>
          </p:nvSpPr>
          <p:spPr>
            <a:xfrm>
              <a:off x="4715675" y="4314500"/>
              <a:ext cx="40500" cy="48975"/>
            </a:xfrm>
            <a:custGeom>
              <a:avLst/>
              <a:gdLst/>
              <a:ahLst/>
              <a:cxnLst/>
              <a:rect l="l" t="t" r="r" b="b"/>
              <a:pathLst>
                <a:path w="1620" h="1959" extrusionOk="0">
                  <a:moveTo>
                    <a:pt x="48" y="0"/>
                  </a:moveTo>
                  <a:cubicBezTo>
                    <a:pt x="23" y="0"/>
                    <a:pt x="1" y="34"/>
                    <a:pt x="26" y="55"/>
                  </a:cubicBezTo>
                  <a:cubicBezTo>
                    <a:pt x="663" y="597"/>
                    <a:pt x="1166" y="1230"/>
                    <a:pt x="1586" y="1950"/>
                  </a:cubicBezTo>
                  <a:cubicBezTo>
                    <a:pt x="1589" y="1956"/>
                    <a:pt x="1594" y="1958"/>
                    <a:pt x="1598" y="1958"/>
                  </a:cubicBezTo>
                  <a:cubicBezTo>
                    <a:pt x="1609" y="1958"/>
                    <a:pt x="1619" y="1946"/>
                    <a:pt x="1613" y="1934"/>
                  </a:cubicBezTo>
                  <a:cubicBezTo>
                    <a:pt x="1236" y="1189"/>
                    <a:pt x="703" y="549"/>
                    <a:pt x="69" y="9"/>
                  </a:cubicBezTo>
                  <a:cubicBezTo>
                    <a:pt x="62" y="3"/>
                    <a:pt x="55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4"/>
            <p:cNvSpPr/>
            <p:nvPr/>
          </p:nvSpPr>
          <p:spPr>
            <a:xfrm>
              <a:off x="4641825" y="4256325"/>
              <a:ext cx="32450" cy="25625"/>
            </a:xfrm>
            <a:custGeom>
              <a:avLst/>
              <a:gdLst/>
              <a:ahLst/>
              <a:cxnLst/>
              <a:rect l="l" t="t" r="r" b="b"/>
              <a:pathLst>
                <a:path w="1298" h="1025" extrusionOk="0">
                  <a:moveTo>
                    <a:pt x="55" y="0"/>
                  </a:moveTo>
                  <a:cubicBezTo>
                    <a:pt x="47" y="0"/>
                    <a:pt x="38" y="2"/>
                    <a:pt x="26" y="7"/>
                  </a:cubicBezTo>
                  <a:cubicBezTo>
                    <a:pt x="10" y="13"/>
                    <a:pt x="1" y="27"/>
                    <a:pt x="1" y="43"/>
                  </a:cubicBezTo>
                  <a:cubicBezTo>
                    <a:pt x="26" y="211"/>
                    <a:pt x="319" y="338"/>
                    <a:pt x="447" y="431"/>
                  </a:cubicBezTo>
                  <a:cubicBezTo>
                    <a:pt x="714" y="629"/>
                    <a:pt x="980" y="826"/>
                    <a:pt x="1249" y="1019"/>
                  </a:cubicBezTo>
                  <a:cubicBezTo>
                    <a:pt x="1254" y="1023"/>
                    <a:pt x="1258" y="1024"/>
                    <a:pt x="1263" y="1024"/>
                  </a:cubicBezTo>
                  <a:cubicBezTo>
                    <a:pt x="1282" y="1024"/>
                    <a:pt x="1297" y="1001"/>
                    <a:pt x="1278" y="986"/>
                  </a:cubicBezTo>
                  <a:cubicBezTo>
                    <a:pt x="1070" y="823"/>
                    <a:pt x="860" y="663"/>
                    <a:pt x="649" y="503"/>
                  </a:cubicBezTo>
                  <a:cubicBezTo>
                    <a:pt x="605" y="470"/>
                    <a:pt x="219" y="198"/>
                    <a:pt x="85" y="90"/>
                  </a:cubicBezTo>
                  <a:cubicBezTo>
                    <a:pt x="91" y="87"/>
                    <a:pt x="95" y="82"/>
                    <a:pt x="99" y="77"/>
                  </a:cubicBezTo>
                  <a:lnTo>
                    <a:pt x="105" y="62"/>
                  </a:lnTo>
                  <a:cubicBezTo>
                    <a:pt x="113" y="49"/>
                    <a:pt x="109" y="31"/>
                    <a:pt x="98" y="21"/>
                  </a:cubicBezTo>
                  <a:cubicBezTo>
                    <a:pt x="79" y="8"/>
                    <a:pt x="69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4"/>
            <p:cNvSpPr/>
            <p:nvPr/>
          </p:nvSpPr>
          <p:spPr>
            <a:xfrm>
              <a:off x="4648800" y="4223275"/>
              <a:ext cx="153450" cy="93400"/>
            </a:xfrm>
            <a:custGeom>
              <a:avLst/>
              <a:gdLst/>
              <a:ahLst/>
              <a:cxnLst/>
              <a:rect l="l" t="t" r="r" b="b"/>
              <a:pathLst>
                <a:path w="6138" h="3736" extrusionOk="0">
                  <a:moveTo>
                    <a:pt x="60" y="0"/>
                  </a:moveTo>
                  <a:cubicBezTo>
                    <a:pt x="15" y="0"/>
                    <a:pt x="0" y="71"/>
                    <a:pt x="50" y="80"/>
                  </a:cubicBezTo>
                  <a:cubicBezTo>
                    <a:pt x="2482" y="548"/>
                    <a:pt x="4555" y="1780"/>
                    <a:pt x="6094" y="3728"/>
                  </a:cubicBezTo>
                  <a:cubicBezTo>
                    <a:pt x="6098" y="3734"/>
                    <a:pt x="6104" y="3736"/>
                    <a:pt x="6109" y="3736"/>
                  </a:cubicBezTo>
                  <a:cubicBezTo>
                    <a:pt x="6124" y="3736"/>
                    <a:pt x="6137" y="3722"/>
                    <a:pt x="6127" y="3707"/>
                  </a:cubicBezTo>
                  <a:cubicBezTo>
                    <a:pt x="4700" y="1741"/>
                    <a:pt x="2474" y="362"/>
                    <a:pt x="67" y="1"/>
                  </a:cubicBezTo>
                  <a:cubicBezTo>
                    <a:pt x="65" y="1"/>
                    <a:pt x="6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4"/>
            <p:cNvSpPr/>
            <p:nvPr/>
          </p:nvSpPr>
          <p:spPr>
            <a:xfrm>
              <a:off x="4790850" y="4201925"/>
              <a:ext cx="56275" cy="36050"/>
            </a:xfrm>
            <a:custGeom>
              <a:avLst/>
              <a:gdLst/>
              <a:ahLst/>
              <a:cxnLst/>
              <a:rect l="l" t="t" r="r" b="b"/>
              <a:pathLst>
                <a:path w="2251" h="1442" extrusionOk="0">
                  <a:moveTo>
                    <a:pt x="46" y="1"/>
                  </a:moveTo>
                  <a:cubicBezTo>
                    <a:pt x="12" y="1"/>
                    <a:pt x="1" y="60"/>
                    <a:pt x="41" y="72"/>
                  </a:cubicBezTo>
                  <a:cubicBezTo>
                    <a:pt x="880" y="351"/>
                    <a:pt x="1585" y="822"/>
                    <a:pt x="2215" y="1436"/>
                  </a:cubicBezTo>
                  <a:cubicBezTo>
                    <a:pt x="2218" y="1440"/>
                    <a:pt x="2222" y="1441"/>
                    <a:pt x="2226" y="1441"/>
                  </a:cubicBezTo>
                  <a:cubicBezTo>
                    <a:pt x="2239" y="1441"/>
                    <a:pt x="2250" y="1423"/>
                    <a:pt x="2239" y="1410"/>
                  </a:cubicBezTo>
                  <a:cubicBezTo>
                    <a:pt x="1655" y="750"/>
                    <a:pt x="888" y="281"/>
                    <a:pt x="57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4"/>
            <p:cNvSpPr/>
            <p:nvPr/>
          </p:nvSpPr>
          <p:spPr>
            <a:xfrm>
              <a:off x="4653350" y="4182375"/>
              <a:ext cx="45675" cy="3875"/>
            </a:xfrm>
            <a:custGeom>
              <a:avLst/>
              <a:gdLst/>
              <a:ahLst/>
              <a:cxnLst/>
              <a:rect l="l" t="t" r="r" b="b"/>
              <a:pathLst>
                <a:path w="1827" h="155" extrusionOk="0">
                  <a:moveTo>
                    <a:pt x="1063" y="1"/>
                  </a:moveTo>
                  <a:cubicBezTo>
                    <a:pt x="722" y="1"/>
                    <a:pt x="381" y="28"/>
                    <a:pt x="44" y="82"/>
                  </a:cubicBezTo>
                  <a:cubicBezTo>
                    <a:pt x="0" y="88"/>
                    <a:pt x="1" y="154"/>
                    <a:pt x="41" y="154"/>
                  </a:cubicBezTo>
                  <a:cubicBezTo>
                    <a:pt x="43" y="154"/>
                    <a:pt x="44" y="154"/>
                    <a:pt x="46" y="154"/>
                  </a:cubicBezTo>
                  <a:cubicBezTo>
                    <a:pt x="420" y="94"/>
                    <a:pt x="798" y="65"/>
                    <a:pt x="1177" y="65"/>
                  </a:cubicBezTo>
                  <a:cubicBezTo>
                    <a:pt x="1383" y="65"/>
                    <a:pt x="1590" y="73"/>
                    <a:pt x="1796" y="91"/>
                  </a:cubicBezTo>
                  <a:cubicBezTo>
                    <a:pt x="1797" y="91"/>
                    <a:pt x="1797" y="91"/>
                    <a:pt x="1797" y="91"/>
                  </a:cubicBezTo>
                  <a:cubicBezTo>
                    <a:pt x="1823" y="91"/>
                    <a:pt x="1826" y="47"/>
                    <a:pt x="1800" y="43"/>
                  </a:cubicBezTo>
                  <a:cubicBezTo>
                    <a:pt x="1555" y="15"/>
                    <a:pt x="1309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4"/>
            <p:cNvSpPr/>
            <p:nvPr/>
          </p:nvSpPr>
          <p:spPr>
            <a:xfrm>
              <a:off x="4654900" y="4141525"/>
              <a:ext cx="200675" cy="37575"/>
            </a:xfrm>
            <a:custGeom>
              <a:avLst/>
              <a:gdLst/>
              <a:ahLst/>
              <a:cxnLst/>
              <a:rect l="l" t="t" r="r" b="b"/>
              <a:pathLst>
                <a:path w="8027" h="1503" extrusionOk="0">
                  <a:moveTo>
                    <a:pt x="3428" y="1"/>
                  </a:moveTo>
                  <a:cubicBezTo>
                    <a:pt x="2383" y="1"/>
                    <a:pt x="1325" y="172"/>
                    <a:pt x="313" y="457"/>
                  </a:cubicBezTo>
                  <a:cubicBezTo>
                    <a:pt x="291" y="462"/>
                    <a:pt x="279" y="484"/>
                    <a:pt x="286" y="504"/>
                  </a:cubicBezTo>
                  <a:cubicBezTo>
                    <a:pt x="211" y="522"/>
                    <a:pt x="134" y="532"/>
                    <a:pt x="56" y="532"/>
                  </a:cubicBezTo>
                  <a:cubicBezTo>
                    <a:pt x="51" y="532"/>
                    <a:pt x="46" y="532"/>
                    <a:pt x="41" y="532"/>
                  </a:cubicBezTo>
                  <a:cubicBezTo>
                    <a:pt x="40" y="532"/>
                    <a:pt x="40" y="532"/>
                    <a:pt x="39" y="532"/>
                  </a:cubicBezTo>
                  <a:cubicBezTo>
                    <a:pt x="1" y="532"/>
                    <a:pt x="4" y="593"/>
                    <a:pt x="42" y="593"/>
                  </a:cubicBezTo>
                  <a:cubicBezTo>
                    <a:pt x="42" y="593"/>
                    <a:pt x="43" y="593"/>
                    <a:pt x="43" y="593"/>
                  </a:cubicBezTo>
                  <a:cubicBezTo>
                    <a:pt x="141" y="590"/>
                    <a:pt x="237" y="572"/>
                    <a:pt x="329" y="536"/>
                  </a:cubicBezTo>
                  <a:cubicBezTo>
                    <a:pt x="331" y="536"/>
                    <a:pt x="333" y="537"/>
                    <a:pt x="335" y="537"/>
                  </a:cubicBezTo>
                  <a:cubicBezTo>
                    <a:pt x="335" y="537"/>
                    <a:pt x="336" y="537"/>
                    <a:pt x="337" y="537"/>
                  </a:cubicBezTo>
                  <a:cubicBezTo>
                    <a:pt x="1351" y="257"/>
                    <a:pt x="2393" y="92"/>
                    <a:pt x="3421" y="92"/>
                  </a:cubicBezTo>
                  <a:cubicBezTo>
                    <a:pt x="5032" y="92"/>
                    <a:pt x="6608" y="497"/>
                    <a:pt x="7985" y="1499"/>
                  </a:cubicBezTo>
                  <a:cubicBezTo>
                    <a:pt x="7988" y="1501"/>
                    <a:pt x="7992" y="1503"/>
                    <a:pt x="7996" y="1503"/>
                  </a:cubicBezTo>
                  <a:cubicBezTo>
                    <a:pt x="8012" y="1503"/>
                    <a:pt x="8026" y="1482"/>
                    <a:pt x="8010" y="1471"/>
                  </a:cubicBezTo>
                  <a:cubicBezTo>
                    <a:pt x="6663" y="418"/>
                    <a:pt x="506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4"/>
            <p:cNvSpPr/>
            <p:nvPr/>
          </p:nvSpPr>
          <p:spPr>
            <a:xfrm>
              <a:off x="4660150" y="4088900"/>
              <a:ext cx="195025" cy="29850"/>
            </a:xfrm>
            <a:custGeom>
              <a:avLst/>
              <a:gdLst/>
              <a:ahLst/>
              <a:cxnLst/>
              <a:rect l="l" t="t" r="r" b="b"/>
              <a:pathLst>
                <a:path w="7801" h="1194" extrusionOk="0">
                  <a:moveTo>
                    <a:pt x="4409" y="0"/>
                  </a:moveTo>
                  <a:cubicBezTo>
                    <a:pt x="2914" y="0"/>
                    <a:pt x="1369" y="493"/>
                    <a:pt x="37" y="1115"/>
                  </a:cubicBezTo>
                  <a:cubicBezTo>
                    <a:pt x="1" y="1132"/>
                    <a:pt x="23" y="1193"/>
                    <a:pt x="58" y="1193"/>
                  </a:cubicBezTo>
                  <a:cubicBezTo>
                    <a:pt x="62" y="1193"/>
                    <a:pt x="67" y="1192"/>
                    <a:pt x="72" y="1190"/>
                  </a:cubicBezTo>
                  <a:cubicBezTo>
                    <a:pt x="1435" y="560"/>
                    <a:pt x="2916" y="99"/>
                    <a:pt x="4367" y="99"/>
                  </a:cubicBezTo>
                  <a:cubicBezTo>
                    <a:pt x="5547" y="99"/>
                    <a:pt x="6708" y="405"/>
                    <a:pt x="7767" y="1174"/>
                  </a:cubicBezTo>
                  <a:cubicBezTo>
                    <a:pt x="7770" y="1176"/>
                    <a:pt x="7774" y="1177"/>
                    <a:pt x="7777" y="1177"/>
                  </a:cubicBezTo>
                  <a:cubicBezTo>
                    <a:pt x="7790" y="1177"/>
                    <a:pt x="7801" y="1162"/>
                    <a:pt x="7788" y="1151"/>
                  </a:cubicBezTo>
                  <a:cubicBezTo>
                    <a:pt x="6786" y="320"/>
                    <a:pt x="5614" y="0"/>
                    <a:pt x="4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4"/>
            <p:cNvSpPr/>
            <p:nvPr/>
          </p:nvSpPr>
          <p:spPr>
            <a:xfrm>
              <a:off x="4664250" y="4047275"/>
              <a:ext cx="183325" cy="27700"/>
            </a:xfrm>
            <a:custGeom>
              <a:avLst/>
              <a:gdLst/>
              <a:ahLst/>
              <a:cxnLst/>
              <a:rect l="l" t="t" r="r" b="b"/>
              <a:pathLst>
                <a:path w="7333" h="1108" extrusionOk="0">
                  <a:moveTo>
                    <a:pt x="4210" y="0"/>
                  </a:moveTo>
                  <a:cubicBezTo>
                    <a:pt x="2818" y="0"/>
                    <a:pt x="1424" y="424"/>
                    <a:pt x="48" y="1017"/>
                  </a:cubicBezTo>
                  <a:cubicBezTo>
                    <a:pt x="1" y="1037"/>
                    <a:pt x="16" y="1108"/>
                    <a:pt x="57" y="1108"/>
                  </a:cubicBezTo>
                  <a:cubicBezTo>
                    <a:pt x="63" y="1108"/>
                    <a:pt x="69" y="1106"/>
                    <a:pt x="75" y="1104"/>
                  </a:cubicBezTo>
                  <a:cubicBezTo>
                    <a:pt x="1265" y="590"/>
                    <a:pt x="2462" y="97"/>
                    <a:pt x="3777" y="44"/>
                  </a:cubicBezTo>
                  <a:cubicBezTo>
                    <a:pt x="3866" y="40"/>
                    <a:pt x="3955" y="38"/>
                    <a:pt x="4043" y="38"/>
                  </a:cubicBezTo>
                  <a:cubicBezTo>
                    <a:pt x="5189" y="38"/>
                    <a:pt x="6274" y="339"/>
                    <a:pt x="7307" y="845"/>
                  </a:cubicBezTo>
                  <a:cubicBezTo>
                    <a:pt x="7308" y="845"/>
                    <a:pt x="7309" y="846"/>
                    <a:pt x="7311" y="846"/>
                  </a:cubicBezTo>
                  <a:cubicBezTo>
                    <a:pt x="7324" y="846"/>
                    <a:pt x="7332" y="828"/>
                    <a:pt x="7321" y="817"/>
                  </a:cubicBezTo>
                  <a:cubicBezTo>
                    <a:pt x="6291" y="237"/>
                    <a:pt x="5251" y="0"/>
                    <a:pt x="4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4"/>
            <p:cNvSpPr/>
            <p:nvPr/>
          </p:nvSpPr>
          <p:spPr>
            <a:xfrm>
              <a:off x="4464625" y="4018400"/>
              <a:ext cx="179425" cy="57625"/>
            </a:xfrm>
            <a:custGeom>
              <a:avLst/>
              <a:gdLst/>
              <a:ahLst/>
              <a:cxnLst/>
              <a:rect l="l" t="t" r="r" b="b"/>
              <a:pathLst>
                <a:path w="7177" h="2305" extrusionOk="0">
                  <a:moveTo>
                    <a:pt x="2515" y="0"/>
                  </a:moveTo>
                  <a:cubicBezTo>
                    <a:pt x="1678" y="0"/>
                    <a:pt x="833" y="173"/>
                    <a:pt x="43" y="525"/>
                  </a:cubicBezTo>
                  <a:cubicBezTo>
                    <a:pt x="1" y="544"/>
                    <a:pt x="14" y="609"/>
                    <a:pt x="52" y="609"/>
                  </a:cubicBezTo>
                  <a:cubicBezTo>
                    <a:pt x="57" y="609"/>
                    <a:pt x="63" y="608"/>
                    <a:pt x="69" y="605"/>
                  </a:cubicBezTo>
                  <a:cubicBezTo>
                    <a:pt x="872" y="262"/>
                    <a:pt x="1688" y="98"/>
                    <a:pt x="2486" y="98"/>
                  </a:cubicBezTo>
                  <a:cubicBezTo>
                    <a:pt x="4232" y="98"/>
                    <a:pt x="5890" y="884"/>
                    <a:pt x="7134" y="2299"/>
                  </a:cubicBezTo>
                  <a:cubicBezTo>
                    <a:pt x="7137" y="2302"/>
                    <a:pt x="7142" y="2304"/>
                    <a:pt x="7146" y="2304"/>
                  </a:cubicBezTo>
                  <a:cubicBezTo>
                    <a:pt x="7160" y="2304"/>
                    <a:pt x="7176" y="2287"/>
                    <a:pt x="7165" y="2272"/>
                  </a:cubicBezTo>
                  <a:cubicBezTo>
                    <a:pt x="6045" y="781"/>
                    <a:pt x="4297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4"/>
            <p:cNvSpPr/>
            <p:nvPr/>
          </p:nvSpPr>
          <p:spPr>
            <a:xfrm>
              <a:off x="4617575" y="4113550"/>
              <a:ext cx="27825" cy="13050"/>
            </a:xfrm>
            <a:custGeom>
              <a:avLst/>
              <a:gdLst/>
              <a:ahLst/>
              <a:cxnLst/>
              <a:rect l="l" t="t" r="r" b="b"/>
              <a:pathLst>
                <a:path w="1113" h="522" extrusionOk="0">
                  <a:moveTo>
                    <a:pt x="43" y="0"/>
                  </a:moveTo>
                  <a:cubicBezTo>
                    <a:pt x="16" y="0"/>
                    <a:pt x="1" y="40"/>
                    <a:pt x="29" y="57"/>
                  </a:cubicBezTo>
                  <a:cubicBezTo>
                    <a:pt x="353" y="257"/>
                    <a:pt x="715" y="405"/>
                    <a:pt x="1077" y="520"/>
                  </a:cubicBezTo>
                  <a:cubicBezTo>
                    <a:pt x="1080" y="521"/>
                    <a:pt x="1083" y="521"/>
                    <a:pt x="1085" y="521"/>
                  </a:cubicBezTo>
                  <a:cubicBezTo>
                    <a:pt x="1107" y="521"/>
                    <a:pt x="1112" y="484"/>
                    <a:pt x="1087" y="475"/>
                  </a:cubicBezTo>
                  <a:cubicBezTo>
                    <a:pt x="728" y="346"/>
                    <a:pt x="393" y="181"/>
                    <a:pt x="57" y="4"/>
                  </a:cubicBezTo>
                  <a:cubicBezTo>
                    <a:pt x="52" y="1"/>
                    <a:pt x="48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4"/>
            <p:cNvSpPr/>
            <p:nvPr/>
          </p:nvSpPr>
          <p:spPr>
            <a:xfrm>
              <a:off x="4431300" y="4082875"/>
              <a:ext cx="134425" cy="15250"/>
            </a:xfrm>
            <a:custGeom>
              <a:avLst/>
              <a:gdLst/>
              <a:ahLst/>
              <a:cxnLst/>
              <a:rect l="l" t="t" r="r" b="b"/>
              <a:pathLst>
                <a:path w="5377" h="610" extrusionOk="0">
                  <a:moveTo>
                    <a:pt x="3081" y="0"/>
                  </a:moveTo>
                  <a:cubicBezTo>
                    <a:pt x="2066" y="0"/>
                    <a:pt x="1034" y="244"/>
                    <a:pt x="52" y="520"/>
                  </a:cubicBezTo>
                  <a:cubicBezTo>
                    <a:pt x="0" y="535"/>
                    <a:pt x="19" y="610"/>
                    <a:pt x="67" y="610"/>
                  </a:cubicBezTo>
                  <a:cubicBezTo>
                    <a:pt x="71" y="610"/>
                    <a:pt x="76" y="609"/>
                    <a:pt x="80" y="608"/>
                  </a:cubicBezTo>
                  <a:cubicBezTo>
                    <a:pt x="1088" y="340"/>
                    <a:pt x="2109" y="101"/>
                    <a:pt x="3121" y="101"/>
                  </a:cubicBezTo>
                  <a:cubicBezTo>
                    <a:pt x="3865" y="101"/>
                    <a:pt x="4603" y="229"/>
                    <a:pt x="5328" y="569"/>
                  </a:cubicBezTo>
                  <a:cubicBezTo>
                    <a:pt x="5332" y="572"/>
                    <a:pt x="5336" y="573"/>
                    <a:pt x="5340" y="573"/>
                  </a:cubicBezTo>
                  <a:cubicBezTo>
                    <a:pt x="5363" y="573"/>
                    <a:pt x="5377" y="538"/>
                    <a:pt x="5350" y="524"/>
                  </a:cubicBezTo>
                  <a:cubicBezTo>
                    <a:pt x="4624" y="143"/>
                    <a:pt x="3857" y="0"/>
                    <a:pt x="3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4"/>
            <p:cNvSpPr/>
            <p:nvPr/>
          </p:nvSpPr>
          <p:spPr>
            <a:xfrm>
              <a:off x="4601725" y="4146800"/>
              <a:ext cx="40150" cy="13150"/>
            </a:xfrm>
            <a:custGeom>
              <a:avLst/>
              <a:gdLst/>
              <a:ahLst/>
              <a:cxnLst/>
              <a:rect l="l" t="t" r="r" b="b"/>
              <a:pathLst>
                <a:path w="1606" h="526" extrusionOk="0">
                  <a:moveTo>
                    <a:pt x="35" y="1"/>
                  </a:moveTo>
                  <a:cubicBezTo>
                    <a:pt x="6" y="1"/>
                    <a:pt x="1" y="53"/>
                    <a:pt x="31" y="57"/>
                  </a:cubicBezTo>
                  <a:cubicBezTo>
                    <a:pt x="573" y="131"/>
                    <a:pt x="1081" y="278"/>
                    <a:pt x="1570" y="523"/>
                  </a:cubicBezTo>
                  <a:cubicBezTo>
                    <a:pt x="1573" y="525"/>
                    <a:pt x="1576" y="526"/>
                    <a:pt x="1579" y="526"/>
                  </a:cubicBezTo>
                  <a:cubicBezTo>
                    <a:pt x="1596" y="526"/>
                    <a:pt x="1606" y="499"/>
                    <a:pt x="1587" y="490"/>
                  </a:cubicBezTo>
                  <a:cubicBezTo>
                    <a:pt x="1110" y="221"/>
                    <a:pt x="582" y="54"/>
                    <a:pt x="36" y="1"/>
                  </a:cubicBezTo>
                  <a:cubicBezTo>
                    <a:pt x="36" y="1"/>
                    <a:pt x="36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4"/>
            <p:cNvSpPr/>
            <p:nvPr/>
          </p:nvSpPr>
          <p:spPr>
            <a:xfrm>
              <a:off x="4421600" y="4143025"/>
              <a:ext cx="111975" cy="22175"/>
            </a:xfrm>
            <a:custGeom>
              <a:avLst/>
              <a:gdLst/>
              <a:ahLst/>
              <a:cxnLst/>
              <a:rect l="l" t="t" r="r" b="b"/>
              <a:pathLst>
                <a:path w="4479" h="887" extrusionOk="0">
                  <a:moveTo>
                    <a:pt x="4456" y="1"/>
                  </a:moveTo>
                  <a:cubicBezTo>
                    <a:pt x="2945" y="8"/>
                    <a:pt x="1459" y="290"/>
                    <a:pt x="41" y="810"/>
                  </a:cubicBezTo>
                  <a:cubicBezTo>
                    <a:pt x="1" y="826"/>
                    <a:pt x="14" y="886"/>
                    <a:pt x="51" y="886"/>
                  </a:cubicBezTo>
                  <a:cubicBezTo>
                    <a:pt x="55" y="886"/>
                    <a:pt x="59" y="885"/>
                    <a:pt x="64" y="884"/>
                  </a:cubicBezTo>
                  <a:cubicBezTo>
                    <a:pt x="1494" y="380"/>
                    <a:pt x="2943" y="112"/>
                    <a:pt x="4457" y="37"/>
                  </a:cubicBezTo>
                  <a:cubicBezTo>
                    <a:pt x="4478" y="34"/>
                    <a:pt x="4478" y="2"/>
                    <a:pt x="4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4"/>
            <p:cNvSpPr/>
            <p:nvPr/>
          </p:nvSpPr>
          <p:spPr>
            <a:xfrm>
              <a:off x="4423450" y="4191500"/>
              <a:ext cx="216450" cy="39250"/>
            </a:xfrm>
            <a:custGeom>
              <a:avLst/>
              <a:gdLst/>
              <a:ahLst/>
              <a:cxnLst/>
              <a:rect l="l" t="t" r="r" b="b"/>
              <a:pathLst>
                <a:path w="8658" h="1570" extrusionOk="0">
                  <a:moveTo>
                    <a:pt x="7943" y="1"/>
                  </a:moveTo>
                  <a:cubicBezTo>
                    <a:pt x="7557" y="1"/>
                    <a:pt x="7171" y="22"/>
                    <a:pt x="6791" y="89"/>
                  </a:cubicBezTo>
                  <a:cubicBezTo>
                    <a:pt x="6063" y="217"/>
                    <a:pt x="5402" y="544"/>
                    <a:pt x="4718" y="809"/>
                  </a:cubicBezTo>
                  <a:cubicBezTo>
                    <a:pt x="3561" y="1259"/>
                    <a:pt x="2367" y="1462"/>
                    <a:pt x="1149" y="1462"/>
                  </a:cubicBezTo>
                  <a:cubicBezTo>
                    <a:pt x="787" y="1462"/>
                    <a:pt x="422" y="1444"/>
                    <a:pt x="57" y="1409"/>
                  </a:cubicBezTo>
                  <a:cubicBezTo>
                    <a:pt x="56" y="1409"/>
                    <a:pt x="55" y="1409"/>
                    <a:pt x="53" y="1409"/>
                  </a:cubicBezTo>
                  <a:cubicBezTo>
                    <a:pt x="8" y="1409"/>
                    <a:pt x="1" y="1489"/>
                    <a:pt x="49" y="1496"/>
                  </a:cubicBezTo>
                  <a:cubicBezTo>
                    <a:pt x="441" y="1545"/>
                    <a:pt x="834" y="1569"/>
                    <a:pt x="1227" y="1569"/>
                  </a:cubicBezTo>
                  <a:cubicBezTo>
                    <a:pt x="2203" y="1569"/>
                    <a:pt x="3175" y="1419"/>
                    <a:pt x="4110" y="1123"/>
                  </a:cubicBezTo>
                  <a:cubicBezTo>
                    <a:pt x="4778" y="909"/>
                    <a:pt x="5400" y="585"/>
                    <a:pt x="6063" y="358"/>
                  </a:cubicBezTo>
                  <a:cubicBezTo>
                    <a:pt x="6905" y="72"/>
                    <a:pt x="7757" y="69"/>
                    <a:pt x="8632" y="57"/>
                  </a:cubicBezTo>
                  <a:cubicBezTo>
                    <a:pt x="8657" y="57"/>
                    <a:pt x="8656" y="18"/>
                    <a:pt x="8630" y="18"/>
                  </a:cubicBezTo>
                  <a:cubicBezTo>
                    <a:pt x="8403" y="8"/>
                    <a:pt x="8173" y="1"/>
                    <a:pt x="7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4"/>
            <p:cNvSpPr/>
            <p:nvPr/>
          </p:nvSpPr>
          <p:spPr>
            <a:xfrm>
              <a:off x="4459100" y="4257750"/>
              <a:ext cx="172150" cy="75550"/>
            </a:xfrm>
            <a:custGeom>
              <a:avLst/>
              <a:gdLst/>
              <a:ahLst/>
              <a:cxnLst/>
              <a:rect l="l" t="t" r="r" b="b"/>
              <a:pathLst>
                <a:path w="6886" h="3022" extrusionOk="0">
                  <a:moveTo>
                    <a:pt x="6867" y="1"/>
                  </a:moveTo>
                  <a:cubicBezTo>
                    <a:pt x="6865" y="1"/>
                    <a:pt x="6864" y="1"/>
                    <a:pt x="6863" y="1"/>
                  </a:cubicBezTo>
                  <a:cubicBezTo>
                    <a:pt x="4354" y="328"/>
                    <a:pt x="2153" y="1653"/>
                    <a:pt x="35" y="2955"/>
                  </a:cubicBezTo>
                  <a:cubicBezTo>
                    <a:pt x="0" y="2975"/>
                    <a:pt x="23" y="3022"/>
                    <a:pt x="55" y="3022"/>
                  </a:cubicBezTo>
                  <a:cubicBezTo>
                    <a:pt x="61" y="3022"/>
                    <a:pt x="67" y="3020"/>
                    <a:pt x="74" y="3016"/>
                  </a:cubicBezTo>
                  <a:cubicBezTo>
                    <a:pt x="2209" y="1713"/>
                    <a:pt x="4362" y="454"/>
                    <a:pt x="6864" y="34"/>
                  </a:cubicBezTo>
                  <a:cubicBezTo>
                    <a:pt x="6884" y="30"/>
                    <a:pt x="6886" y="1"/>
                    <a:pt x="6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4"/>
            <p:cNvSpPr/>
            <p:nvPr/>
          </p:nvSpPr>
          <p:spPr>
            <a:xfrm>
              <a:off x="4490900" y="4324350"/>
              <a:ext cx="119850" cy="79400"/>
            </a:xfrm>
            <a:custGeom>
              <a:avLst/>
              <a:gdLst/>
              <a:ahLst/>
              <a:cxnLst/>
              <a:rect l="l" t="t" r="r" b="b"/>
              <a:pathLst>
                <a:path w="4794" h="3176" extrusionOk="0">
                  <a:moveTo>
                    <a:pt x="4768" y="0"/>
                  </a:moveTo>
                  <a:cubicBezTo>
                    <a:pt x="4766" y="0"/>
                    <a:pt x="4764" y="1"/>
                    <a:pt x="4761" y="1"/>
                  </a:cubicBezTo>
                  <a:cubicBezTo>
                    <a:pt x="2946" y="600"/>
                    <a:pt x="1334" y="1727"/>
                    <a:pt x="27" y="3109"/>
                  </a:cubicBezTo>
                  <a:cubicBezTo>
                    <a:pt x="1" y="3137"/>
                    <a:pt x="28" y="3175"/>
                    <a:pt x="59" y="3175"/>
                  </a:cubicBezTo>
                  <a:cubicBezTo>
                    <a:pt x="68" y="3175"/>
                    <a:pt x="78" y="3172"/>
                    <a:pt x="86" y="3163"/>
                  </a:cubicBezTo>
                  <a:cubicBezTo>
                    <a:pt x="1420" y="1751"/>
                    <a:pt x="2986" y="776"/>
                    <a:pt x="4773" y="37"/>
                  </a:cubicBezTo>
                  <a:cubicBezTo>
                    <a:pt x="4794" y="29"/>
                    <a:pt x="4787" y="0"/>
                    <a:pt x="4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4"/>
            <p:cNvSpPr/>
            <p:nvPr/>
          </p:nvSpPr>
          <p:spPr>
            <a:xfrm>
              <a:off x="4618800" y="4341100"/>
              <a:ext cx="53850" cy="92325"/>
            </a:xfrm>
            <a:custGeom>
              <a:avLst/>
              <a:gdLst/>
              <a:ahLst/>
              <a:cxnLst/>
              <a:rect l="l" t="t" r="r" b="b"/>
              <a:pathLst>
                <a:path w="2154" h="3693" extrusionOk="0">
                  <a:moveTo>
                    <a:pt x="28" y="0"/>
                  </a:moveTo>
                  <a:cubicBezTo>
                    <a:pt x="10" y="0"/>
                    <a:pt x="1" y="29"/>
                    <a:pt x="19" y="41"/>
                  </a:cubicBezTo>
                  <a:cubicBezTo>
                    <a:pt x="1152" y="817"/>
                    <a:pt x="2059" y="2241"/>
                    <a:pt x="1702" y="3666"/>
                  </a:cubicBezTo>
                  <a:cubicBezTo>
                    <a:pt x="1698" y="3683"/>
                    <a:pt x="1711" y="3693"/>
                    <a:pt x="1724" y="3693"/>
                  </a:cubicBezTo>
                  <a:cubicBezTo>
                    <a:pt x="1734" y="3693"/>
                    <a:pt x="1744" y="3687"/>
                    <a:pt x="1747" y="3675"/>
                  </a:cubicBezTo>
                  <a:cubicBezTo>
                    <a:pt x="2154" y="2277"/>
                    <a:pt x="1206" y="720"/>
                    <a:pt x="39" y="4"/>
                  </a:cubicBezTo>
                  <a:cubicBezTo>
                    <a:pt x="35" y="1"/>
                    <a:pt x="31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4"/>
            <p:cNvSpPr/>
            <p:nvPr/>
          </p:nvSpPr>
          <p:spPr>
            <a:xfrm>
              <a:off x="4612975" y="4363950"/>
              <a:ext cx="47775" cy="73050"/>
            </a:xfrm>
            <a:custGeom>
              <a:avLst/>
              <a:gdLst/>
              <a:ahLst/>
              <a:cxnLst/>
              <a:rect l="l" t="t" r="r" b="b"/>
              <a:pathLst>
                <a:path w="1911" h="2922" extrusionOk="0">
                  <a:moveTo>
                    <a:pt x="45" y="0"/>
                  </a:moveTo>
                  <a:cubicBezTo>
                    <a:pt x="18" y="0"/>
                    <a:pt x="0" y="41"/>
                    <a:pt x="31" y="55"/>
                  </a:cubicBezTo>
                  <a:cubicBezTo>
                    <a:pt x="1165" y="579"/>
                    <a:pt x="1787" y="1675"/>
                    <a:pt x="1775" y="2908"/>
                  </a:cubicBezTo>
                  <a:cubicBezTo>
                    <a:pt x="1775" y="2917"/>
                    <a:pt x="1781" y="2922"/>
                    <a:pt x="1788" y="2922"/>
                  </a:cubicBezTo>
                  <a:cubicBezTo>
                    <a:pt x="1796" y="2922"/>
                    <a:pt x="1803" y="2917"/>
                    <a:pt x="1804" y="2908"/>
                  </a:cubicBezTo>
                  <a:cubicBezTo>
                    <a:pt x="1911" y="1666"/>
                    <a:pt x="1175" y="516"/>
                    <a:pt x="59" y="3"/>
                  </a:cubicBezTo>
                  <a:cubicBezTo>
                    <a:pt x="54" y="1"/>
                    <a:pt x="50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4"/>
            <p:cNvSpPr/>
            <p:nvPr/>
          </p:nvSpPr>
          <p:spPr>
            <a:xfrm>
              <a:off x="4609975" y="4380625"/>
              <a:ext cx="37800" cy="63025"/>
            </a:xfrm>
            <a:custGeom>
              <a:avLst/>
              <a:gdLst/>
              <a:ahLst/>
              <a:cxnLst/>
              <a:rect l="l" t="t" r="r" b="b"/>
              <a:pathLst>
                <a:path w="1512" h="2521" extrusionOk="0">
                  <a:moveTo>
                    <a:pt x="25" y="0"/>
                  </a:moveTo>
                  <a:cubicBezTo>
                    <a:pt x="12" y="0"/>
                    <a:pt x="0" y="20"/>
                    <a:pt x="12" y="34"/>
                  </a:cubicBezTo>
                  <a:cubicBezTo>
                    <a:pt x="661" y="768"/>
                    <a:pt x="1148" y="1564"/>
                    <a:pt x="1448" y="2501"/>
                  </a:cubicBezTo>
                  <a:cubicBezTo>
                    <a:pt x="1453" y="2515"/>
                    <a:pt x="1464" y="2520"/>
                    <a:pt x="1475" y="2520"/>
                  </a:cubicBezTo>
                  <a:cubicBezTo>
                    <a:pt x="1493" y="2520"/>
                    <a:pt x="1511" y="2505"/>
                    <a:pt x="1504" y="2483"/>
                  </a:cubicBezTo>
                  <a:cubicBezTo>
                    <a:pt x="1207" y="1555"/>
                    <a:pt x="724" y="702"/>
                    <a:pt x="37" y="5"/>
                  </a:cubicBezTo>
                  <a:cubicBezTo>
                    <a:pt x="33" y="2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4"/>
            <p:cNvSpPr/>
            <p:nvPr/>
          </p:nvSpPr>
          <p:spPr>
            <a:xfrm>
              <a:off x="4632350" y="4290775"/>
              <a:ext cx="59725" cy="122675"/>
            </a:xfrm>
            <a:custGeom>
              <a:avLst/>
              <a:gdLst/>
              <a:ahLst/>
              <a:cxnLst/>
              <a:rect l="l" t="t" r="r" b="b"/>
              <a:pathLst>
                <a:path w="2389" h="4907" extrusionOk="0">
                  <a:moveTo>
                    <a:pt x="26" y="0"/>
                  </a:moveTo>
                  <a:cubicBezTo>
                    <a:pt x="11" y="0"/>
                    <a:pt x="1" y="23"/>
                    <a:pt x="18" y="31"/>
                  </a:cubicBezTo>
                  <a:cubicBezTo>
                    <a:pt x="1877" y="966"/>
                    <a:pt x="2285" y="2959"/>
                    <a:pt x="2245" y="4877"/>
                  </a:cubicBezTo>
                  <a:cubicBezTo>
                    <a:pt x="2245" y="4897"/>
                    <a:pt x="2260" y="4906"/>
                    <a:pt x="2275" y="4906"/>
                  </a:cubicBezTo>
                  <a:cubicBezTo>
                    <a:pt x="2291" y="4906"/>
                    <a:pt x="2308" y="4895"/>
                    <a:pt x="2309" y="4874"/>
                  </a:cubicBezTo>
                  <a:cubicBezTo>
                    <a:pt x="2388" y="3017"/>
                    <a:pt x="1945" y="798"/>
                    <a:pt x="33" y="1"/>
                  </a:cubicBezTo>
                  <a:cubicBezTo>
                    <a:pt x="31" y="0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4"/>
            <p:cNvSpPr/>
            <p:nvPr/>
          </p:nvSpPr>
          <p:spPr>
            <a:xfrm>
              <a:off x="4636275" y="4270050"/>
              <a:ext cx="98000" cy="112200"/>
            </a:xfrm>
            <a:custGeom>
              <a:avLst/>
              <a:gdLst/>
              <a:ahLst/>
              <a:cxnLst/>
              <a:rect l="l" t="t" r="r" b="b"/>
              <a:pathLst>
                <a:path w="3920" h="4488" extrusionOk="0">
                  <a:moveTo>
                    <a:pt x="40" y="1"/>
                  </a:moveTo>
                  <a:cubicBezTo>
                    <a:pt x="18" y="1"/>
                    <a:pt x="0" y="35"/>
                    <a:pt x="21" y="50"/>
                  </a:cubicBezTo>
                  <a:cubicBezTo>
                    <a:pt x="1671" y="1205"/>
                    <a:pt x="2931" y="2699"/>
                    <a:pt x="3870" y="4477"/>
                  </a:cubicBezTo>
                  <a:cubicBezTo>
                    <a:pt x="3874" y="4484"/>
                    <a:pt x="3881" y="4488"/>
                    <a:pt x="3888" y="4488"/>
                  </a:cubicBezTo>
                  <a:cubicBezTo>
                    <a:pt x="3903" y="4488"/>
                    <a:pt x="3919" y="4469"/>
                    <a:pt x="3910" y="4450"/>
                  </a:cubicBezTo>
                  <a:cubicBezTo>
                    <a:pt x="3045" y="2652"/>
                    <a:pt x="1690" y="1136"/>
                    <a:pt x="53" y="5"/>
                  </a:cubicBezTo>
                  <a:cubicBezTo>
                    <a:pt x="49" y="2"/>
                    <a:pt x="44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4"/>
            <p:cNvSpPr/>
            <p:nvPr/>
          </p:nvSpPr>
          <p:spPr>
            <a:xfrm>
              <a:off x="4721875" y="4311700"/>
              <a:ext cx="41275" cy="44825"/>
            </a:xfrm>
            <a:custGeom>
              <a:avLst/>
              <a:gdLst/>
              <a:ahLst/>
              <a:cxnLst/>
              <a:rect l="l" t="t" r="r" b="b"/>
              <a:pathLst>
                <a:path w="1651" h="1793" extrusionOk="0">
                  <a:moveTo>
                    <a:pt x="39" y="1"/>
                  </a:moveTo>
                  <a:cubicBezTo>
                    <a:pt x="18" y="1"/>
                    <a:pt x="1" y="30"/>
                    <a:pt x="19" y="50"/>
                  </a:cubicBezTo>
                  <a:cubicBezTo>
                    <a:pt x="277" y="317"/>
                    <a:pt x="539" y="577"/>
                    <a:pt x="799" y="838"/>
                  </a:cubicBezTo>
                  <a:cubicBezTo>
                    <a:pt x="1070" y="1109"/>
                    <a:pt x="1494" y="1405"/>
                    <a:pt x="1602" y="1777"/>
                  </a:cubicBezTo>
                  <a:cubicBezTo>
                    <a:pt x="1606" y="1788"/>
                    <a:pt x="1614" y="1792"/>
                    <a:pt x="1623" y="1792"/>
                  </a:cubicBezTo>
                  <a:cubicBezTo>
                    <a:pt x="1636" y="1792"/>
                    <a:pt x="1650" y="1781"/>
                    <a:pt x="1646" y="1764"/>
                  </a:cubicBezTo>
                  <a:cubicBezTo>
                    <a:pt x="1568" y="1453"/>
                    <a:pt x="1280" y="1240"/>
                    <a:pt x="1062" y="1019"/>
                  </a:cubicBezTo>
                  <a:cubicBezTo>
                    <a:pt x="729" y="681"/>
                    <a:pt x="395" y="342"/>
                    <a:pt x="57" y="9"/>
                  </a:cubicBezTo>
                  <a:cubicBezTo>
                    <a:pt x="51" y="3"/>
                    <a:pt x="45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4"/>
            <p:cNvSpPr/>
            <p:nvPr/>
          </p:nvSpPr>
          <p:spPr>
            <a:xfrm>
              <a:off x="4643600" y="4250200"/>
              <a:ext cx="34925" cy="21950"/>
            </a:xfrm>
            <a:custGeom>
              <a:avLst/>
              <a:gdLst/>
              <a:ahLst/>
              <a:cxnLst/>
              <a:rect l="l" t="t" r="r" b="b"/>
              <a:pathLst>
                <a:path w="1397" h="878" extrusionOk="0">
                  <a:moveTo>
                    <a:pt x="44" y="0"/>
                  </a:moveTo>
                  <a:cubicBezTo>
                    <a:pt x="21" y="0"/>
                    <a:pt x="1" y="35"/>
                    <a:pt x="23" y="52"/>
                  </a:cubicBezTo>
                  <a:cubicBezTo>
                    <a:pt x="439" y="366"/>
                    <a:pt x="897" y="635"/>
                    <a:pt x="1359" y="875"/>
                  </a:cubicBezTo>
                  <a:cubicBezTo>
                    <a:pt x="1362" y="876"/>
                    <a:pt x="1365" y="877"/>
                    <a:pt x="1368" y="877"/>
                  </a:cubicBezTo>
                  <a:cubicBezTo>
                    <a:pt x="1386" y="877"/>
                    <a:pt x="1396" y="851"/>
                    <a:pt x="1378" y="839"/>
                  </a:cubicBezTo>
                  <a:cubicBezTo>
                    <a:pt x="925" y="579"/>
                    <a:pt x="493" y="292"/>
                    <a:pt x="56" y="4"/>
                  </a:cubicBezTo>
                  <a:cubicBezTo>
                    <a:pt x="52" y="1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4"/>
            <p:cNvSpPr/>
            <p:nvPr/>
          </p:nvSpPr>
          <p:spPr>
            <a:xfrm>
              <a:off x="4641800" y="4233225"/>
              <a:ext cx="153325" cy="90550"/>
            </a:xfrm>
            <a:custGeom>
              <a:avLst/>
              <a:gdLst/>
              <a:ahLst/>
              <a:cxnLst/>
              <a:rect l="l" t="t" r="r" b="b"/>
              <a:pathLst>
                <a:path w="6133" h="3622" extrusionOk="0">
                  <a:moveTo>
                    <a:pt x="52" y="0"/>
                  </a:moveTo>
                  <a:cubicBezTo>
                    <a:pt x="12" y="0"/>
                    <a:pt x="0" y="65"/>
                    <a:pt x="46" y="76"/>
                  </a:cubicBezTo>
                  <a:cubicBezTo>
                    <a:pt x="2412" y="623"/>
                    <a:pt x="4439" y="1863"/>
                    <a:pt x="6103" y="3617"/>
                  </a:cubicBezTo>
                  <a:cubicBezTo>
                    <a:pt x="6106" y="3620"/>
                    <a:pt x="6109" y="3622"/>
                    <a:pt x="6112" y="3622"/>
                  </a:cubicBezTo>
                  <a:cubicBezTo>
                    <a:pt x="6123" y="3622"/>
                    <a:pt x="6132" y="3606"/>
                    <a:pt x="6123" y="3594"/>
                  </a:cubicBezTo>
                  <a:cubicBezTo>
                    <a:pt x="4563" y="1765"/>
                    <a:pt x="2396" y="532"/>
                    <a:pt x="62" y="2"/>
                  </a:cubicBezTo>
                  <a:cubicBezTo>
                    <a:pt x="58" y="1"/>
                    <a:pt x="55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4"/>
            <p:cNvSpPr/>
            <p:nvPr/>
          </p:nvSpPr>
          <p:spPr>
            <a:xfrm>
              <a:off x="4759600" y="4230025"/>
              <a:ext cx="65350" cy="53450"/>
            </a:xfrm>
            <a:custGeom>
              <a:avLst/>
              <a:gdLst/>
              <a:ahLst/>
              <a:cxnLst/>
              <a:rect l="l" t="t" r="r" b="b"/>
              <a:pathLst>
                <a:path w="2614" h="2138" extrusionOk="0">
                  <a:moveTo>
                    <a:pt x="51" y="1"/>
                  </a:moveTo>
                  <a:cubicBezTo>
                    <a:pt x="20" y="1"/>
                    <a:pt x="0" y="50"/>
                    <a:pt x="35" y="70"/>
                  </a:cubicBezTo>
                  <a:cubicBezTo>
                    <a:pt x="1011" y="604"/>
                    <a:pt x="1784" y="1373"/>
                    <a:pt x="2584" y="2134"/>
                  </a:cubicBezTo>
                  <a:cubicBezTo>
                    <a:pt x="2588" y="2137"/>
                    <a:pt x="2591" y="2138"/>
                    <a:pt x="2594" y="2138"/>
                  </a:cubicBezTo>
                  <a:cubicBezTo>
                    <a:pt x="2605" y="2138"/>
                    <a:pt x="2614" y="2123"/>
                    <a:pt x="2604" y="2113"/>
                  </a:cubicBezTo>
                  <a:cubicBezTo>
                    <a:pt x="1846" y="1311"/>
                    <a:pt x="1041" y="540"/>
                    <a:pt x="68" y="6"/>
                  </a:cubicBezTo>
                  <a:cubicBezTo>
                    <a:pt x="62" y="2"/>
                    <a:pt x="5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4"/>
            <p:cNvSpPr/>
            <p:nvPr/>
          </p:nvSpPr>
          <p:spPr>
            <a:xfrm>
              <a:off x="4652775" y="4201275"/>
              <a:ext cx="59850" cy="19750"/>
            </a:xfrm>
            <a:custGeom>
              <a:avLst/>
              <a:gdLst/>
              <a:ahLst/>
              <a:cxnLst/>
              <a:rect l="l" t="t" r="r" b="b"/>
              <a:pathLst>
                <a:path w="2394" h="790" extrusionOk="0">
                  <a:moveTo>
                    <a:pt x="44" y="0"/>
                  </a:moveTo>
                  <a:cubicBezTo>
                    <a:pt x="33" y="0"/>
                    <a:pt x="23" y="6"/>
                    <a:pt x="17" y="15"/>
                  </a:cubicBezTo>
                  <a:lnTo>
                    <a:pt x="7" y="39"/>
                  </a:lnTo>
                  <a:cubicBezTo>
                    <a:pt x="0" y="51"/>
                    <a:pt x="3" y="66"/>
                    <a:pt x="13" y="75"/>
                  </a:cubicBezTo>
                  <a:cubicBezTo>
                    <a:pt x="79" y="149"/>
                    <a:pt x="219" y="126"/>
                    <a:pt x="311" y="142"/>
                  </a:cubicBezTo>
                  <a:cubicBezTo>
                    <a:pt x="532" y="181"/>
                    <a:pt x="752" y="229"/>
                    <a:pt x="970" y="285"/>
                  </a:cubicBezTo>
                  <a:cubicBezTo>
                    <a:pt x="1447" y="410"/>
                    <a:pt x="1909" y="584"/>
                    <a:pt x="2358" y="788"/>
                  </a:cubicBezTo>
                  <a:cubicBezTo>
                    <a:pt x="2361" y="789"/>
                    <a:pt x="2363" y="789"/>
                    <a:pt x="2366" y="789"/>
                  </a:cubicBezTo>
                  <a:cubicBezTo>
                    <a:pt x="2383" y="789"/>
                    <a:pt x="2394" y="765"/>
                    <a:pt x="2375" y="756"/>
                  </a:cubicBezTo>
                  <a:cubicBezTo>
                    <a:pt x="2031" y="584"/>
                    <a:pt x="1674" y="438"/>
                    <a:pt x="1307" y="322"/>
                  </a:cubicBezTo>
                  <a:cubicBezTo>
                    <a:pt x="1215" y="293"/>
                    <a:pt x="318" y="105"/>
                    <a:pt x="96" y="71"/>
                  </a:cubicBezTo>
                  <a:cubicBezTo>
                    <a:pt x="99" y="69"/>
                    <a:pt x="100" y="63"/>
                    <a:pt x="99" y="59"/>
                  </a:cubicBezTo>
                  <a:cubicBezTo>
                    <a:pt x="97" y="51"/>
                    <a:pt x="96" y="42"/>
                    <a:pt x="95" y="34"/>
                  </a:cubicBezTo>
                  <a:cubicBezTo>
                    <a:pt x="95" y="22"/>
                    <a:pt x="85" y="11"/>
                    <a:pt x="73" y="9"/>
                  </a:cubicBezTo>
                  <a:lnTo>
                    <a:pt x="49" y="1"/>
                  </a:lnTo>
                  <a:cubicBezTo>
                    <a:pt x="47" y="0"/>
                    <a:pt x="4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4"/>
            <p:cNvSpPr/>
            <p:nvPr/>
          </p:nvSpPr>
          <p:spPr>
            <a:xfrm>
              <a:off x="4774600" y="4227700"/>
              <a:ext cx="54500" cy="47350"/>
            </a:xfrm>
            <a:custGeom>
              <a:avLst/>
              <a:gdLst/>
              <a:ahLst/>
              <a:cxnLst/>
              <a:rect l="l" t="t" r="r" b="b"/>
              <a:pathLst>
                <a:path w="2180" h="1894" extrusionOk="0">
                  <a:moveTo>
                    <a:pt x="42" y="0"/>
                  </a:moveTo>
                  <a:cubicBezTo>
                    <a:pt x="16" y="0"/>
                    <a:pt x="0" y="42"/>
                    <a:pt x="28" y="61"/>
                  </a:cubicBezTo>
                  <a:cubicBezTo>
                    <a:pt x="814" y="585"/>
                    <a:pt x="1503" y="1195"/>
                    <a:pt x="2142" y="1888"/>
                  </a:cubicBezTo>
                  <a:cubicBezTo>
                    <a:pt x="2145" y="1892"/>
                    <a:pt x="2149" y="1894"/>
                    <a:pt x="2153" y="1894"/>
                  </a:cubicBezTo>
                  <a:cubicBezTo>
                    <a:pt x="2166" y="1894"/>
                    <a:pt x="2180" y="1878"/>
                    <a:pt x="2170" y="1866"/>
                  </a:cubicBezTo>
                  <a:cubicBezTo>
                    <a:pt x="1564" y="1142"/>
                    <a:pt x="846" y="521"/>
                    <a:pt x="57" y="5"/>
                  </a:cubicBezTo>
                  <a:cubicBezTo>
                    <a:pt x="52" y="2"/>
                    <a:pt x="4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4"/>
            <p:cNvSpPr/>
            <p:nvPr/>
          </p:nvSpPr>
          <p:spPr>
            <a:xfrm>
              <a:off x="4652400" y="4196700"/>
              <a:ext cx="51000" cy="12425"/>
            </a:xfrm>
            <a:custGeom>
              <a:avLst/>
              <a:gdLst/>
              <a:ahLst/>
              <a:cxnLst/>
              <a:rect l="l" t="t" r="r" b="b"/>
              <a:pathLst>
                <a:path w="2040" h="497" extrusionOk="0">
                  <a:moveTo>
                    <a:pt x="41" y="1"/>
                  </a:moveTo>
                  <a:cubicBezTo>
                    <a:pt x="10" y="1"/>
                    <a:pt x="0" y="49"/>
                    <a:pt x="32" y="53"/>
                  </a:cubicBezTo>
                  <a:cubicBezTo>
                    <a:pt x="710" y="124"/>
                    <a:pt x="1362" y="278"/>
                    <a:pt x="2008" y="496"/>
                  </a:cubicBezTo>
                  <a:cubicBezTo>
                    <a:pt x="2010" y="497"/>
                    <a:pt x="2012" y="497"/>
                    <a:pt x="2014" y="497"/>
                  </a:cubicBezTo>
                  <a:cubicBezTo>
                    <a:pt x="2034" y="497"/>
                    <a:pt x="2040" y="462"/>
                    <a:pt x="2017" y="453"/>
                  </a:cubicBezTo>
                  <a:cubicBezTo>
                    <a:pt x="1379" y="220"/>
                    <a:pt x="718" y="76"/>
                    <a:pt x="44" y="1"/>
                  </a:cubicBezTo>
                  <a:cubicBezTo>
                    <a:pt x="43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4"/>
            <p:cNvSpPr/>
            <p:nvPr/>
          </p:nvSpPr>
          <p:spPr>
            <a:xfrm>
              <a:off x="4786125" y="4190075"/>
              <a:ext cx="64100" cy="33400"/>
            </a:xfrm>
            <a:custGeom>
              <a:avLst/>
              <a:gdLst/>
              <a:ahLst/>
              <a:cxnLst/>
              <a:rect l="l" t="t" r="r" b="b"/>
              <a:pathLst>
                <a:path w="2564" h="1336" extrusionOk="0">
                  <a:moveTo>
                    <a:pt x="41" y="0"/>
                  </a:moveTo>
                  <a:cubicBezTo>
                    <a:pt x="9" y="0"/>
                    <a:pt x="0" y="54"/>
                    <a:pt x="37" y="66"/>
                  </a:cubicBezTo>
                  <a:cubicBezTo>
                    <a:pt x="874" y="345"/>
                    <a:pt x="1913" y="663"/>
                    <a:pt x="2528" y="1332"/>
                  </a:cubicBezTo>
                  <a:cubicBezTo>
                    <a:pt x="2531" y="1335"/>
                    <a:pt x="2534" y="1336"/>
                    <a:pt x="2538" y="1336"/>
                  </a:cubicBezTo>
                  <a:cubicBezTo>
                    <a:pt x="2550" y="1336"/>
                    <a:pt x="2564" y="1320"/>
                    <a:pt x="2554" y="1309"/>
                  </a:cubicBezTo>
                  <a:cubicBezTo>
                    <a:pt x="1965" y="599"/>
                    <a:pt x="897" y="286"/>
                    <a:pt x="51" y="2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4"/>
            <p:cNvSpPr/>
            <p:nvPr/>
          </p:nvSpPr>
          <p:spPr>
            <a:xfrm>
              <a:off x="4655400" y="4175150"/>
              <a:ext cx="49575" cy="1575"/>
            </a:xfrm>
            <a:custGeom>
              <a:avLst/>
              <a:gdLst/>
              <a:ahLst/>
              <a:cxnLst/>
              <a:rect l="l" t="t" r="r" b="b"/>
              <a:pathLst>
                <a:path w="1983" h="63" extrusionOk="0">
                  <a:moveTo>
                    <a:pt x="41" y="0"/>
                  </a:moveTo>
                  <a:cubicBezTo>
                    <a:pt x="0" y="0"/>
                    <a:pt x="3" y="63"/>
                    <a:pt x="42" y="63"/>
                  </a:cubicBezTo>
                  <a:cubicBezTo>
                    <a:pt x="679" y="62"/>
                    <a:pt x="1318" y="63"/>
                    <a:pt x="1956" y="55"/>
                  </a:cubicBezTo>
                  <a:cubicBezTo>
                    <a:pt x="1982" y="54"/>
                    <a:pt x="1981" y="15"/>
                    <a:pt x="1954" y="15"/>
                  </a:cubicBezTo>
                  <a:cubicBezTo>
                    <a:pt x="1317" y="4"/>
                    <a:pt x="678" y="4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4"/>
            <p:cNvSpPr/>
            <p:nvPr/>
          </p:nvSpPr>
          <p:spPr>
            <a:xfrm>
              <a:off x="4655425" y="4161350"/>
              <a:ext cx="197750" cy="40425"/>
            </a:xfrm>
            <a:custGeom>
              <a:avLst/>
              <a:gdLst/>
              <a:ahLst/>
              <a:cxnLst/>
              <a:rect l="l" t="t" r="r" b="b"/>
              <a:pathLst>
                <a:path w="7910" h="1617" extrusionOk="0">
                  <a:moveTo>
                    <a:pt x="2604" y="0"/>
                  </a:moveTo>
                  <a:cubicBezTo>
                    <a:pt x="1744" y="0"/>
                    <a:pt x="882" y="112"/>
                    <a:pt x="42" y="338"/>
                  </a:cubicBezTo>
                  <a:cubicBezTo>
                    <a:pt x="0" y="349"/>
                    <a:pt x="15" y="407"/>
                    <a:pt x="53" y="407"/>
                  </a:cubicBezTo>
                  <a:cubicBezTo>
                    <a:pt x="56" y="407"/>
                    <a:pt x="60" y="407"/>
                    <a:pt x="64" y="406"/>
                  </a:cubicBezTo>
                  <a:cubicBezTo>
                    <a:pt x="895" y="183"/>
                    <a:pt x="1736" y="75"/>
                    <a:pt x="2571" y="75"/>
                  </a:cubicBezTo>
                  <a:cubicBezTo>
                    <a:pt x="4428" y="75"/>
                    <a:pt x="6255" y="609"/>
                    <a:pt x="7873" y="1614"/>
                  </a:cubicBezTo>
                  <a:cubicBezTo>
                    <a:pt x="7877" y="1616"/>
                    <a:pt x="7880" y="1617"/>
                    <a:pt x="7883" y="1617"/>
                  </a:cubicBezTo>
                  <a:cubicBezTo>
                    <a:pt x="7900" y="1617"/>
                    <a:pt x="7910" y="1590"/>
                    <a:pt x="7892" y="1578"/>
                  </a:cubicBezTo>
                  <a:cubicBezTo>
                    <a:pt x="6315" y="528"/>
                    <a:pt x="4467" y="0"/>
                    <a:pt x="2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4"/>
            <p:cNvSpPr/>
            <p:nvPr/>
          </p:nvSpPr>
          <p:spPr>
            <a:xfrm>
              <a:off x="4660500" y="4128500"/>
              <a:ext cx="193750" cy="31350"/>
            </a:xfrm>
            <a:custGeom>
              <a:avLst/>
              <a:gdLst/>
              <a:ahLst/>
              <a:cxnLst/>
              <a:rect l="l" t="t" r="r" b="b"/>
              <a:pathLst>
                <a:path w="7750" h="1254" extrusionOk="0">
                  <a:moveTo>
                    <a:pt x="2699" y="1"/>
                  </a:moveTo>
                  <a:cubicBezTo>
                    <a:pt x="1812" y="1"/>
                    <a:pt x="921" y="106"/>
                    <a:pt x="47" y="317"/>
                  </a:cubicBezTo>
                  <a:cubicBezTo>
                    <a:pt x="0" y="328"/>
                    <a:pt x="17" y="394"/>
                    <a:pt x="61" y="394"/>
                  </a:cubicBezTo>
                  <a:cubicBezTo>
                    <a:pt x="64" y="394"/>
                    <a:pt x="68" y="393"/>
                    <a:pt x="71" y="393"/>
                  </a:cubicBezTo>
                  <a:cubicBezTo>
                    <a:pt x="944" y="180"/>
                    <a:pt x="1825" y="76"/>
                    <a:pt x="2702" y="76"/>
                  </a:cubicBezTo>
                  <a:cubicBezTo>
                    <a:pt x="4426" y="76"/>
                    <a:pt x="6132" y="479"/>
                    <a:pt x="7717" y="1253"/>
                  </a:cubicBezTo>
                  <a:cubicBezTo>
                    <a:pt x="7719" y="1254"/>
                    <a:pt x="7721" y="1254"/>
                    <a:pt x="7723" y="1254"/>
                  </a:cubicBezTo>
                  <a:cubicBezTo>
                    <a:pt x="7739" y="1254"/>
                    <a:pt x="7749" y="1231"/>
                    <a:pt x="7734" y="1219"/>
                  </a:cubicBezTo>
                  <a:cubicBezTo>
                    <a:pt x="6166" y="406"/>
                    <a:pt x="4438" y="1"/>
                    <a:pt x="2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4"/>
            <p:cNvSpPr/>
            <p:nvPr/>
          </p:nvSpPr>
          <p:spPr>
            <a:xfrm>
              <a:off x="4656700" y="4124400"/>
              <a:ext cx="200050" cy="24875"/>
            </a:xfrm>
            <a:custGeom>
              <a:avLst/>
              <a:gdLst/>
              <a:ahLst/>
              <a:cxnLst/>
              <a:rect l="l" t="t" r="r" b="b"/>
              <a:pathLst>
                <a:path w="8002" h="995" extrusionOk="0">
                  <a:moveTo>
                    <a:pt x="2532" y="0"/>
                  </a:moveTo>
                  <a:cubicBezTo>
                    <a:pt x="1701" y="0"/>
                    <a:pt x="869" y="65"/>
                    <a:pt x="45" y="194"/>
                  </a:cubicBezTo>
                  <a:cubicBezTo>
                    <a:pt x="1" y="200"/>
                    <a:pt x="0" y="268"/>
                    <a:pt x="41" y="268"/>
                  </a:cubicBezTo>
                  <a:cubicBezTo>
                    <a:pt x="43" y="268"/>
                    <a:pt x="45" y="268"/>
                    <a:pt x="47" y="267"/>
                  </a:cubicBezTo>
                  <a:cubicBezTo>
                    <a:pt x="871" y="148"/>
                    <a:pt x="1692" y="88"/>
                    <a:pt x="2508" y="88"/>
                  </a:cubicBezTo>
                  <a:cubicBezTo>
                    <a:pt x="4360" y="88"/>
                    <a:pt x="6189" y="393"/>
                    <a:pt x="7977" y="994"/>
                  </a:cubicBezTo>
                  <a:cubicBezTo>
                    <a:pt x="7979" y="995"/>
                    <a:pt x="7980" y="995"/>
                    <a:pt x="7982" y="995"/>
                  </a:cubicBezTo>
                  <a:cubicBezTo>
                    <a:pt x="7998" y="995"/>
                    <a:pt x="8002" y="968"/>
                    <a:pt x="7983" y="962"/>
                  </a:cubicBezTo>
                  <a:cubicBezTo>
                    <a:pt x="6237" y="321"/>
                    <a:pt x="4386" y="0"/>
                    <a:pt x="2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4"/>
            <p:cNvSpPr/>
            <p:nvPr/>
          </p:nvSpPr>
          <p:spPr>
            <a:xfrm>
              <a:off x="4663900" y="4074350"/>
              <a:ext cx="188425" cy="23750"/>
            </a:xfrm>
            <a:custGeom>
              <a:avLst/>
              <a:gdLst/>
              <a:ahLst/>
              <a:cxnLst/>
              <a:rect l="l" t="t" r="r" b="b"/>
              <a:pathLst>
                <a:path w="7537" h="950" extrusionOk="0">
                  <a:moveTo>
                    <a:pt x="3445" y="0"/>
                  </a:moveTo>
                  <a:cubicBezTo>
                    <a:pt x="2287" y="0"/>
                    <a:pt x="1128" y="211"/>
                    <a:pt x="41" y="636"/>
                  </a:cubicBezTo>
                  <a:cubicBezTo>
                    <a:pt x="1" y="651"/>
                    <a:pt x="13" y="710"/>
                    <a:pt x="49" y="710"/>
                  </a:cubicBezTo>
                  <a:cubicBezTo>
                    <a:pt x="53" y="710"/>
                    <a:pt x="57" y="709"/>
                    <a:pt x="62" y="708"/>
                  </a:cubicBezTo>
                  <a:cubicBezTo>
                    <a:pt x="1191" y="298"/>
                    <a:pt x="2346" y="93"/>
                    <a:pt x="3498" y="93"/>
                  </a:cubicBezTo>
                  <a:cubicBezTo>
                    <a:pt x="4855" y="93"/>
                    <a:pt x="6207" y="378"/>
                    <a:pt x="7503" y="948"/>
                  </a:cubicBezTo>
                  <a:cubicBezTo>
                    <a:pt x="7506" y="949"/>
                    <a:pt x="7509" y="949"/>
                    <a:pt x="7511" y="949"/>
                  </a:cubicBezTo>
                  <a:cubicBezTo>
                    <a:pt x="7527" y="949"/>
                    <a:pt x="7537" y="926"/>
                    <a:pt x="7519" y="917"/>
                  </a:cubicBezTo>
                  <a:cubicBezTo>
                    <a:pt x="6247" y="308"/>
                    <a:pt x="4847" y="0"/>
                    <a:pt x="3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4"/>
            <p:cNvSpPr/>
            <p:nvPr/>
          </p:nvSpPr>
          <p:spPr>
            <a:xfrm>
              <a:off x="4662300" y="4029150"/>
              <a:ext cx="164725" cy="33625"/>
            </a:xfrm>
            <a:custGeom>
              <a:avLst/>
              <a:gdLst/>
              <a:ahLst/>
              <a:cxnLst/>
              <a:rect l="l" t="t" r="r" b="b"/>
              <a:pathLst>
                <a:path w="6589" h="1345" extrusionOk="0">
                  <a:moveTo>
                    <a:pt x="4524" y="1"/>
                  </a:moveTo>
                  <a:cubicBezTo>
                    <a:pt x="4154" y="1"/>
                    <a:pt x="3783" y="33"/>
                    <a:pt x="3415" y="98"/>
                  </a:cubicBezTo>
                  <a:cubicBezTo>
                    <a:pt x="2928" y="183"/>
                    <a:pt x="2452" y="323"/>
                    <a:pt x="1997" y="517"/>
                  </a:cubicBezTo>
                  <a:cubicBezTo>
                    <a:pt x="1346" y="794"/>
                    <a:pt x="785" y="1237"/>
                    <a:pt x="49" y="1270"/>
                  </a:cubicBezTo>
                  <a:cubicBezTo>
                    <a:pt x="1" y="1273"/>
                    <a:pt x="3" y="1345"/>
                    <a:pt x="50" y="1345"/>
                  </a:cubicBezTo>
                  <a:cubicBezTo>
                    <a:pt x="50" y="1345"/>
                    <a:pt x="51" y="1345"/>
                    <a:pt x="51" y="1345"/>
                  </a:cubicBezTo>
                  <a:cubicBezTo>
                    <a:pt x="1090" y="1295"/>
                    <a:pt x="1946" y="525"/>
                    <a:pt x="2946" y="272"/>
                  </a:cubicBezTo>
                  <a:cubicBezTo>
                    <a:pt x="3481" y="138"/>
                    <a:pt x="4018" y="74"/>
                    <a:pt x="4554" y="74"/>
                  </a:cubicBezTo>
                  <a:cubicBezTo>
                    <a:pt x="5227" y="74"/>
                    <a:pt x="5899" y="175"/>
                    <a:pt x="6562" y="363"/>
                  </a:cubicBezTo>
                  <a:cubicBezTo>
                    <a:pt x="6563" y="364"/>
                    <a:pt x="6565" y="364"/>
                    <a:pt x="6566" y="364"/>
                  </a:cubicBezTo>
                  <a:cubicBezTo>
                    <a:pt x="6584" y="364"/>
                    <a:pt x="6588" y="336"/>
                    <a:pt x="6568" y="330"/>
                  </a:cubicBezTo>
                  <a:cubicBezTo>
                    <a:pt x="5905" y="113"/>
                    <a:pt x="5216" y="1"/>
                    <a:pt x="4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4"/>
            <p:cNvSpPr/>
            <p:nvPr/>
          </p:nvSpPr>
          <p:spPr>
            <a:xfrm>
              <a:off x="4483925" y="4004825"/>
              <a:ext cx="160700" cy="55225"/>
            </a:xfrm>
            <a:custGeom>
              <a:avLst/>
              <a:gdLst/>
              <a:ahLst/>
              <a:cxnLst/>
              <a:rect l="l" t="t" r="r" b="b"/>
              <a:pathLst>
                <a:path w="6428" h="2209" extrusionOk="0">
                  <a:moveTo>
                    <a:pt x="1508" y="0"/>
                  </a:moveTo>
                  <a:cubicBezTo>
                    <a:pt x="1019" y="0"/>
                    <a:pt x="528" y="47"/>
                    <a:pt x="48" y="123"/>
                  </a:cubicBezTo>
                  <a:cubicBezTo>
                    <a:pt x="1" y="130"/>
                    <a:pt x="1" y="199"/>
                    <a:pt x="42" y="199"/>
                  </a:cubicBezTo>
                  <a:cubicBezTo>
                    <a:pt x="44" y="199"/>
                    <a:pt x="46" y="199"/>
                    <a:pt x="49" y="199"/>
                  </a:cubicBezTo>
                  <a:cubicBezTo>
                    <a:pt x="535" y="127"/>
                    <a:pt x="1029" y="82"/>
                    <a:pt x="1520" y="82"/>
                  </a:cubicBezTo>
                  <a:cubicBezTo>
                    <a:pt x="2180" y="82"/>
                    <a:pt x="2837" y="164"/>
                    <a:pt x="3470" y="377"/>
                  </a:cubicBezTo>
                  <a:cubicBezTo>
                    <a:pt x="4610" y="761"/>
                    <a:pt x="5310" y="1763"/>
                    <a:pt x="6395" y="2207"/>
                  </a:cubicBezTo>
                  <a:cubicBezTo>
                    <a:pt x="6398" y="2208"/>
                    <a:pt x="6400" y="2208"/>
                    <a:pt x="6402" y="2208"/>
                  </a:cubicBezTo>
                  <a:cubicBezTo>
                    <a:pt x="6418" y="2208"/>
                    <a:pt x="6428" y="2185"/>
                    <a:pt x="6411" y="2176"/>
                  </a:cubicBezTo>
                  <a:cubicBezTo>
                    <a:pt x="5339" y="1664"/>
                    <a:pt x="4643" y="695"/>
                    <a:pt x="3487" y="304"/>
                  </a:cubicBezTo>
                  <a:cubicBezTo>
                    <a:pt x="2848" y="87"/>
                    <a:pt x="217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4"/>
            <p:cNvSpPr/>
            <p:nvPr/>
          </p:nvSpPr>
          <p:spPr>
            <a:xfrm>
              <a:off x="4452200" y="4048600"/>
              <a:ext cx="194325" cy="58775"/>
            </a:xfrm>
            <a:custGeom>
              <a:avLst/>
              <a:gdLst/>
              <a:ahLst/>
              <a:cxnLst/>
              <a:rect l="l" t="t" r="r" b="b"/>
              <a:pathLst>
                <a:path w="7773" h="2351" extrusionOk="0">
                  <a:moveTo>
                    <a:pt x="2426" y="0"/>
                  </a:moveTo>
                  <a:cubicBezTo>
                    <a:pt x="1629" y="0"/>
                    <a:pt x="828" y="113"/>
                    <a:pt x="48" y="255"/>
                  </a:cubicBezTo>
                  <a:cubicBezTo>
                    <a:pt x="0" y="264"/>
                    <a:pt x="11" y="346"/>
                    <a:pt x="57" y="346"/>
                  </a:cubicBezTo>
                  <a:cubicBezTo>
                    <a:pt x="59" y="346"/>
                    <a:pt x="62" y="346"/>
                    <a:pt x="64" y="345"/>
                  </a:cubicBezTo>
                  <a:cubicBezTo>
                    <a:pt x="851" y="214"/>
                    <a:pt x="1662" y="99"/>
                    <a:pt x="2465" y="99"/>
                  </a:cubicBezTo>
                  <a:cubicBezTo>
                    <a:pt x="3225" y="99"/>
                    <a:pt x="3979" y="202"/>
                    <a:pt x="4700" y="492"/>
                  </a:cubicBezTo>
                  <a:cubicBezTo>
                    <a:pt x="5820" y="941"/>
                    <a:pt x="6562" y="2026"/>
                    <a:pt x="7734" y="2350"/>
                  </a:cubicBezTo>
                  <a:cubicBezTo>
                    <a:pt x="7736" y="2350"/>
                    <a:pt x="7738" y="2351"/>
                    <a:pt x="7741" y="2351"/>
                  </a:cubicBezTo>
                  <a:cubicBezTo>
                    <a:pt x="7766" y="2351"/>
                    <a:pt x="7773" y="2310"/>
                    <a:pt x="7744" y="2302"/>
                  </a:cubicBezTo>
                  <a:cubicBezTo>
                    <a:pt x="6950" y="2056"/>
                    <a:pt x="6410" y="1468"/>
                    <a:pt x="5760" y="987"/>
                  </a:cubicBezTo>
                  <a:cubicBezTo>
                    <a:pt x="5283" y="635"/>
                    <a:pt x="4744" y="375"/>
                    <a:pt x="4172" y="220"/>
                  </a:cubicBezTo>
                  <a:cubicBezTo>
                    <a:pt x="3600" y="62"/>
                    <a:pt x="3014" y="0"/>
                    <a:pt x="2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4"/>
            <p:cNvSpPr/>
            <p:nvPr/>
          </p:nvSpPr>
          <p:spPr>
            <a:xfrm>
              <a:off x="4454675" y="4034200"/>
              <a:ext cx="190475" cy="66125"/>
            </a:xfrm>
            <a:custGeom>
              <a:avLst/>
              <a:gdLst/>
              <a:ahLst/>
              <a:cxnLst/>
              <a:rect l="l" t="t" r="r" b="b"/>
              <a:pathLst>
                <a:path w="7619" h="2645" extrusionOk="0">
                  <a:moveTo>
                    <a:pt x="2723" y="0"/>
                  </a:moveTo>
                  <a:cubicBezTo>
                    <a:pt x="1826" y="0"/>
                    <a:pt x="917" y="203"/>
                    <a:pt x="52" y="400"/>
                  </a:cubicBezTo>
                  <a:cubicBezTo>
                    <a:pt x="1" y="411"/>
                    <a:pt x="22" y="485"/>
                    <a:pt x="68" y="485"/>
                  </a:cubicBezTo>
                  <a:cubicBezTo>
                    <a:pt x="72" y="485"/>
                    <a:pt x="75" y="485"/>
                    <a:pt x="79" y="484"/>
                  </a:cubicBezTo>
                  <a:cubicBezTo>
                    <a:pt x="933" y="289"/>
                    <a:pt x="1842" y="88"/>
                    <a:pt x="2733" y="88"/>
                  </a:cubicBezTo>
                  <a:cubicBezTo>
                    <a:pt x="3422" y="88"/>
                    <a:pt x="4101" y="208"/>
                    <a:pt x="4734" y="547"/>
                  </a:cubicBezTo>
                  <a:cubicBezTo>
                    <a:pt x="5786" y="1108"/>
                    <a:pt x="6472" y="2151"/>
                    <a:pt x="7573" y="2643"/>
                  </a:cubicBezTo>
                  <a:cubicBezTo>
                    <a:pt x="7577" y="2644"/>
                    <a:pt x="7580" y="2645"/>
                    <a:pt x="7583" y="2645"/>
                  </a:cubicBezTo>
                  <a:cubicBezTo>
                    <a:pt x="7604" y="2645"/>
                    <a:pt x="7618" y="2614"/>
                    <a:pt x="7595" y="2603"/>
                  </a:cubicBezTo>
                  <a:cubicBezTo>
                    <a:pt x="6375" y="2006"/>
                    <a:pt x="5614" y="753"/>
                    <a:pt x="4327" y="271"/>
                  </a:cubicBezTo>
                  <a:cubicBezTo>
                    <a:pt x="3806" y="75"/>
                    <a:pt x="3266" y="0"/>
                    <a:pt x="2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4"/>
            <p:cNvSpPr/>
            <p:nvPr/>
          </p:nvSpPr>
          <p:spPr>
            <a:xfrm>
              <a:off x="4598000" y="4150800"/>
              <a:ext cx="45375" cy="18550"/>
            </a:xfrm>
            <a:custGeom>
              <a:avLst/>
              <a:gdLst/>
              <a:ahLst/>
              <a:cxnLst/>
              <a:rect l="l" t="t" r="r" b="b"/>
              <a:pathLst>
                <a:path w="1815" h="742" extrusionOk="0">
                  <a:moveTo>
                    <a:pt x="44" y="1"/>
                  </a:moveTo>
                  <a:cubicBezTo>
                    <a:pt x="12" y="1"/>
                    <a:pt x="0" y="50"/>
                    <a:pt x="36" y="57"/>
                  </a:cubicBezTo>
                  <a:cubicBezTo>
                    <a:pt x="676" y="173"/>
                    <a:pt x="1236" y="387"/>
                    <a:pt x="1784" y="740"/>
                  </a:cubicBezTo>
                  <a:cubicBezTo>
                    <a:pt x="1787" y="741"/>
                    <a:pt x="1789" y="742"/>
                    <a:pt x="1791" y="742"/>
                  </a:cubicBezTo>
                  <a:cubicBezTo>
                    <a:pt x="1804" y="742"/>
                    <a:pt x="1814" y="723"/>
                    <a:pt x="1802" y="714"/>
                  </a:cubicBezTo>
                  <a:cubicBezTo>
                    <a:pt x="1304" y="329"/>
                    <a:pt x="675" y="69"/>
                    <a:pt x="48" y="1"/>
                  </a:cubicBezTo>
                  <a:cubicBezTo>
                    <a:pt x="47" y="1"/>
                    <a:pt x="4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4"/>
            <p:cNvSpPr/>
            <p:nvPr/>
          </p:nvSpPr>
          <p:spPr>
            <a:xfrm>
              <a:off x="4419975" y="4151850"/>
              <a:ext cx="116575" cy="30150"/>
            </a:xfrm>
            <a:custGeom>
              <a:avLst/>
              <a:gdLst/>
              <a:ahLst/>
              <a:cxnLst/>
              <a:rect l="l" t="t" r="r" b="b"/>
              <a:pathLst>
                <a:path w="4663" h="1206" extrusionOk="0">
                  <a:moveTo>
                    <a:pt x="4633" y="0"/>
                  </a:moveTo>
                  <a:cubicBezTo>
                    <a:pt x="4632" y="0"/>
                    <a:pt x="4632" y="0"/>
                    <a:pt x="4631" y="0"/>
                  </a:cubicBezTo>
                  <a:cubicBezTo>
                    <a:pt x="3038" y="56"/>
                    <a:pt x="1493" y="452"/>
                    <a:pt x="45" y="1118"/>
                  </a:cubicBezTo>
                  <a:cubicBezTo>
                    <a:pt x="1" y="1138"/>
                    <a:pt x="15" y="1206"/>
                    <a:pt x="54" y="1206"/>
                  </a:cubicBezTo>
                  <a:cubicBezTo>
                    <a:pt x="59" y="1206"/>
                    <a:pt x="65" y="1205"/>
                    <a:pt x="72" y="1202"/>
                  </a:cubicBezTo>
                  <a:cubicBezTo>
                    <a:pt x="1529" y="536"/>
                    <a:pt x="3039" y="175"/>
                    <a:pt x="4634" y="45"/>
                  </a:cubicBezTo>
                  <a:cubicBezTo>
                    <a:pt x="4663" y="45"/>
                    <a:pt x="4662" y="0"/>
                    <a:pt x="4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4"/>
            <p:cNvSpPr/>
            <p:nvPr/>
          </p:nvSpPr>
          <p:spPr>
            <a:xfrm>
              <a:off x="4423350" y="4170575"/>
              <a:ext cx="217500" cy="44825"/>
            </a:xfrm>
            <a:custGeom>
              <a:avLst/>
              <a:gdLst/>
              <a:ahLst/>
              <a:cxnLst/>
              <a:rect l="l" t="t" r="r" b="b"/>
              <a:pathLst>
                <a:path w="8700" h="1793" extrusionOk="0">
                  <a:moveTo>
                    <a:pt x="6730" y="0"/>
                  </a:moveTo>
                  <a:cubicBezTo>
                    <a:pt x="6199" y="0"/>
                    <a:pt x="5663" y="70"/>
                    <a:pt x="5135" y="189"/>
                  </a:cubicBezTo>
                  <a:cubicBezTo>
                    <a:pt x="4336" y="366"/>
                    <a:pt x="3567" y="651"/>
                    <a:pt x="2801" y="938"/>
                  </a:cubicBezTo>
                  <a:cubicBezTo>
                    <a:pt x="1997" y="1240"/>
                    <a:pt x="1087" y="1695"/>
                    <a:pt x="210" y="1695"/>
                  </a:cubicBezTo>
                  <a:cubicBezTo>
                    <a:pt x="160" y="1695"/>
                    <a:pt x="111" y="1693"/>
                    <a:pt x="62" y="1690"/>
                  </a:cubicBezTo>
                  <a:cubicBezTo>
                    <a:pt x="61" y="1690"/>
                    <a:pt x="60" y="1690"/>
                    <a:pt x="60" y="1690"/>
                  </a:cubicBezTo>
                  <a:cubicBezTo>
                    <a:pt x="1" y="1690"/>
                    <a:pt x="6" y="1782"/>
                    <a:pt x="65" y="1786"/>
                  </a:cubicBezTo>
                  <a:cubicBezTo>
                    <a:pt x="122" y="1791"/>
                    <a:pt x="178" y="1793"/>
                    <a:pt x="234" y="1793"/>
                  </a:cubicBezTo>
                  <a:cubicBezTo>
                    <a:pt x="817" y="1793"/>
                    <a:pt x="1362" y="1571"/>
                    <a:pt x="1909" y="1374"/>
                  </a:cubicBezTo>
                  <a:cubicBezTo>
                    <a:pt x="2657" y="1103"/>
                    <a:pt x="3393" y="801"/>
                    <a:pt x="4151" y="554"/>
                  </a:cubicBezTo>
                  <a:cubicBezTo>
                    <a:pt x="5015" y="272"/>
                    <a:pt x="5907" y="76"/>
                    <a:pt x="6797" y="76"/>
                  </a:cubicBezTo>
                  <a:cubicBezTo>
                    <a:pt x="7422" y="76"/>
                    <a:pt x="8045" y="172"/>
                    <a:pt x="8657" y="405"/>
                  </a:cubicBezTo>
                  <a:cubicBezTo>
                    <a:pt x="8660" y="406"/>
                    <a:pt x="8663" y="406"/>
                    <a:pt x="8665" y="406"/>
                  </a:cubicBezTo>
                  <a:cubicBezTo>
                    <a:pt x="8686" y="406"/>
                    <a:pt x="8700" y="377"/>
                    <a:pt x="8677" y="367"/>
                  </a:cubicBezTo>
                  <a:cubicBezTo>
                    <a:pt x="8047" y="109"/>
                    <a:pt x="7391" y="0"/>
                    <a:pt x="6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4"/>
            <p:cNvSpPr/>
            <p:nvPr/>
          </p:nvSpPr>
          <p:spPr>
            <a:xfrm>
              <a:off x="4579475" y="4215225"/>
              <a:ext cx="57575" cy="16475"/>
            </a:xfrm>
            <a:custGeom>
              <a:avLst/>
              <a:gdLst/>
              <a:ahLst/>
              <a:cxnLst/>
              <a:rect l="l" t="t" r="r" b="b"/>
              <a:pathLst>
                <a:path w="2303" h="659" extrusionOk="0">
                  <a:moveTo>
                    <a:pt x="2281" y="0"/>
                  </a:moveTo>
                  <a:cubicBezTo>
                    <a:pt x="1520" y="70"/>
                    <a:pt x="746" y="312"/>
                    <a:pt x="37" y="591"/>
                  </a:cubicBezTo>
                  <a:cubicBezTo>
                    <a:pt x="1" y="605"/>
                    <a:pt x="13" y="659"/>
                    <a:pt x="46" y="659"/>
                  </a:cubicBezTo>
                  <a:cubicBezTo>
                    <a:pt x="50" y="659"/>
                    <a:pt x="54" y="658"/>
                    <a:pt x="58" y="656"/>
                  </a:cubicBezTo>
                  <a:cubicBezTo>
                    <a:pt x="793" y="394"/>
                    <a:pt x="1535" y="226"/>
                    <a:pt x="2287" y="30"/>
                  </a:cubicBezTo>
                  <a:cubicBezTo>
                    <a:pt x="2303" y="24"/>
                    <a:pt x="2299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4"/>
            <p:cNvSpPr/>
            <p:nvPr/>
          </p:nvSpPr>
          <p:spPr>
            <a:xfrm>
              <a:off x="4444525" y="4254050"/>
              <a:ext cx="84775" cy="44050"/>
            </a:xfrm>
            <a:custGeom>
              <a:avLst/>
              <a:gdLst/>
              <a:ahLst/>
              <a:cxnLst/>
              <a:rect l="l" t="t" r="r" b="b"/>
              <a:pathLst>
                <a:path w="3391" h="1762" extrusionOk="0">
                  <a:moveTo>
                    <a:pt x="3359" y="1"/>
                  </a:moveTo>
                  <a:cubicBezTo>
                    <a:pt x="3356" y="1"/>
                    <a:pt x="3354" y="1"/>
                    <a:pt x="3351" y="2"/>
                  </a:cubicBezTo>
                  <a:cubicBezTo>
                    <a:pt x="2170" y="409"/>
                    <a:pt x="1054" y="978"/>
                    <a:pt x="31" y="1693"/>
                  </a:cubicBezTo>
                  <a:cubicBezTo>
                    <a:pt x="0" y="1715"/>
                    <a:pt x="21" y="1761"/>
                    <a:pt x="52" y="1761"/>
                  </a:cubicBezTo>
                  <a:cubicBezTo>
                    <a:pt x="58" y="1761"/>
                    <a:pt x="65" y="1759"/>
                    <a:pt x="71" y="1755"/>
                  </a:cubicBezTo>
                  <a:cubicBezTo>
                    <a:pt x="1095" y="1054"/>
                    <a:pt x="2202" y="481"/>
                    <a:pt x="3365" y="48"/>
                  </a:cubicBezTo>
                  <a:cubicBezTo>
                    <a:pt x="3390" y="38"/>
                    <a:pt x="3382" y="1"/>
                    <a:pt x="3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4"/>
            <p:cNvSpPr/>
            <p:nvPr/>
          </p:nvSpPr>
          <p:spPr>
            <a:xfrm>
              <a:off x="4582225" y="4225550"/>
              <a:ext cx="52650" cy="14800"/>
            </a:xfrm>
            <a:custGeom>
              <a:avLst/>
              <a:gdLst/>
              <a:ahLst/>
              <a:cxnLst/>
              <a:rect l="l" t="t" r="r" b="b"/>
              <a:pathLst>
                <a:path w="2106" h="592" extrusionOk="0">
                  <a:moveTo>
                    <a:pt x="2078" y="1"/>
                  </a:moveTo>
                  <a:cubicBezTo>
                    <a:pt x="2077" y="1"/>
                    <a:pt x="2076" y="1"/>
                    <a:pt x="2075" y="1"/>
                  </a:cubicBezTo>
                  <a:cubicBezTo>
                    <a:pt x="1370" y="61"/>
                    <a:pt x="680" y="231"/>
                    <a:pt x="35" y="525"/>
                  </a:cubicBezTo>
                  <a:cubicBezTo>
                    <a:pt x="1" y="540"/>
                    <a:pt x="10" y="591"/>
                    <a:pt x="42" y="591"/>
                  </a:cubicBezTo>
                  <a:cubicBezTo>
                    <a:pt x="46" y="591"/>
                    <a:pt x="50" y="591"/>
                    <a:pt x="55" y="589"/>
                  </a:cubicBezTo>
                  <a:cubicBezTo>
                    <a:pt x="712" y="319"/>
                    <a:pt x="1370" y="137"/>
                    <a:pt x="2077" y="47"/>
                  </a:cubicBezTo>
                  <a:cubicBezTo>
                    <a:pt x="2105" y="43"/>
                    <a:pt x="2106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4"/>
            <p:cNvSpPr/>
            <p:nvPr/>
          </p:nvSpPr>
          <p:spPr>
            <a:xfrm>
              <a:off x="4448575" y="4261650"/>
              <a:ext cx="82900" cy="50100"/>
            </a:xfrm>
            <a:custGeom>
              <a:avLst/>
              <a:gdLst/>
              <a:ahLst/>
              <a:cxnLst/>
              <a:rect l="l" t="t" r="r" b="b"/>
              <a:pathLst>
                <a:path w="3316" h="2004" extrusionOk="0">
                  <a:moveTo>
                    <a:pt x="3280" y="0"/>
                  </a:moveTo>
                  <a:cubicBezTo>
                    <a:pt x="3276" y="0"/>
                    <a:pt x="3272" y="1"/>
                    <a:pt x="3269" y="4"/>
                  </a:cubicBezTo>
                  <a:cubicBezTo>
                    <a:pt x="2187" y="637"/>
                    <a:pt x="1113" y="1282"/>
                    <a:pt x="39" y="1927"/>
                  </a:cubicBezTo>
                  <a:cubicBezTo>
                    <a:pt x="0" y="1950"/>
                    <a:pt x="27" y="2003"/>
                    <a:pt x="63" y="2003"/>
                  </a:cubicBezTo>
                  <a:cubicBezTo>
                    <a:pt x="70" y="2003"/>
                    <a:pt x="77" y="2001"/>
                    <a:pt x="84" y="1997"/>
                  </a:cubicBezTo>
                  <a:cubicBezTo>
                    <a:pt x="1157" y="1352"/>
                    <a:pt x="2231" y="705"/>
                    <a:pt x="3294" y="42"/>
                  </a:cubicBezTo>
                  <a:cubicBezTo>
                    <a:pt x="3315" y="30"/>
                    <a:pt x="3301" y="0"/>
                    <a:pt x="3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4"/>
            <p:cNvSpPr/>
            <p:nvPr/>
          </p:nvSpPr>
          <p:spPr>
            <a:xfrm>
              <a:off x="4470450" y="4286250"/>
              <a:ext cx="151200" cy="73725"/>
            </a:xfrm>
            <a:custGeom>
              <a:avLst/>
              <a:gdLst/>
              <a:ahLst/>
              <a:cxnLst/>
              <a:rect l="l" t="t" r="r" b="b"/>
              <a:pathLst>
                <a:path w="6048" h="2949" extrusionOk="0">
                  <a:moveTo>
                    <a:pt x="6012" y="1"/>
                  </a:moveTo>
                  <a:cubicBezTo>
                    <a:pt x="6011" y="1"/>
                    <a:pt x="6009" y="1"/>
                    <a:pt x="6008" y="1"/>
                  </a:cubicBezTo>
                  <a:cubicBezTo>
                    <a:pt x="3768" y="277"/>
                    <a:pt x="1621" y="1284"/>
                    <a:pt x="25" y="2890"/>
                  </a:cubicBezTo>
                  <a:cubicBezTo>
                    <a:pt x="0" y="2915"/>
                    <a:pt x="26" y="2949"/>
                    <a:pt x="54" y="2949"/>
                  </a:cubicBezTo>
                  <a:cubicBezTo>
                    <a:pt x="63" y="2949"/>
                    <a:pt x="72" y="2946"/>
                    <a:pt x="80" y="2939"/>
                  </a:cubicBezTo>
                  <a:cubicBezTo>
                    <a:pt x="1764" y="1384"/>
                    <a:pt x="3735" y="397"/>
                    <a:pt x="6010" y="62"/>
                  </a:cubicBezTo>
                  <a:cubicBezTo>
                    <a:pt x="6047" y="57"/>
                    <a:pt x="6048" y="1"/>
                    <a:pt x="6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4"/>
            <p:cNvSpPr/>
            <p:nvPr/>
          </p:nvSpPr>
          <p:spPr>
            <a:xfrm>
              <a:off x="4480325" y="4295925"/>
              <a:ext cx="138425" cy="77675"/>
            </a:xfrm>
            <a:custGeom>
              <a:avLst/>
              <a:gdLst/>
              <a:ahLst/>
              <a:cxnLst/>
              <a:rect l="l" t="t" r="r" b="b"/>
              <a:pathLst>
                <a:path w="5537" h="3107" extrusionOk="0">
                  <a:moveTo>
                    <a:pt x="5497" y="0"/>
                  </a:moveTo>
                  <a:cubicBezTo>
                    <a:pt x="5496" y="0"/>
                    <a:pt x="5494" y="1"/>
                    <a:pt x="5493" y="1"/>
                  </a:cubicBezTo>
                  <a:cubicBezTo>
                    <a:pt x="3372" y="382"/>
                    <a:pt x="1480" y="1453"/>
                    <a:pt x="27" y="3039"/>
                  </a:cubicBezTo>
                  <a:cubicBezTo>
                    <a:pt x="0" y="3067"/>
                    <a:pt x="28" y="3106"/>
                    <a:pt x="59" y="3106"/>
                  </a:cubicBezTo>
                  <a:cubicBezTo>
                    <a:pt x="69" y="3106"/>
                    <a:pt x="79" y="3103"/>
                    <a:pt x="88" y="3093"/>
                  </a:cubicBezTo>
                  <a:cubicBezTo>
                    <a:pt x="1540" y="1509"/>
                    <a:pt x="3405" y="480"/>
                    <a:pt x="5507" y="48"/>
                  </a:cubicBezTo>
                  <a:cubicBezTo>
                    <a:pt x="5536" y="41"/>
                    <a:pt x="5525" y="0"/>
                    <a:pt x="5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4"/>
            <p:cNvSpPr/>
            <p:nvPr/>
          </p:nvSpPr>
          <p:spPr>
            <a:xfrm>
              <a:off x="4525050" y="4355500"/>
              <a:ext cx="80050" cy="75525"/>
            </a:xfrm>
            <a:custGeom>
              <a:avLst/>
              <a:gdLst/>
              <a:ahLst/>
              <a:cxnLst/>
              <a:rect l="l" t="t" r="r" b="b"/>
              <a:pathLst>
                <a:path w="3202" h="3021" extrusionOk="0">
                  <a:moveTo>
                    <a:pt x="3165" y="0"/>
                  </a:moveTo>
                  <a:cubicBezTo>
                    <a:pt x="3162" y="0"/>
                    <a:pt x="3159" y="1"/>
                    <a:pt x="3155" y="2"/>
                  </a:cubicBezTo>
                  <a:cubicBezTo>
                    <a:pt x="1907" y="546"/>
                    <a:pt x="310" y="1543"/>
                    <a:pt x="7" y="2975"/>
                  </a:cubicBezTo>
                  <a:cubicBezTo>
                    <a:pt x="1" y="3003"/>
                    <a:pt x="22" y="3020"/>
                    <a:pt x="44" y="3020"/>
                  </a:cubicBezTo>
                  <a:cubicBezTo>
                    <a:pt x="59" y="3020"/>
                    <a:pt x="74" y="3012"/>
                    <a:pt x="79" y="2992"/>
                  </a:cubicBezTo>
                  <a:cubicBezTo>
                    <a:pt x="426" y="1585"/>
                    <a:pt x="1946" y="645"/>
                    <a:pt x="3178" y="49"/>
                  </a:cubicBezTo>
                  <a:cubicBezTo>
                    <a:pt x="3202" y="38"/>
                    <a:pt x="3188" y="0"/>
                    <a:pt x="3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4"/>
            <p:cNvSpPr/>
            <p:nvPr/>
          </p:nvSpPr>
          <p:spPr>
            <a:xfrm>
              <a:off x="4414375" y="3879225"/>
              <a:ext cx="444050" cy="639150"/>
            </a:xfrm>
            <a:custGeom>
              <a:avLst/>
              <a:gdLst/>
              <a:ahLst/>
              <a:cxnLst/>
              <a:rect l="l" t="t" r="r" b="b"/>
              <a:pathLst>
                <a:path w="17762" h="25566" extrusionOk="0">
                  <a:moveTo>
                    <a:pt x="7180" y="158"/>
                  </a:moveTo>
                  <a:cubicBezTo>
                    <a:pt x="7182" y="163"/>
                    <a:pt x="7185" y="168"/>
                    <a:pt x="7189" y="174"/>
                  </a:cubicBezTo>
                  <a:cubicBezTo>
                    <a:pt x="8833" y="1757"/>
                    <a:pt x="9548" y="3870"/>
                    <a:pt x="9779" y="6099"/>
                  </a:cubicBezTo>
                  <a:cubicBezTo>
                    <a:pt x="9736" y="6123"/>
                    <a:pt x="9735" y="6200"/>
                    <a:pt x="9791" y="6225"/>
                  </a:cubicBezTo>
                  <a:cubicBezTo>
                    <a:pt x="9990" y="8317"/>
                    <a:pt x="9771" y="10502"/>
                    <a:pt x="9497" y="12447"/>
                  </a:cubicBezTo>
                  <a:cubicBezTo>
                    <a:pt x="9068" y="15487"/>
                    <a:pt x="7788" y="18471"/>
                    <a:pt x="7525" y="21542"/>
                  </a:cubicBezTo>
                  <a:cubicBezTo>
                    <a:pt x="7546" y="20082"/>
                    <a:pt x="7697" y="18652"/>
                    <a:pt x="8124" y="17202"/>
                  </a:cubicBezTo>
                  <a:cubicBezTo>
                    <a:pt x="8699" y="15250"/>
                    <a:pt x="9165" y="13392"/>
                    <a:pt x="9259" y="11348"/>
                  </a:cubicBezTo>
                  <a:cubicBezTo>
                    <a:pt x="9424" y="7746"/>
                    <a:pt x="9544" y="3024"/>
                    <a:pt x="6422" y="543"/>
                  </a:cubicBezTo>
                  <a:cubicBezTo>
                    <a:pt x="6517" y="376"/>
                    <a:pt x="6657" y="252"/>
                    <a:pt x="6844" y="191"/>
                  </a:cubicBezTo>
                  <a:cubicBezTo>
                    <a:pt x="6936" y="162"/>
                    <a:pt x="7076" y="180"/>
                    <a:pt x="7180" y="158"/>
                  </a:cubicBezTo>
                  <a:close/>
                  <a:moveTo>
                    <a:pt x="5260" y="4193"/>
                  </a:moveTo>
                  <a:cubicBezTo>
                    <a:pt x="5512" y="4193"/>
                    <a:pt x="5770" y="4224"/>
                    <a:pt x="6033" y="4292"/>
                  </a:cubicBezTo>
                  <a:cubicBezTo>
                    <a:pt x="7161" y="4582"/>
                    <a:pt x="7916" y="5556"/>
                    <a:pt x="8880" y="6145"/>
                  </a:cubicBezTo>
                  <a:cubicBezTo>
                    <a:pt x="8894" y="6155"/>
                    <a:pt x="8910" y="6160"/>
                    <a:pt x="8926" y="6160"/>
                  </a:cubicBezTo>
                  <a:cubicBezTo>
                    <a:pt x="8944" y="6160"/>
                    <a:pt x="8962" y="6154"/>
                    <a:pt x="8976" y="6141"/>
                  </a:cubicBezTo>
                  <a:cubicBezTo>
                    <a:pt x="8984" y="6200"/>
                    <a:pt x="8992" y="6259"/>
                    <a:pt x="8999" y="6317"/>
                  </a:cubicBezTo>
                  <a:cubicBezTo>
                    <a:pt x="9213" y="8273"/>
                    <a:pt x="9207" y="10309"/>
                    <a:pt x="9049" y="12268"/>
                  </a:cubicBezTo>
                  <a:cubicBezTo>
                    <a:pt x="8967" y="13302"/>
                    <a:pt x="8811" y="14328"/>
                    <a:pt x="8544" y="15331"/>
                  </a:cubicBezTo>
                  <a:cubicBezTo>
                    <a:pt x="8287" y="16294"/>
                    <a:pt x="7936" y="17228"/>
                    <a:pt x="7718" y="18201"/>
                  </a:cubicBezTo>
                  <a:cubicBezTo>
                    <a:pt x="7344" y="19889"/>
                    <a:pt x="7184" y="21746"/>
                    <a:pt x="7504" y="23454"/>
                  </a:cubicBezTo>
                  <a:cubicBezTo>
                    <a:pt x="7507" y="23467"/>
                    <a:pt x="7517" y="23473"/>
                    <a:pt x="7528" y="23473"/>
                  </a:cubicBezTo>
                  <a:cubicBezTo>
                    <a:pt x="7543" y="23473"/>
                    <a:pt x="7558" y="23463"/>
                    <a:pt x="7557" y="23446"/>
                  </a:cubicBezTo>
                  <a:lnTo>
                    <a:pt x="7557" y="23438"/>
                  </a:lnTo>
                  <a:cubicBezTo>
                    <a:pt x="7559" y="23438"/>
                    <a:pt x="7562" y="23439"/>
                    <a:pt x="7564" y="23439"/>
                  </a:cubicBezTo>
                  <a:cubicBezTo>
                    <a:pt x="7594" y="23439"/>
                    <a:pt x="7618" y="23413"/>
                    <a:pt x="7617" y="23382"/>
                  </a:cubicBezTo>
                  <a:cubicBezTo>
                    <a:pt x="7560" y="21272"/>
                    <a:pt x="8033" y="19281"/>
                    <a:pt x="8581" y="17260"/>
                  </a:cubicBezTo>
                  <a:cubicBezTo>
                    <a:pt x="9128" y="15241"/>
                    <a:pt x="9607" y="13239"/>
                    <a:pt x="9815" y="11153"/>
                  </a:cubicBezTo>
                  <a:cubicBezTo>
                    <a:pt x="9970" y="9591"/>
                    <a:pt x="10078" y="7908"/>
                    <a:pt x="9940" y="6272"/>
                  </a:cubicBezTo>
                  <a:lnTo>
                    <a:pt x="9940" y="6272"/>
                  </a:lnTo>
                  <a:cubicBezTo>
                    <a:pt x="10060" y="6302"/>
                    <a:pt x="10177" y="6315"/>
                    <a:pt x="10294" y="6315"/>
                  </a:cubicBezTo>
                  <a:cubicBezTo>
                    <a:pt x="11044" y="6315"/>
                    <a:pt x="11747" y="5771"/>
                    <a:pt x="12454" y="5549"/>
                  </a:cubicBezTo>
                  <a:cubicBezTo>
                    <a:pt x="12904" y="5409"/>
                    <a:pt x="13375" y="5330"/>
                    <a:pt x="13841" y="5330"/>
                  </a:cubicBezTo>
                  <a:cubicBezTo>
                    <a:pt x="14684" y="5330"/>
                    <a:pt x="15507" y="5588"/>
                    <a:pt x="16145" y="6205"/>
                  </a:cubicBezTo>
                  <a:cubicBezTo>
                    <a:pt x="17244" y="7268"/>
                    <a:pt x="17472" y="8867"/>
                    <a:pt x="17510" y="10322"/>
                  </a:cubicBezTo>
                  <a:cubicBezTo>
                    <a:pt x="17546" y="11735"/>
                    <a:pt x="17538" y="13179"/>
                    <a:pt x="17080" y="14530"/>
                  </a:cubicBezTo>
                  <a:cubicBezTo>
                    <a:pt x="16203" y="17128"/>
                    <a:pt x="14132" y="19065"/>
                    <a:pt x="11971" y="20638"/>
                  </a:cubicBezTo>
                  <a:cubicBezTo>
                    <a:pt x="10400" y="21779"/>
                    <a:pt x="8007" y="22983"/>
                    <a:pt x="8088" y="25223"/>
                  </a:cubicBezTo>
                  <a:cubicBezTo>
                    <a:pt x="7165" y="24436"/>
                    <a:pt x="6242" y="23650"/>
                    <a:pt x="5318" y="22866"/>
                  </a:cubicBezTo>
                  <a:cubicBezTo>
                    <a:pt x="4339" y="22033"/>
                    <a:pt x="3364" y="21182"/>
                    <a:pt x="2710" y="20057"/>
                  </a:cubicBezTo>
                  <a:cubicBezTo>
                    <a:pt x="2011" y="18857"/>
                    <a:pt x="1519" y="17469"/>
                    <a:pt x="1069" y="16157"/>
                  </a:cubicBezTo>
                  <a:cubicBezTo>
                    <a:pt x="660" y="14959"/>
                    <a:pt x="397" y="13726"/>
                    <a:pt x="370" y="12457"/>
                  </a:cubicBezTo>
                  <a:lnTo>
                    <a:pt x="372" y="12457"/>
                  </a:lnTo>
                  <a:cubicBezTo>
                    <a:pt x="322" y="10116"/>
                    <a:pt x="980" y="7484"/>
                    <a:pt x="2493" y="5647"/>
                  </a:cubicBezTo>
                  <a:cubicBezTo>
                    <a:pt x="3206" y="4782"/>
                    <a:pt x="4175" y="4193"/>
                    <a:pt x="5260" y="4193"/>
                  </a:cubicBezTo>
                  <a:close/>
                  <a:moveTo>
                    <a:pt x="7047" y="0"/>
                  </a:moveTo>
                  <a:cubicBezTo>
                    <a:pt x="6944" y="0"/>
                    <a:pt x="6832" y="26"/>
                    <a:pt x="6769" y="47"/>
                  </a:cubicBezTo>
                  <a:cubicBezTo>
                    <a:pt x="6542" y="122"/>
                    <a:pt x="6356" y="286"/>
                    <a:pt x="6252" y="502"/>
                  </a:cubicBezTo>
                  <a:cubicBezTo>
                    <a:pt x="6224" y="563"/>
                    <a:pt x="6272" y="616"/>
                    <a:pt x="6322" y="623"/>
                  </a:cubicBezTo>
                  <a:cubicBezTo>
                    <a:pt x="6324" y="623"/>
                    <a:pt x="6325" y="624"/>
                    <a:pt x="6326" y="626"/>
                  </a:cubicBezTo>
                  <a:cubicBezTo>
                    <a:pt x="7933" y="1985"/>
                    <a:pt x="8676" y="3929"/>
                    <a:pt x="8955" y="5961"/>
                  </a:cubicBezTo>
                  <a:cubicBezTo>
                    <a:pt x="8113" y="5440"/>
                    <a:pt x="7452" y="4635"/>
                    <a:pt x="6529" y="4246"/>
                  </a:cubicBezTo>
                  <a:cubicBezTo>
                    <a:pt x="6112" y="4073"/>
                    <a:pt x="5669" y="3986"/>
                    <a:pt x="5225" y="3986"/>
                  </a:cubicBezTo>
                  <a:cubicBezTo>
                    <a:pt x="4897" y="3986"/>
                    <a:pt x="4569" y="4033"/>
                    <a:pt x="4250" y="4129"/>
                  </a:cubicBezTo>
                  <a:cubicBezTo>
                    <a:pt x="2463" y="4676"/>
                    <a:pt x="1447" y="6592"/>
                    <a:pt x="853" y="8226"/>
                  </a:cubicBezTo>
                  <a:cubicBezTo>
                    <a:pt x="200" y="10036"/>
                    <a:pt x="1" y="11977"/>
                    <a:pt x="276" y="13880"/>
                  </a:cubicBezTo>
                  <a:cubicBezTo>
                    <a:pt x="441" y="15015"/>
                    <a:pt x="800" y="16103"/>
                    <a:pt x="1213" y="17170"/>
                  </a:cubicBezTo>
                  <a:cubicBezTo>
                    <a:pt x="1621" y="18224"/>
                    <a:pt x="2023" y="19315"/>
                    <a:pt x="2611" y="20287"/>
                  </a:cubicBezTo>
                  <a:cubicBezTo>
                    <a:pt x="3222" y="21298"/>
                    <a:pt x="4094" y="22093"/>
                    <a:pt x="4982" y="22855"/>
                  </a:cubicBezTo>
                  <a:cubicBezTo>
                    <a:pt x="6031" y="23754"/>
                    <a:pt x="7084" y="24650"/>
                    <a:pt x="8140" y="25541"/>
                  </a:cubicBezTo>
                  <a:cubicBezTo>
                    <a:pt x="8159" y="25557"/>
                    <a:pt x="8184" y="25565"/>
                    <a:pt x="8208" y="25565"/>
                  </a:cubicBezTo>
                  <a:cubicBezTo>
                    <a:pt x="8265" y="25565"/>
                    <a:pt x="8322" y="25526"/>
                    <a:pt x="8315" y="25460"/>
                  </a:cubicBezTo>
                  <a:cubicBezTo>
                    <a:pt x="8019" y="22922"/>
                    <a:pt x="11048" y="21620"/>
                    <a:pt x="12722" y="20331"/>
                  </a:cubicBezTo>
                  <a:cubicBezTo>
                    <a:pt x="14281" y="19128"/>
                    <a:pt x="15727" y="17722"/>
                    <a:pt x="16667" y="15971"/>
                  </a:cubicBezTo>
                  <a:cubicBezTo>
                    <a:pt x="17644" y="14154"/>
                    <a:pt x="17762" y="12205"/>
                    <a:pt x="17703" y="10178"/>
                  </a:cubicBezTo>
                  <a:cubicBezTo>
                    <a:pt x="17654" y="8434"/>
                    <a:pt x="17228" y="6391"/>
                    <a:pt x="15541" y="5499"/>
                  </a:cubicBezTo>
                  <a:cubicBezTo>
                    <a:pt x="15024" y="5224"/>
                    <a:pt x="14443" y="5107"/>
                    <a:pt x="13860" y="5107"/>
                  </a:cubicBezTo>
                  <a:cubicBezTo>
                    <a:pt x="13585" y="5107"/>
                    <a:pt x="13310" y="5133"/>
                    <a:pt x="13041" y="5181"/>
                  </a:cubicBezTo>
                  <a:cubicBezTo>
                    <a:pt x="12606" y="5261"/>
                    <a:pt x="12182" y="5395"/>
                    <a:pt x="11779" y="5577"/>
                  </a:cubicBezTo>
                  <a:cubicBezTo>
                    <a:pt x="11267" y="5807"/>
                    <a:pt x="10772" y="6154"/>
                    <a:pt x="10216" y="6154"/>
                  </a:cubicBezTo>
                  <a:cubicBezTo>
                    <a:pt x="10121" y="6154"/>
                    <a:pt x="10025" y="6144"/>
                    <a:pt x="9927" y="6121"/>
                  </a:cubicBezTo>
                  <a:cubicBezTo>
                    <a:pt x="9716" y="3848"/>
                    <a:pt x="9020" y="1673"/>
                    <a:pt x="7304" y="48"/>
                  </a:cubicBezTo>
                  <a:cubicBezTo>
                    <a:pt x="7289" y="34"/>
                    <a:pt x="7269" y="26"/>
                    <a:pt x="7249" y="26"/>
                  </a:cubicBezTo>
                  <a:cubicBezTo>
                    <a:pt x="7236" y="26"/>
                    <a:pt x="7223" y="29"/>
                    <a:pt x="7212" y="35"/>
                  </a:cubicBezTo>
                  <a:cubicBezTo>
                    <a:pt x="7168" y="9"/>
                    <a:pt x="7109" y="0"/>
                    <a:pt x="7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4"/>
            <p:cNvSpPr/>
            <p:nvPr/>
          </p:nvSpPr>
          <p:spPr>
            <a:xfrm>
              <a:off x="4686000" y="4164150"/>
              <a:ext cx="115375" cy="69925"/>
            </a:xfrm>
            <a:custGeom>
              <a:avLst/>
              <a:gdLst/>
              <a:ahLst/>
              <a:cxnLst/>
              <a:rect l="l" t="t" r="r" b="b"/>
              <a:pathLst>
                <a:path w="4615" h="2797" extrusionOk="0">
                  <a:moveTo>
                    <a:pt x="1930" y="176"/>
                  </a:moveTo>
                  <a:cubicBezTo>
                    <a:pt x="2374" y="176"/>
                    <a:pt x="2841" y="306"/>
                    <a:pt x="3187" y="492"/>
                  </a:cubicBezTo>
                  <a:cubicBezTo>
                    <a:pt x="3788" y="816"/>
                    <a:pt x="4615" y="1806"/>
                    <a:pt x="3875" y="2423"/>
                  </a:cubicBezTo>
                  <a:cubicBezTo>
                    <a:pt x="3872" y="2426"/>
                    <a:pt x="3871" y="2429"/>
                    <a:pt x="3869" y="2430"/>
                  </a:cubicBezTo>
                  <a:cubicBezTo>
                    <a:pt x="3589" y="2550"/>
                    <a:pt x="3272" y="2600"/>
                    <a:pt x="2949" y="2600"/>
                  </a:cubicBezTo>
                  <a:cubicBezTo>
                    <a:pt x="2533" y="2600"/>
                    <a:pt x="2108" y="2517"/>
                    <a:pt x="1741" y="2398"/>
                  </a:cubicBezTo>
                  <a:cubicBezTo>
                    <a:pt x="886" y="2119"/>
                    <a:pt x="1" y="972"/>
                    <a:pt x="1149" y="351"/>
                  </a:cubicBezTo>
                  <a:cubicBezTo>
                    <a:pt x="1376" y="228"/>
                    <a:pt x="1648" y="176"/>
                    <a:pt x="1930" y="176"/>
                  </a:cubicBezTo>
                  <a:close/>
                  <a:moveTo>
                    <a:pt x="1909" y="1"/>
                  </a:moveTo>
                  <a:cubicBezTo>
                    <a:pt x="1535" y="1"/>
                    <a:pt x="1173" y="87"/>
                    <a:pt x="880" y="286"/>
                  </a:cubicBezTo>
                  <a:cubicBezTo>
                    <a:pt x="210" y="742"/>
                    <a:pt x="374" y="1672"/>
                    <a:pt x="921" y="2151"/>
                  </a:cubicBezTo>
                  <a:cubicBezTo>
                    <a:pt x="1369" y="2542"/>
                    <a:pt x="2146" y="2797"/>
                    <a:pt x="2864" y="2797"/>
                  </a:cubicBezTo>
                  <a:cubicBezTo>
                    <a:pt x="3296" y="2797"/>
                    <a:pt x="3707" y="2705"/>
                    <a:pt x="4011" y="2494"/>
                  </a:cubicBezTo>
                  <a:cubicBezTo>
                    <a:pt x="4034" y="2481"/>
                    <a:pt x="4043" y="2454"/>
                    <a:pt x="4035" y="2430"/>
                  </a:cubicBezTo>
                  <a:cubicBezTo>
                    <a:pt x="4588" y="1950"/>
                    <a:pt x="4184" y="1079"/>
                    <a:pt x="3711" y="658"/>
                  </a:cubicBezTo>
                  <a:cubicBezTo>
                    <a:pt x="3274" y="269"/>
                    <a:pt x="2571" y="1"/>
                    <a:pt x="1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4"/>
            <p:cNvSpPr/>
            <p:nvPr/>
          </p:nvSpPr>
          <p:spPr>
            <a:xfrm>
              <a:off x="4661750" y="4262125"/>
              <a:ext cx="71150" cy="55900"/>
            </a:xfrm>
            <a:custGeom>
              <a:avLst/>
              <a:gdLst/>
              <a:ahLst/>
              <a:cxnLst/>
              <a:rect l="l" t="t" r="r" b="b"/>
              <a:pathLst>
                <a:path w="2846" h="2236" extrusionOk="0">
                  <a:moveTo>
                    <a:pt x="1317" y="180"/>
                  </a:moveTo>
                  <a:cubicBezTo>
                    <a:pt x="1584" y="180"/>
                    <a:pt x="1871" y="302"/>
                    <a:pt x="2074" y="482"/>
                  </a:cubicBezTo>
                  <a:cubicBezTo>
                    <a:pt x="2342" y="722"/>
                    <a:pt x="2726" y="1376"/>
                    <a:pt x="2494" y="1760"/>
                  </a:cubicBezTo>
                  <a:cubicBezTo>
                    <a:pt x="2321" y="1962"/>
                    <a:pt x="2095" y="2048"/>
                    <a:pt x="1860" y="2048"/>
                  </a:cubicBezTo>
                  <a:cubicBezTo>
                    <a:pt x="1155" y="2048"/>
                    <a:pt x="367" y="1279"/>
                    <a:pt x="689" y="577"/>
                  </a:cubicBezTo>
                  <a:cubicBezTo>
                    <a:pt x="818" y="294"/>
                    <a:pt x="1059" y="180"/>
                    <a:pt x="1317" y="180"/>
                  </a:cubicBezTo>
                  <a:close/>
                  <a:moveTo>
                    <a:pt x="1294" y="1"/>
                  </a:moveTo>
                  <a:cubicBezTo>
                    <a:pt x="1046" y="1"/>
                    <a:pt x="809" y="89"/>
                    <a:pt x="637" y="306"/>
                  </a:cubicBezTo>
                  <a:cubicBezTo>
                    <a:pt x="1" y="1113"/>
                    <a:pt x="997" y="2236"/>
                    <a:pt x="1872" y="2236"/>
                  </a:cubicBezTo>
                  <a:cubicBezTo>
                    <a:pt x="2172" y="2236"/>
                    <a:pt x="2457" y="2104"/>
                    <a:pt x="2658" y="1782"/>
                  </a:cubicBezTo>
                  <a:cubicBezTo>
                    <a:pt x="2670" y="1761"/>
                    <a:pt x="2670" y="1736"/>
                    <a:pt x="2656" y="1717"/>
                  </a:cubicBezTo>
                  <a:cubicBezTo>
                    <a:pt x="2846" y="1318"/>
                    <a:pt x="2492" y="651"/>
                    <a:pt x="2232" y="398"/>
                  </a:cubicBezTo>
                  <a:cubicBezTo>
                    <a:pt x="1997" y="168"/>
                    <a:pt x="1635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4"/>
            <p:cNvSpPr/>
            <p:nvPr/>
          </p:nvSpPr>
          <p:spPr>
            <a:xfrm>
              <a:off x="4526075" y="4086725"/>
              <a:ext cx="98250" cy="78950"/>
            </a:xfrm>
            <a:custGeom>
              <a:avLst/>
              <a:gdLst/>
              <a:ahLst/>
              <a:cxnLst/>
              <a:rect l="l" t="t" r="r" b="b"/>
              <a:pathLst>
                <a:path w="3930" h="3158" extrusionOk="0">
                  <a:moveTo>
                    <a:pt x="2477" y="214"/>
                  </a:moveTo>
                  <a:cubicBezTo>
                    <a:pt x="3557" y="214"/>
                    <a:pt x="3881" y="1378"/>
                    <a:pt x="3184" y="2164"/>
                  </a:cubicBezTo>
                  <a:cubicBezTo>
                    <a:pt x="2798" y="2598"/>
                    <a:pt x="2261" y="2797"/>
                    <a:pt x="1718" y="2956"/>
                  </a:cubicBezTo>
                  <a:cubicBezTo>
                    <a:pt x="1537" y="2945"/>
                    <a:pt x="1357" y="2925"/>
                    <a:pt x="1177" y="2905"/>
                  </a:cubicBezTo>
                  <a:cubicBezTo>
                    <a:pt x="497" y="2658"/>
                    <a:pt x="1" y="2008"/>
                    <a:pt x="433" y="1261"/>
                  </a:cubicBezTo>
                  <a:cubicBezTo>
                    <a:pt x="765" y="686"/>
                    <a:pt x="1689" y="283"/>
                    <a:pt x="2322" y="222"/>
                  </a:cubicBezTo>
                  <a:cubicBezTo>
                    <a:pt x="2375" y="217"/>
                    <a:pt x="2427" y="214"/>
                    <a:pt x="2477" y="214"/>
                  </a:cubicBezTo>
                  <a:close/>
                  <a:moveTo>
                    <a:pt x="2505" y="1"/>
                  </a:moveTo>
                  <a:cubicBezTo>
                    <a:pt x="2478" y="1"/>
                    <a:pt x="2450" y="2"/>
                    <a:pt x="2422" y="3"/>
                  </a:cubicBezTo>
                  <a:cubicBezTo>
                    <a:pt x="1590" y="49"/>
                    <a:pt x="323" y="631"/>
                    <a:pt x="126" y="1532"/>
                  </a:cubicBezTo>
                  <a:cubicBezTo>
                    <a:pt x="13" y="2048"/>
                    <a:pt x="242" y="2566"/>
                    <a:pt x="642" y="2850"/>
                  </a:cubicBezTo>
                  <a:cubicBezTo>
                    <a:pt x="850" y="3047"/>
                    <a:pt x="1126" y="3157"/>
                    <a:pt x="1413" y="3157"/>
                  </a:cubicBezTo>
                  <a:cubicBezTo>
                    <a:pt x="1419" y="3157"/>
                    <a:pt x="1426" y="3157"/>
                    <a:pt x="1433" y="3157"/>
                  </a:cubicBezTo>
                  <a:cubicBezTo>
                    <a:pt x="1447" y="3156"/>
                    <a:pt x="1459" y="3145"/>
                    <a:pt x="1463" y="3130"/>
                  </a:cubicBezTo>
                  <a:cubicBezTo>
                    <a:pt x="2378" y="3029"/>
                    <a:pt x="3497" y="2562"/>
                    <a:pt x="3729" y="1573"/>
                  </a:cubicBezTo>
                  <a:cubicBezTo>
                    <a:pt x="3930" y="720"/>
                    <a:pt x="3358" y="1"/>
                    <a:pt x="2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4"/>
            <p:cNvSpPr/>
            <p:nvPr/>
          </p:nvSpPr>
          <p:spPr>
            <a:xfrm>
              <a:off x="4525350" y="4222825"/>
              <a:ext cx="60100" cy="44550"/>
            </a:xfrm>
            <a:custGeom>
              <a:avLst/>
              <a:gdLst/>
              <a:ahLst/>
              <a:cxnLst/>
              <a:rect l="l" t="t" r="r" b="b"/>
              <a:pathLst>
                <a:path w="2404" h="1782" extrusionOk="0">
                  <a:moveTo>
                    <a:pt x="1677" y="194"/>
                  </a:moveTo>
                  <a:cubicBezTo>
                    <a:pt x="2191" y="194"/>
                    <a:pt x="2174" y="857"/>
                    <a:pt x="1830" y="1195"/>
                  </a:cubicBezTo>
                  <a:cubicBezTo>
                    <a:pt x="1578" y="1445"/>
                    <a:pt x="1226" y="1537"/>
                    <a:pt x="896" y="1646"/>
                  </a:cubicBezTo>
                  <a:cubicBezTo>
                    <a:pt x="726" y="1646"/>
                    <a:pt x="506" y="1623"/>
                    <a:pt x="398" y="1498"/>
                  </a:cubicBezTo>
                  <a:cubicBezTo>
                    <a:pt x="163" y="1221"/>
                    <a:pt x="399" y="936"/>
                    <a:pt x="568" y="754"/>
                  </a:cubicBezTo>
                  <a:cubicBezTo>
                    <a:pt x="810" y="498"/>
                    <a:pt x="1138" y="310"/>
                    <a:pt x="1478" y="222"/>
                  </a:cubicBezTo>
                  <a:cubicBezTo>
                    <a:pt x="1551" y="202"/>
                    <a:pt x="1618" y="194"/>
                    <a:pt x="1677" y="194"/>
                  </a:cubicBezTo>
                  <a:close/>
                  <a:moveTo>
                    <a:pt x="1702" y="0"/>
                  </a:moveTo>
                  <a:cubicBezTo>
                    <a:pt x="1660" y="0"/>
                    <a:pt x="1616" y="4"/>
                    <a:pt x="1570" y="11"/>
                  </a:cubicBezTo>
                  <a:cubicBezTo>
                    <a:pt x="1032" y="99"/>
                    <a:pt x="339" y="502"/>
                    <a:pt x="158" y="1048"/>
                  </a:cubicBezTo>
                  <a:cubicBezTo>
                    <a:pt x="0" y="1523"/>
                    <a:pt x="378" y="1745"/>
                    <a:pt x="774" y="1762"/>
                  </a:cubicBezTo>
                  <a:cubicBezTo>
                    <a:pt x="781" y="1774"/>
                    <a:pt x="795" y="1782"/>
                    <a:pt x="808" y="1782"/>
                  </a:cubicBezTo>
                  <a:cubicBezTo>
                    <a:pt x="811" y="1782"/>
                    <a:pt x="814" y="1781"/>
                    <a:pt x="816" y="1781"/>
                  </a:cubicBezTo>
                  <a:cubicBezTo>
                    <a:pt x="867" y="1774"/>
                    <a:pt x="918" y="1765"/>
                    <a:pt x="968" y="1755"/>
                  </a:cubicBezTo>
                  <a:cubicBezTo>
                    <a:pt x="979" y="1754"/>
                    <a:pt x="988" y="1753"/>
                    <a:pt x="998" y="1751"/>
                  </a:cubicBezTo>
                  <a:cubicBezTo>
                    <a:pt x="1003" y="1750"/>
                    <a:pt x="1008" y="1749"/>
                    <a:pt x="1014" y="1746"/>
                  </a:cubicBezTo>
                  <a:cubicBezTo>
                    <a:pt x="1527" y="1641"/>
                    <a:pt x="2069" y="1406"/>
                    <a:pt x="2247" y="876"/>
                  </a:cubicBezTo>
                  <a:cubicBezTo>
                    <a:pt x="2403" y="409"/>
                    <a:pt x="2158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Video Time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181922" y="2443955"/>
            <a:ext cx="5118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www.youtube.com/watch?v=MSpPUFdYpJI&amp;t=54s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1650" y="339358"/>
            <a:ext cx="2917500" cy="841800"/>
          </a:xfrm>
        </p:spPr>
        <p:txBody>
          <a:bodyPr/>
          <a:lstStyle/>
          <a:p>
            <a:r>
              <a:rPr lang="en-US" dirty="0" smtClean="0"/>
              <a:t>Read Aloud</a:t>
            </a:r>
            <a:endParaRPr lang="en-US" dirty="0"/>
          </a:p>
        </p:txBody>
      </p:sp>
      <p:sp>
        <p:nvSpPr>
          <p:cNvPr id="13" name="Google Shape;4351;p69"/>
          <p:cNvSpPr txBox="1">
            <a:spLocks noGrp="1"/>
          </p:cNvSpPr>
          <p:nvPr>
            <p:ph type="subTitle" idx="4294967295"/>
          </p:nvPr>
        </p:nvSpPr>
        <p:spPr>
          <a:xfrm>
            <a:off x="2219723" y="3030211"/>
            <a:ext cx="3486402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Archer Bold" pitchFamily="50" charset="0"/>
              </a:rPr>
              <a:t>Grade 4-5     Hiromi’s </a:t>
            </a:r>
            <a:r>
              <a:rPr lang="en-US" sz="1800" dirty="0" smtClean="0">
                <a:latin typeface="Archer Bold" pitchFamily="50" charset="0"/>
              </a:rPr>
              <a:t>Hands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Archer Bold" pitchFamily="50" charset="0"/>
              </a:rPr>
              <a:t>Part 3</a:t>
            </a:r>
            <a:endParaRPr sz="1600" dirty="0">
              <a:solidFill>
                <a:schemeClr val="accent4">
                  <a:lumMod val="50000"/>
                </a:schemeClr>
              </a:solidFill>
              <a:latin typeface="Archer Bold" pitchFamily="50" charset="0"/>
            </a:endParaRPr>
          </a:p>
        </p:txBody>
      </p:sp>
      <p:sp>
        <p:nvSpPr>
          <p:cNvPr id="4" name="Google Shape;4351;p69"/>
          <p:cNvSpPr txBox="1">
            <a:spLocks noGrp="1"/>
          </p:cNvSpPr>
          <p:nvPr>
            <p:ph type="subTitle" idx="4294967295"/>
          </p:nvPr>
        </p:nvSpPr>
        <p:spPr>
          <a:xfrm>
            <a:off x="1100253" y="2022883"/>
            <a:ext cx="5471532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None/>
            </a:pPr>
            <a:r>
              <a:rPr lang="en-US" sz="1800" dirty="0" smtClean="0">
                <a:latin typeface="Archer Bold" pitchFamily="50" charset="0"/>
              </a:rPr>
              <a:t>Grade </a:t>
            </a:r>
            <a:r>
              <a:rPr lang="en-US" dirty="0">
                <a:latin typeface="Archer Bold" pitchFamily="50" charset="0"/>
              </a:rPr>
              <a:t>1-3 </a:t>
            </a:r>
            <a:r>
              <a:rPr lang="en-US" dirty="0" smtClean="0">
                <a:latin typeface="Archer Bold" pitchFamily="50" charset="0"/>
              </a:rPr>
              <a:t>     How </a:t>
            </a:r>
            <a:r>
              <a:rPr lang="en-US" dirty="0">
                <a:latin typeface="Archer Bold" pitchFamily="50" charset="0"/>
              </a:rPr>
              <a:t>to Solve a Problem: </a:t>
            </a:r>
            <a:endParaRPr lang="en-US" dirty="0" smtClean="0">
              <a:latin typeface="Archer Bold" pitchFamily="50" charset="0"/>
            </a:endParaRPr>
          </a:p>
          <a:p>
            <a:pPr marL="0" lvl="0" indent="0" algn="r">
              <a:buNone/>
            </a:pPr>
            <a:r>
              <a:rPr lang="en-US" sz="1200" dirty="0" smtClean="0">
                <a:latin typeface="Archer Bold" pitchFamily="50" charset="0"/>
              </a:rPr>
              <a:t>The </a:t>
            </a:r>
            <a:r>
              <a:rPr lang="en-US" sz="1200" dirty="0">
                <a:latin typeface="Archer Bold" pitchFamily="50" charset="0"/>
              </a:rPr>
              <a:t>Rise (and Falls) of a </a:t>
            </a:r>
            <a:endParaRPr lang="en-US" sz="1200" dirty="0" smtClean="0">
              <a:latin typeface="Archer Bold" pitchFamily="50" charset="0"/>
            </a:endParaRPr>
          </a:p>
          <a:p>
            <a:pPr marL="0" lvl="0" indent="0" algn="r">
              <a:buNone/>
            </a:pPr>
            <a:r>
              <a:rPr lang="en-US" sz="1200" dirty="0" smtClean="0">
                <a:latin typeface="Archer Bold" pitchFamily="50" charset="0"/>
              </a:rPr>
              <a:t>Rock-Climbing </a:t>
            </a:r>
            <a:r>
              <a:rPr lang="en-US" sz="1200" dirty="0">
                <a:latin typeface="Archer Bold" pitchFamily="50" charset="0"/>
              </a:rPr>
              <a:t>Champion </a:t>
            </a:r>
            <a:endParaRPr lang="en-US" sz="1200" dirty="0" smtClean="0">
              <a:latin typeface="Archer Bold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8" name="Google Shape;6508;p121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6509" name="Google Shape;6509;p121"/>
          <p:cNvGrpSpPr/>
          <p:nvPr/>
        </p:nvGrpSpPr>
        <p:grpSpPr>
          <a:xfrm>
            <a:off x="6377778" y="2240176"/>
            <a:ext cx="948929" cy="1254071"/>
            <a:chOff x="6292733" y="2379465"/>
            <a:chExt cx="948929" cy="1254071"/>
          </a:xfrm>
        </p:grpSpPr>
        <p:sp>
          <p:nvSpPr>
            <p:cNvPr id="6510" name="Google Shape;6510;p121"/>
            <p:cNvSpPr/>
            <p:nvPr/>
          </p:nvSpPr>
          <p:spPr>
            <a:xfrm rot="-1403574">
              <a:off x="6463671" y="2459422"/>
              <a:ext cx="607054" cy="986748"/>
            </a:xfrm>
            <a:custGeom>
              <a:avLst/>
              <a:gdLst/>
              <a:ahLst/>
              <a:cxnLst/>
              <a:rect l="l" t="t" r="r" b="b"/>
              <a:pathLst>
                <a:path w="12493" h="20307" extrusionOk="0">
                  <a:moveTo>
                    <a:pt x="5334" y="1"/>
                  </a:moveTo>
                  <a:cubicBezTo>
                    <a:pt x="4159" y="1"/>
                    <a:pt x="2225" y="5015"/>
                    <a:pt x="2176" y="5962"/>
                  </a:cubicBezTo>
                  <a:cubicBezTo>
                    <a:pt x="2281" y="5937"/>
                    <a:pt x="2416" y="5923"/>
                    <a:pt x="2568" y="5923"/>
                  </a:cubicBezTo>
                  <a:cubicBezTo>
                    <a:pt x="3272" y="5923"/>
                    <a:pt x="4317" y="6212"/>
                    <a:pt x="4209" y="6956"/>
                  </a:cubicBezTo>
                  <a:cubicBezTo>
                    <a:pt x="4157" y="7314"/>
                    <a:pt x="3960" y="7445"/>
                    <a:pt x="3702" y="7445"/>
                  </a:cubicBezTo>
                  <a:cubicBezTo>
                    <a:pt x="3147" y="7445"/>
                    <a:pt x="2308" y="6841"/>
                    <a:pt x="2013" y="6608"/>
                  </a:cubicBezTo>
                  <a:cubicBezTo>
                    <a:pt x="1982" y="7478"/>
                    <a:pt x="1961" y="8238"/>
                    <a:pt x="1765" y="9111"/>
                  </a:cubicBezTo>
                  <a:cubicBezTo>
                    <a:pt x="1504" y="10434"/>
                    <a:pt x="2258" y="9969"/>
                    <a:pt x="3186" y="10682"/>
                  </a:cubicBezTo>
                  <a:cubicBezTo>
                    <a:pt x="3630" y="11070"/>
                    <a:pt x="4943" y="12627"/>
                    <a:pt x="3770" y="12640"/>
                  </a:cubicBezTo>
                  <a:cubicBezTo>
                    <a:pt x="3760" y="12641"/>
                    <a:pt x="3750" y="12641"/>
                    <a:pt x="3740" y="12641"/>
                  </a:cubicBezTo>
                  <a:cubicBezTo>
                    <a:pt x="2846" y="12641"/>
                    <a:pt x="1857" y="11383"/>
                    <a:pt x="1096" y="10997"/>
                  </a:cubicBezTo>
                  <a:cubicBezTo>
                    <a:pt x="982" y="11465"/>
                    <a:pt x="719" y="13439"/>
                    <a:pt x="892" y="13808"/>
                  </a:cubicBezTo>
                  <a:cubicBezTo>
                    <a:pt x="1181" y="14361"/>
                    <a:pt x="2380" y="14769"/>
                    <a:pt x="2811" y="15433"/>
                  </a:cubicBezTo>
                  <a:cubicBezTo>
                    <a:pt x="3226" y="16070"/>
                    <a:pt x="3181" y="16349"/>
                    <a:pt x="2927" y="16349"/>
                  </a:cubicBezTo>
                  <a:cubicBezTo>
                    <a:pt x="2722" y="16349"/>
                    <a:pt x="2382" y="16168"/>
                    <a:pt x="2039" y="15849"/>
                  </a:cubicBezTo>
                  <a:cubicBezTo>
                    <a:pt x="1561" y="15366"/>
                    <a:pt x="1145" y="14911"/>
                    <a:pt x="553" y="14568"/>
                  </a:cubicBezTo>
                  <a:lnTo>
                    <a:pt x="504" y="14583"/>
                  </a:lnTo>
                  <a:cubicBezTo>
                    <a:pt x="0" y="16797"/>
                    <a:pt x="2783" y="19425"/>
                    <a:pt x="4672" y="20146"/>
                  </a:cubicBezTo>
                  <a:lnTo>
                    <a:pt x="4635" y="20213"/>
                  </a:lnTo>
                  <a:cubicBezTo>
                    <a:pt x="4977" y="20276"/>
                    <a:pt x="5319" y="20306"/>
                    <a:pt x="5660" y="20306"/>
                  </a:cubicBezTo>
                  <a:cubicBezTo>
                    <a:pt x="6570" y="20306"/>
                    <a:pt x="7470" y="20090"/>
                    <a:pt x="8312" y="19694"/>
                  </a:cubicBezTo>
                  <a:cubicBezTo>
                    <a:pt x="9423" y="19164"/>
                    <a:pt x="12492" y="17123"/>
                    <a:pt x="11425" y="15485"/>
                  </a:cubicBezTo>
                  <a:lnTo>
                    <a:pt x="11425" y="15485"/>
                  </a:lnTo>
                  <a:cubicBezTo>
                    <a:pt x="10889" y="15661"/>
                    <a:pt x="9907" y="16026"/>
                    <a:pt x="9234" y="16026"/>
                  </a:cubicBezTo>
                  <a:cubicBezTo>
                    <a:pt x="9119" y="16026"/>
                    <a:pt x="9012" y="16016"/>
                    <a:pt x="8919" y="15991"/>
                  </a:cubicBezTo>
                  <a:cubicBezTo>
                    <a:pt x="7333" y="15550"/>
                    <a:pt x="9676" y="14878"/>
                    <a:pt x="10175" y="14769"/>
                  </a:cubicBezTo>
                  <a:cubicBezTo>
                    <a:pt x="11314" y="14501"/>
                    <a:pt x="12131" y="14552"/>
                    <a:pt x="12009" y="13193"/>
                  </a:cubicBezTo>
                  <a:cubicBezTo>
                    <a:pt x="11932" y="12302"/>
                    <a:pt x="11841" y="11041"/>
                    <a:pt x="11314" y="10248"/>
                  </a:cubicBezTo>
                  <a:cubicBezTo>
                    <a:pt x="10441" y="10483"/>
                    <a:pt x="9566" y="11191"/>
                    <a:pt x="8663" y="11191"/>
                  </a:cubicBezTo>
                  <a:cubicBezTo>
                    <a:pt x="8652" y="11191"/>
                    <a:pt x="8641" y="11191"/>
                    <a:pt x="8630" y="11191"/>
                  </a:cubicBezTo>
                  <a:cubicBezTo>
                    <a:pt x="8613" y="11191"/>
                    <a:pt x="8596" y="11191"/>
                    <a:pt x="8580" y="11191"/>
                  </a:cubicBezTo>
                  <a:cubicBezTo>
                    <a:pt x="6974" y="11191"/>
                    <a:pt x="9028" y="9928"/>
                    <a:pt x="9599" y="9739"/>
                  </a:cubicBezTo>
                  <a:cubicBezTo>
                    <a:pt x="9968" y="9563"/>
                    <a:pt x="10978" y="9553"/>
                    <a:pt x="11270" y="9295"/>
                  </a:cubicBezTo>
                  <a:cubicBezTo>
                    <a:pt x="11640" y="8959"/>
                    <a:pt x="11402" y="8713"/>
                    <a:pt x="11180" y="8197"/>
                  </a:cubicBezTo>
                  <a:cubicBezTo>
                    <a:pt x="10797" y="7192"/>
                    <a:pt x="10224" y="6251"/>
                    <a:pt x="9746" y="5280"/>
                  </a:cubicBezTo>
                  <a:cubicBezTo>
                    <a:pt x="9317" y="5420"/>
                    <a:pt x="7923" y="6350"/>
                    <a:pt x="7326" y="6350"/>
                  </a:cubicBezTo>
                  <a:cubicBezTo>
                    <a:pt x="7251" y="6350"/>
                    <a:pt x="7188" y="6336"/>
                    <a:pt x="7142" y="6303"/>
                  </a:cubicBezTo>
                  <a:cubicBezTo>
                    <a:pt x="6198" y="5703"/>
                    <a:pt x="9139" y="4404"/>
                    <a:pt x="9444" y="4195"/>
                  </a:cubicBezTo>
                  <a:cubicBezTo>
                    <a:pt x="9237" y="3724"/>
                    <a:pt x="8759" y="3401"/>
                    <a:pt x="8376" y="3042"/>
                  </a:cubicBezTo>
                  <a:cubicBezTo>
                    <a:pt x="7865" y="2619"/>
                    <a:pt x="7449" y="2166"/>
                    <a:pt x="6955" y="1632"/>
                  </a:cubicBezTo>
                  <a:cubicBezTo>
                    <a:pt x="6635" y="1309"/>
                    <a:pt x="5886" y="159"/>
                    <a:pt x="5470" y="25"/>
                  </a:cubicBezTo>
                  <a:cubicBezTo>
                    <a:pt x="5426" y="8"/>
                    <a:pt x="5381" y="1"/>
                    <a:pt x="5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121"/>
            <p:cNvSpPr/>
            <p:nvPr/>
          </p:nvSpPr>
          <p:spPr>
            <a:xfrm rot="-1403574">
              <a:off x="6677299" y="2583039"/>
              <a:ext cx="145872" cy="1065321"/>
            </a:xfrm>
            <a:custGeom>
              <a:avLst/>
              <a:gdLst/>
              <a:ahLst/>
              <a:cxnLst/>
              <a:rect l="l" t="t" r="r" b="b"/>
              <a:pathLst>
                <a:path w="3002" h="21924" extrusionOk="0">
                  <a:moveTo>
                    <a:pt x="2286" y="0"/>
                  </a:moveTo>
                  <a:cubicBezTo>
                    <a:pt x="2245" y="0"/>
                    <a:pt x="2207" y="26"/>
                    <a:pt x="2211" y="78"/>
                  </a:cubicBezTo>
                  <a:cubicBezTo>
                    <a:pt x="2267" y="858"/>
                    <a:pt x="2381" y="1633"/>
                    <a:pt x="2479" y="2408"/>
                  </a:cubicBezTo>
                  <a:cubicBezTo>
                    <a:pt x="2575" y="3152"/>
                    <a:pt x="2639" y="3901"/>
                    <a:pt x="2689" y="4651"/>
                  </a:cubicBezTo>
                  <a:cubicBezTo>
                    <a:pt x="2782" y="6064"/>
                    <a:pt x="2831" y="7475"/>
                    <a:pt x="2815" y="8888"/>
                  </a:cubicBezTo>
                  <a:cubicBezTo>
                    <a:pt x="2794" y="10309"/>
                    <a:pt x="2712" y="11730"/>
                    <a:pt x="2536" y="13146"/>
                  </a:cubicBezTo>
                  <a:cubicBezTo>
                    <a:pt x="2363" y="14556"/>
                    <a:pt x="2099" y="15959"/>
                    <a:pt x="1725" y="17329"/>
                  </a:cubicBezTo>
                  <a:cubicBezTo>
                    <a:pt x="1355" y="18698"/>
                    <a:pt x="872" y="20034"/>
                    <a:pt x="270" y="21320"/>
                  </a:cubicBezTo>
                  <a:cubicBezTo>
                    <a:pt x="193" y="21483"/>
                    <a:pt x="115" y="21646"/>
                    <a:pt x="33" y="21806"/>
                  </a:cubicBezTo>
                  <a:cubicBezTo>
                    <a:pt x="1" y="21866"/>
                    <a:pt x="55" y="21923"/>
                    <a:pt x="109" y="21923"/>
                  </a:cubicBezTo>
                  <a:cubicBezTo>
                    <a:pt x="133" y="21923"/>
                    <a:pt x="157" y="21912"/>
                    <a:pt x="172" y="21883"/>
                  </a:cubicBezTo>
                  <a:cubicBezTo>
                    <a:pt x="808" y="20612"/>
                    <a:pt x="1324" y="19284"/>
                    <a:pt x="1725" y="17918"/>
                  </a:cubicBezTo>
                  <a:cubicBezTo>
                    <a:pt x="2130" y="16556"/>
                    <a:pt x="2420" y="15161"/>
                    <a:pt x="2616" y="13753"/>
                  </a:cubicBezTo>
                  <a:cubicBezTo>
                    <a:pt x="2818" y="12337"/>
                    <a:pt x="2924" y="10911"/>
                    <a:pt x="2962" y="9482"/>
                  </a:cubicBezTo>
                  <a:cubicBezTo>
                    <a:pt x="3001" y="8056"/>
                    <a:pt x="2970" y="6627"/>
                    <a:pt x="2885" y="5204"/>
                  </a:cubicBezTo>
                  <a:cubicBezTo>
                    <a:pt x="2844" y="4465"/>
                    <a:pt x="2794" y="3726"/>
                    <a:pt x="2712" y="2992"/>
                  </a:cubicBezTo>
                  <a:cubicBezTo>
                    <a:pt x="2624" y="2217"/>
                    <a:pt x="2505" y="1447"/>
                    <a:pt x="2422" y="669"/>
                  </a:cubicBezTo>
                  <a:cubicBezTo>
                    <a:pt x="2404" y="473"/>
                    <a:pt x="2384" y="277"/>
                    <a:pt x="2371" y="78"/>
                  </a:cubicBezTo>
                  <a:cubicBezTo>
                    <a:pt x="2368" y="26"/>
                    <a:pt x="2326" y="0"/>
                    <a:pt x="2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121"/>
            <p:cNvSpPr/>
            <p:nvPr/>
          </p:nvSpPr>
          <p:spPr>
            <a:xfrm rot="-1403574">
              <a:off x="6792262" y="3276095"/>
              <a:ext cx="199031" cy="120993"/>
            </a:xfrm>
            <a:custGeom>
              <a:avLst/>
              <a:gdLst/>
              <a:ahLst/>
              <a:cxnLst/>
              <a:rect l="l" t="t" r="r" b="b"/>
              <a:pathLst>
                <a:path w="4096" h="2490" extrusionOk="0">
                  <a:moveTo>
                    <a:pt x="94" y="1"/>
                  </a:moveTo>
                  <a:cubicBezTo>
                    <a:pt x="81" y="1"/>
                    <a:pt x="68" y="4"/>
                    <a:pt x="55" y="12"/>
                  </a:cubicBezTo>
                  <a:cubicBezTo>
                    <a:pt x="19" y="24"/>
                    <a:pt x="1" y="79"/>
                    <a:pt x="27" y="115"/>
                  </a:cubicBezTo>
                  <a:cubicBezTo>
                    <a:pt x="458" y="681"/>
                    <a:pt x="815" y="1303"/>
                    <a:pt x="1151" y="1929"/>
                  </a:cubicBezTo>
                  <a:cubicBezTo>
                    <a:pt x="1244" y="2104"/>
                    <a:pt x="1334" y="2275"/>
                    <a:pt x="1427" y="2451"/>
                  </a:cubicBezTo>
                  <a:cubicBezTo>
                    <a:pt x="1441" y="2474"/>
                    <a:pt x="1471" y="2489"/>
                    <a:pt x="1501" y="2489"/>
                  </a:cubicBezTo>
                  <a:cubicBezTo>
                    <a:pt x="1514" y="2489"/>
                    <a:pt x="1527" y="2486"/>
                    <a:pt x="1538" y="2479"/>
                  </a:cubicBezTo>
                  <a:cubicBezTo>
                    <a:pt x="2192" y="2040"/>
                    <a:pt x="2954" y="1781"/>
                    <a:pt x="3582" y="1293"/>
                  </a:cubicBezTo>
                  <a:cubicBezTo>
                    <a:pt x="3760" y="1154"/>
                    <a:pt x="3920" y="1004"/>
                    <a:pt x="4062" y="828"/>
                  </a:cubicBezTo>
                  <a:cubicBezTo>
                    <a:pt x="4088" y="792"/>
                    <a:pt x="4096" y="748"/>
                    <a:pt x="4062" y="714"/>
                  </a:cubicBezTo>
                  <a:cubicBezTo>
                    <a:pt x="4048" y="700"/>
                    <a:pt x="4024" y="691"/>
                    <a:pt x="4002" y="691"/>
                  </a:cubicBezTo>
                  <a:cubicBezTo>
                    <a:pt x="3981" y="691"/>
                    <a:pt x="3961" y="698"/>
                    <a:pt x="3949" y="714"/>
                  </a:cubicBezTo>
                  <a:cubicBezTo>
                    <a:pt x="3450" y="1340"/>
                    <a:pt x="2701" y="1652"/>
                    <a:pt x="2011" y="2016"/>
                  </a:cubicBezTo>
                  <a:cubicBezTo>
                    <a:pt x="1847" y="2104"/>
                    <a:pt x="1683" y="2196"/>
                    <a:pt x="1526" y="2296"/>
                  </a:cubicBezTo>
                  <a:lnTo>
                    <a:pt x="1526" y="2296"/>
                  </a:lnTo>
                  <a:cubicBezTo>
                    <a:pt x="1207" y="1697"/>
                    <a:pt x="892" y="1098"/>
                    <a:pt x="518" y="533"/>
                  </a:cubicBezTo>
                  <a:cubicBezTo>
                    <a:pt x="404" y="366"/>
                    <a:pt x="288" y="203"/>
                    <a:pt x="164" y="40"/>
                  </a:cubicBezTo>
                  <a:cubicBezTo>
                    <a:pt x="146" y="16"/>
                    <a:pt x="121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121"/>
            <p:cNvSpPr/>
            <p:nvPr/>
          </p:nvSpPr>
          <p:spPr>
            <a:xfrm rot="-1403574">
              <a:off x="6737906" y="3128423"/>
              <a:ext cx="251170" cy="161858"/>
            </a:xfrm>
            <a:custGeom>
              <a:avLst/>
              <a:gdLst/>
              <a:ahLst/>
              <a:cxnLst/>
              <a:rect l="l" t="t" r="r" b="b"/>
              <a:pathLst>
                <a:path w="5169" h="3331" extrusionOk="0">
                  <a:moveTo>
                    <a:pt x="89" y="1"/>
                  </a:moveTo>
                  <a:cubicBezTo>
                    <a:pt x="68" y="1"/>
                    <a:pt x="46" y="9"/>
                    <a:pt x="32" y="23"/>
                  </a:cubicBezTo>
                  <a:cubicBezTo>
                    <a:pt x="1" y="46"/>
                    <a:pt x="6" y="98"/>
                    <a:pt x="34" y="132"/>
                  </a:cubicBezTo>
                  <a:cubicBezTo>
                    <a:pt x="352" y="493"/>
                    <a:pt x="655" y="870"/>
                    <a:pt x="923" y="1271"/>
                  </a:cubicBezTo>
                  <a:cubicBezTo>
                    <a:pt x="1189" y="1666"/>
                    <a:pt x="1432" y="2085"/>
                    <a:pt x="1639" y="2521"/>
                  </a:cubicBezTo>
                  <a:cubicBezTo>
                    <a:pt x="1755" y="2767"/>
                    <a:pt x="1861" y="3017"/>
                    <a:pt x="1957" y="3273"/>
                  </a:cubicBezTo>
                  <a:cubicBezTo>
                    <a:pt x="1969" y="3309"/>
                    <a:pt x="2003" y="3331"/>
                    <a:pt x="2037" y="3331"/>
                  </a:cubicBezTo>
                  <a:cubicBezTo>
                    <a:pt x="2062" y="3331"/>
                    <a:pt x="2087" y="3319"/>
                    <a:pt x="2104" y="3291"/>
                  </a:cubicBezTo>
                  <a:cubicBezTo>
                    <a:pt x="2365" y="2839"/>
                    <a:pt x="2732" y="2452"/>
                    <a:pt x="3112" y="2098"/>
                  </a:cubicBezTo>
                  <a:cubicBezTo>
                    <a:pt x="3522" y="1715"/>
                    <a:pt x="3964" y="1372"/>
                    <a:pt x="4414" y="1041"/>
                  </a:cubicBezTo>
                  <a:cubicBezTo>
                    <a:pt x="4646" y="870"/>
                    <a:pt x="4881" y="703"/>
                    <a:pt x="5116" y="537"/>
                  </a:cubicBezTo>
                  <a:cubicBezTo>
                    <a:pt x="5153" y="511"/>
                    <a:pt x="5168" y="465"/>
                    <a:pt x="5147" y="429"/>
                  </a:cubicBezTo>
                  <a:cubicBezTo>
                    <a:pt x="5133" y="404"/>
                    <a:pt x="5103" y="386"/>
                    <a:pt x="5074" y="386"/>
                  </a:cubicBezTo>
                  <a:cubicBezTo>
                    <a:pt x="5061" y="386"/>
                    <a:pt x="5048" y="390"/>
                    <a:pt x="5036" y="398"/>
                  </a:cubicBezTo>
                  <a:cubicBezTo>
                    <a:pt x="4595" y="713"/>
                    <a:pt x="4155" y="1028"/>
                    <a:pt x="3729" y="1364"/>
                  </a:cubicBezTo>
                  <a:cubicBezTo>
                    <a:pt x="3287" y="1713"/>
                    <a:pt x="2856" y="2087"/>
                    <a:pt x="2481" y="2511"/>
                  </a:cubicBezTo>
                  <a:cubicBezTo>
                    <a:pt x="2324" y="2689"/>
                    <a:pt x="2179" y="2876"/>
                    <a:pt x="2050" y="3073"/>
                  </a:cubicBezTo>
                  <a:lnTo>
                    <a:pt x="2050" y="3073"/>
                  </a:lnTo>
                  <a:cubicBezTo>
                    <a:pt x="1890" y="2667"/>
                    <a:pt x="1704" y="2272"/>
                    <a:pt x="1492" y="1894"/>
                  </a:cubicBezTo>
                  <a:cubicBezTo>
                    <a:pt x="1251" y="1467"/>
                    <a:pt x="980" y="1064"/>
                    <a:pt x="683" y="677"/>
                  </a:cubicBezTo>
                  <a:cubicBezTo>
                    <a:pt x="512" y="452"/>
                    <a:pt x="332" y="232"/>
                    <a:pt x="143" y="23"/>
                  </a:cubicBezTo>
                  <a:cubicBezTo>
                    <a:pt x="129" y="8"/>
                    <a:pt x="10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121"/>
            <p:cNvSpPr/>
            <p:nvPr/>
          </p:nvSpPr>
          <p:spPr>
            <a:xfrm rot="-1403574">
              <a:off x="6752992" y="3077732"/>
              <a:ext cx="132752" cy="77989"/>
            </a:xfrm>
            <a:custGeom>
              <a:avLst/>
              <a:gdLst/>
              <a:ahLst/>
              <a:cxnLst/>
              <a:rect l="l" t="t" r="r" b="b"/>
              <a:pathLst>
                <a:path w="2732" h="1605" extrusionOk="0">
                  <a:moveTo>
                    <a:pt x="95" y="0"/>
                  </a:moveTo>
                  <a:cubicBezTo>
                    <a:pt x="72" y="0"/>
                    <a:pt x="48" y="10"/>
                    <a:pt x="34" y="25"/>
                  </a:cubicBezTo>
                  <a:cubicBezTo>
                    <a:pt x="1" y="56"/>
                    <a:pt x="9" y="102"/>
                    <a:pt x="34" y="138"/>
                  </a:cubicBezTo>
                  <a:cubicBezTo>
                    <a:pt x="417" y="624"/>
                    <a:pt x="784" y="1123"/>
                    <a:pt x="1202" y="1580"/>
                  </a:cubicBezTo>
                  <a:cubicBezTo>
                    <a:pt x="1215" y="1595"/>
                    <a:pt x="1239" y="1604"/>
                    <a:pt x="1262" y="1604"/>
                  </a:cubicBezTo>
                  <a:cubicBezTo>
                    <a:pt x="1275" y="1604"/>
                    <a:pt x="1288" y="1601"/>
                    <a:pt x="1298" y="1593"/>
                  </a:cubicBezTo>
                  <a:cubicBezTo>
                    <a:pt x="1698" y="1293"/>
                    <a:pt x="2073" y="965"/>
                    <a:pt x="2411" y="593"/>
                  </a:cubicBezTo>
                  <a:cubicBezTo>
                    <a:pt x="2512" y="487"/>
                    <a:pt x="2605" y="374"/>
                    <a:pt x="2701" y="260"/>
                  </a:cubicBezTo>
                  <a:cubicBezTo>
                    <a:pt x="2729" y="229"/>
                    <a:pt x="2732" y="180"/>
                    <a:pt x="2701" y="146"/>
                  </a:cubicBezTo>
                  <a:cubicBezTo>
                    <a:pt x="2685" y="131"/>
                    <a:pt x="2661" y="123"/>
                    <a:pt x="2639" y="123"/>
                  </a:cubicBezTo>
                  <a:cubicBezTo>
                    <a:pt x="2619" y="123"/>
                    <a:pt x="2599" y="130"/>
                    <a:pt x="2587" y="146"/>
                  </a:cubicBezTo>
                  <a:cubicBezTo>
                    <a:pt x="2274" y="531"/>
                    <a:pt x="1926" y="880"/>
                    <a:pt x="1543" y="1198"/>
                  </a:cubicBezTo>
                  <a:cubicBezTo>
                    <a:pt x="1453" y="1270"/>
                    <a:pt x="1360" y="1344"/>
                    <a:pt x="1267" y="1417"/>
                  </a:cubicBezTo>
                  <a:lnTo>
                    <a:pt x="1267" y="1417"/>
                  </a:lnTo>
                  <a:cubicBezTo>
                    <a:pt x="870" y="972"/>
                    <a:pt x="516" y="495"/>
                    <a:pt x="148" y="25"/>
                  </a:cubicBezTo>
                  <a:cubicBezTo>
                    <a:pt x="136" y="8"/>
                    <a:pt x="116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121"/>
            <p:cNvSpPr/>
            <p:nvPr/>
          </p:nvSpPr>
          <p:spPr>
            <a:xfrm rot="-1403574">
              <a:off x="6648235" y="2889369"/>
              <a:ext cx="215212" cy="156027"/>
            </a:xfrm>
            <a:custGeom>
              <a:avLst/>
              <a:gdLst/>
              <a:ahLst/>
              <a:cxnLst/>
              <a:rect l="l" t="t" r="r" b="b"/>
              <a:pathLst>
                <a:path w="4429" h="3211" extrusionOk="0">
                  <a:moveTo>
                    <a:pt x="4315" y="0"/>
                  </a:moveTo>
                  <a:cubicBezTo>
                    <a:pt x="4296" y="0"/>
                    <a:pt x="4277" y="8"/>
                    <a:pt x="4260" y="26"/>
                  </a:cubicBezTo>
                  <a:cubicBezTo>
                    <a:pt x="3929" y="385"/>
                    <a:pt x="3596" y="750"/>
                    <a:pt x="3296" y="1135"/>
                  </a:cubicBezTo>
                  <a:cubicBezTo>
                    <a:pt x="3002" y="1512"/>
                    <a:pt x="2730" y="1910"/>
                    <a:pt x="2513" y="2336"/>
                  </a:cubicBezTo>
                  <a:cubicBezTo>
                    <a:pt x="2418" y="2524"/>
                    <a:pt x="2332" y="2717"/>
                    <a:pt x="2258" y="2915"/>
                  </a:cubicBezTo>
                  <a:lnTo>
                    <a:pt x="2258" y="2915"/>
                  </a:lnTo>
                  <a:cubicBezTo>
                    <a:pt x="2081" y="2556"/>
                    <a:pt x="1870" y="2216"/>
                    <a:pt x="1625" y="1897"/>
                  </a:cubicBezTo>
                  <a:cubicBezTo>
                    <a:pt x="1361" y="1556"/>
                    <a:pt x="1061" y="1241"/>
                    <a:pt x="746" y="941"/>
                  </a:cubicBezTo>
                  <a:cubicBezTo>
                    <a:pt x="558" y="757"/>
                    <a:pt x="364" y="577"/>
                    <a:pt x="170" y="396"/>
                  </a:cubicBezTo>
                  <a:cubicBezTo>
                    <a:pt x="154" y="379"/>
                    <a:pt x="135" y="372"/>
                    <a:pt x="117" y="372"/>
                  </a:cubicBezTo>
                  <a:cubicBezTo>
                    <a:pt x="56" y="372"/>
                    <a:pt x="1" y="453"/>
                    <a:pt x="59" y="509"/>
                  </a:cubicBezTo>
                  <a:cubicBezTo>
                    <a:pt x="390" y="819"/>
                    <a:pt x="720" y="1124"/>
                    <a:pt x="1036" y="1455"/>
                  </a:cubicBezTo>
                  <a:cubicBezTo>
                    <a:pt x="1325" y="1762"/>
                    <a:pt x="1594" y="2091"/>
                    <a:pt x="1816" y="2450"/>
                  </a:cubicBezTo>
                  <a:cubicBezTo>
                    <a:pt x="1960" y="2682"/>
                    <a:pt x="2087" y="2920"/>
                    <a:pt x="2201" y="3170"/>
                  </a:cubicBezTo>
                  <a:cubicBezTo>
                    <a:pt x="2214" y="3198"/>
                    <a:pt x="2237" y="3210"/>
                    <a:pt x="2262" y="3210"/>
                  </a:cubicBezTo>
                  <a:cubicBezTo>
                    <a:pt x="2297" y="3210"/>
                    <a:pt x="2334" y="3186"/>
                    <a:pt x="2348" y="3150"/>
                  </a:cubicBezTo>
                  <a:cubicBezTo>
                    <a:pt x="2500" y="2700"/>
                    <a:pt x="2710" y="2274"/>
                    <a:pt x="2966" y="1873"/>
                  </a:cubicBezTo>
                  <a:cubicBezTo>
                    <a:pt x="3221" y="1478"/>
                    <a:pt x="3516" y="1106"/>
                    <a:pt x="3821" y="750"/>
                  </a:cubicBezTo>
                  <a:cubicBezTo>
                    <a:pt x="4002" y="543"/>
                    <a:pt x="4188" y="341"/>
                    <a:pt x="4374" y="140"/>
                  </a:cubicBezTo>
                  <a:cubicBezTo>
                    <a:pt x="4429" y="81"/>
                    <a:pt x="4376" y="0"/>
                    <a:pt x="4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121"/>
            <p:cNvSpPr/>
            <p:nvPr/>
          </p:nvSpPr>
          <p:spPr>
            <a:xfrm rot="-1403574">
              <a:off x="6665947" y="2853080"/>
              <a:ext cx="108116" cy="74199"/>
            </a:xfrm>
            <a:custGeom>
              <a:avLst/>
              <a:gdLst/>
              <a:ahLst/>
              <a:cxnLst/>
              <a:rect l="l" t="t" r="r" b="b"/>
              <a:pathLst>
                <a:path w="2225" h="1527" extrusionOk="0">
                  <a:moveTo>
                    <a:pt x="2113" y="1"/>
                  </a:moveTo>
                  <a:cubicBezTo>
                    <a:pt x="2088" y="1"/>
                    <a:pt x="2062" y="12"/>
                    <a:pt x="2044" y="39"/>
                  </a:cubicBezTo>
                  <a:cubicBezTo>
                    <a:pt x="1760" y="463"/>
                    <a:pt x="1418" y="853"/>
                    <a:pt x="1199" y="1315"/>
                  </a:cubicBezTo>
                  <a:lnTo>
                    <a:pt x="1199" y="1315"/>
                  </a:lnTo>
                  <a:cubicBezTo>
                    <a:pt x="901" y="1021"/>
                    <a:pt x="689" y="648"/>
                    <a:pt x="421" y="328"/>
                  </a:cubicBezTo>
                  <a:cubicBezTo>
                    <a:pt x="336" y="230"/>
                    <a:pt x="246" y="132"/>
                    <a:pt x="150" y="49"/>
                  </a:cubicBezTo>
                  <a:cubicBezTo>
                    <a:pt x="133" y="33"/>
                    <a:pt x="112" y="25"/>
                    <a:pt x="91" y="25"/>
                  </a:cubicBezTo>
                  <a:cubicBezTo>
                    <a:pt x="71" y="25"/>
                    <a:pt x="52" y="33"/>
                    <a:pt x="36" y="49"/>
                  </a:cubicBezTo>
                  <a:cubicBezTo>
                    <a:pt x="8" y="77"/>
                    <a:pt x="0" y="132"/>
                    <a:pt x="36" y="160"/>
                  </a:cubicBezTo>
                  <a:cubicBezTo>
                    <a:pt x="383" y="465"/>
                    <a:pt x="605" y="876"/>
                    <a:pt x="899" y="1225"/>
                  </a:cubicBezTo>
                  <a:cubicBezTo>
                    <a:pt x="982" y="1323"/>
                    <a:pt x="1072" y="1421"/>
                    <a:pt x="1171" y="1504"/>
                  </a:cubicBezTo>
                  <a:cubicBezTo>
                    <a:pt x="1188" y="1518"/>
                    <a:pt x="1212" y="1527"/>
                    <a:pt x="1235" y="1527"/>
                  </a:cubicBezTo>
                  <a:cubicBezTo>
                    <a:pt x="1261" y="1527"/>
                    <a:pt x="1285" y="1516"/>
                    <a:pt x="1295" y="1488"/>
                  </a:cubicBezTo>
                  <a:cubicBezTo>
                    <a:pt x="1509" y="984"/>
                    <a:pt x="1881" y="571"/>
                    <a:pt x="2183" y="119"/>
                  </a:cubicBezTo>
                  <a:cubicBezTo>
                    <a:pt x="2225" y="58"/>
                    <a:pt x="217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121"/>
            <p:cNvSpPr/>
            <p:nvPr/>
          </p:nvSpPr>
          <p:spPr>
            <a:xfrm rot="-1403574">
              <a:off x="6562032" y="2691092"/>
              <a:ext cx="152529" cy="106853"/>
            </a:xfrm>
            <a:custGeom>
              <a:avLst/>
              <a:gdLst/>
              <a:ahLst/>
              <a:cxnLst/>
              <a:rect l="l" t="t" r="r" b="b"/>
              <a:pathLst>
                <a:path w="3139" h="2199" extrusionOk="0">
                  <a:moveTo>
                    <a:pt x="3030" y="1"/>
                  </a:moveTo>
                  <a:cubicBezTo>
                    <a:pt x="3006" y="1"/>
                    <a:pt x="2982" y="13"/>
                    <a:pt x="2968" y="42"/>
                  </a:cubicBezTo>
                  <a:cubicBezTo>
                    <a:pt x="2696" y="582"/>
                    <a:pt x="2353" y="1076"/>
                    <a:pt x="2076" y="1613"/>
                  </a:cubicBezTo>
                  <a:cubicBezTo>
                    <a:pt x="2015" y="1734"/>
                    <a:pt x="1959" y="1856"/>
                    <a:pt x="1907" y="1981"/>
                  </a:cubicBezTo>
                  <a:lnTo>
                    <a:pt x="1907" y="1981"/>
                  </a:lnTo>
                  <a:cubicBezTo>
                    <a:pt x="1429" y="1561"/>
                    <a:pt x="998" y="1094"/>
                    <a:pt x="557" y="634"/>
                  </a:cubicBezTo>
                  <a:cubicBezTo>
                    <a:pt x="430" y="502"/>
                    <a:pt x="304" y="370"/>
                    <a:pt x="175" y="241"/>
                  </a:cubicBezTo>
                  <a:cubicBezTo>
                    <a:pt x="157" y="225"/>
                    <a:pt x="138" y="218"/>
                    <a:pt x="119" y="218"/>
                  </a:cubicBezTo>
                  <a:cubicBezTo>
                    <a:pt x="56" y="218"/>
                    <a:pt x="0" y="299"/>
                    <a:pt x="58" y="357"/>
                  </a:cubicBezTo>
                  <a:cubicBezTo>
                    <a:pt x="534" y="841"/>
                    <a:pt x="991" y="1344"/>
                    <a:pt x="1482" y="1815"/>
                  </a:cubicBezTo>
                  <a:cubicBezTo>
                    <a:pt x="1611" y="1936"/>
                    <a:pt x="1746" y="2060"/>
                    <a:pt x="1880" y="2176"/>
                  </a:cubicBezTo>
                  <a:cubicBezTo>
                    <a:pt x="1898" y="2191"/>
                    <a:pt x="1917" y="2198"/>
                    <a:pt x="1936" y="2198"/>
                  </a:cubicBezTo>
                  <a:cubicBezTo>
                    <a:pt x="1970" y="2198"/>
                    <a:pt x="2002" y="2177"/>
                    <a:pt x="2017" y="2140"/>
                  </a:cubicBezTo>
                  <a:cubicBezTo>
                    <a:pt x="2236" y="1587"/>
                    <a:pt x="2565" y="1089"/>
                    <a:pt x="2862" y="577"/>
                  </a:cubicBezTo>
                  <a:cubicBezTo>
                    <a:pt x="2949" y="427"/>
                    <a:pt x="3030" y="280"/>
                    <a:pt x="3107" y="125"/>
                  </a:cubicBezTo>
                  <a:cubicBezTo>
                    <a:pt x="3139" y="59"/>
                    <a:pt x="3083" y="1"/>
                    <a:pt x="3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121"/>
            <p:cNvSpPr/>
            <p:nvPr/>
          </p:nvSpPr>
          <p:spPr>
            <a:xfrm rot="-1403574">
              <a:off x="6572900" y="2648096"/>
              <a:ext cx="65015" cy="52673"/>
            </a:xfrm>
            <a:custGeom>
              <a:avLst/>
              <a:gdLst/>
              <a:ahLst/>
              <a:cxnLst/>
              <a:rect l="l" t="t" r="r" b="b"/>
              <a:pathLst>
                <a:path w="1338" h="1084" extrusionOk="0">
                  <a:moveTo>
                    <a:pt x="1259" y="1"/>
                  </a:moveTo>
                  <a:cubicBezTo>
                    <a:pt x="1223" y="1"/>
                    <a:pt x="1182" y="21"/>
                    <a:pt x="1178" y="59"/>
                  </a:cubicBezTo>
                  <a:cubicBezTo>
                    <a:pt x="1129" y="376"/>
                    <a:pt x="959" y="660"/>
                    <a:pt x="741" y="895"/>
                  </a:cubicBezTo>
                  <a:lnTo>
                    <a:pt x="741" y="895"/>
                  </a:lnTo>
                  <a:cubicBezTo>
                    <a:pt x="542" y="760"/>
                    <a:pt x="339" y="626"/>
                    <a:pt x="170" y="455"/>
                  </a:cubicBezTo>
                  <a:cubicBezTo>
                    <a:pt x="155" y="439"/>
                    <a:pt x="137" y="433"/>
                    <a:pt x="120" y="433"/>
                  </a:cubicBezTo>
                  <a:cubicBezTo>
                    <a:pt x="58" y="433"/>
                    <a:pt x="1" y="514"/>
                    <a:pt x="59" y="571"/>
                  </a:cubicBezTo>
                  <a:cubicBezTo>
                    <a:pt x="253" y="765"/>
                    <a:pt x="490" y="914"/>
                    <a:pt x="715" y="1072"/>
                  </a:cubicBezTo>
                  <a:cubicBezTo>
                    <a:pt x="726" y="1080"/>
                    <a:pt x="739" y="1083"/>
                    <a:pt x="752" y="1083"/>
                  </a:cubicBezTo>
                  <a:cubicBezTo>
                    <a:pt x="775" y="1083"/>
                    <a:pt x="798" y="1074"/>
                    <a:pt x="811" y="1059"/>
                  </a:cubicBezTo>
                  <a:cubicBezTo>
                    <a:pt x="1067" y="801"/>
                    <a:pt x="1276" y="468"/>
                    <a:pt x="1333" y="103"/>
                  </a:cubicBezTo>
                  <a:cubicBezTo>
                    <a:pt x="1338" y="62"/>
                    <a:pt x="1322" y="15"/>
                    <a:pt x="1276" y="2"/>
                  </a:cubicBezTo>
                  <a:cubicBezTo>
                    <a:pt x="1271" y="1"/>
                    <a:pt x="1265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121"/>
            <p:cNvSpPr/>
            <p:nvPr/>
          </p:nvSpPr>
          <p:spPr>
            <a:xfrm rot="-1403574">
              <a:off x="6839586" y="2788135"/>
              <a:ext cx="21137" cy="14966"/>
            </a:xfrm>
            <a:custGeom>
              <a:avLst/>
              <a:gdLst/>
              <a:ahLst/>
              <a:cxnLst/>
              <a:rect l="l" t="t" r="r" b="b"/>
              <a:pathLst>
                <a:path w="435" h="308" extrusionOk="0">
                  <a:moveTo>
                    <a:pt x="221" y="1"/>
                  </a:moveTo>
                  <a:cubicBezTo>
                    <a:pt x="205" y="1"/>
                    <a:pt x="188" y="4"/>
                    <a:pt x="171" y="10"/>
                  </a:cubicBezTo>
                  <a:cubicBezTo>
                    <a:pt x="0" y="63"/>
                    <a:pt x="64" y="308"/>
                    <a:pt x="216" y="308"/>
                  </a:cubicBezTo>
                  <a:cubicBezTo>
                    <a:pt x="232" y="308"/>
                    <a:pt x="249" y="305"/>
                    <a:pt x="266" y="299"/>
                  </a:cubicBezTo>
                  <a:cubicBezTo>
                    <a:pt x="435" y="245"/>
                    <a:pt x="372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121"/>
            <p:cNvSpPr/>
            <p:nvPr/>
          </p:nvSpPr>
          <p:spPr>
            <a:xfrm rot="-1403574">
              <a:off x="6841536" y="2753141"/>
              <a:ext cx="21137" cy="14918"/>
            </a:xfrm>
            <a:custGeom>
              <a:avLst/>
              <a:gdLst/>
              <a:ahLst/>
              <a:cxnLst/>
              <a:rect l="l" t="t" r="r" b="b"/>
              <a:pathLst>
                <a:path w="435" h="307" extrusionOk="0">
                  <a:moveTo>
                    <a:pt x="221" y="0"/>
                  </a:moveTo>
                  <a:cubicBezTo>
                    <a:pt x="205" y="0"/>
                    <a:pt x="188" y="3"/>
                    <a:pt x="171" y="9"/>
                  </a:cubicBezTo>
                  <a:cubicBezTo>
                    <a:pt x="0" y="62"/>
                    <a:pt x="64" y="307"/>
                    <a:pt x="214" y="307"/>
                  </a:cubicBezTo>
                  <a:cubicBezTo>
                    <a:pt x="230" y="307"/>
                    <a:pt x="246" y="304"/>
                    <a:pt x="264" y="298"/>
                  </a:cubicBezTo>
                  <a:cubicBezTo>
                    <a:pt x="434" y="244"/>
                    <a:pt x="372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121"/>
            <p:cNvSpPr/>
            <p:nvPr/>
          </p:nvSpPr>
          <p:spPr>
            <a:xfrm rot="-1403574">
              <a:off x="6884114" y="2775083"/>
              <a:ext cx="21040" cy="14918"/>
            </a:xfrm>
            <a:custGeom>
              <a:avLst/>
              <a:gdLst/>
              <a:ahLst/>
              <a:cxnLst/>
              <a:rect l="l" t="t" r="r" b="b"/>
              <a:pathLst>
                <a:path w="433" h="307" extrusionOk="0">
                  <a:moveTo>
                    <a:pt x="219" y="0"/>
                  </a:moveTo>
                  <a:cubicBezTo>
                    <a:pt x="203" y="0"/>
                    <a:pt x="186" y="3"/>
                    <a:pt x="168" y="9"/>
                  </a:cubicBezTo>
                  <a:cubicBezTo>
                    <a:pt x="0" y="65"/>
                    <a:pt x="62" y="307"/>
                    <a:pt x="211" y="307"/>
                  </a:cubicBezTo>
                  <a:cubicBezTo>
                    <a:pt x="227" y="307"/>
                    <a:pt x="244" y="304"/>
                    <a:pt x="261" y="298"/>
                  </a:cubicBezTo>
                  <a:cubicBezTo>
                    <a:pt x="432" y="244"/>
                    <a:pt x="372" y="0"/>
                    <a:pt x="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121"/>
            <p:cNvSpPr/>
            <p:nvPr/>
          </p:nvSpPr>
          <p:spPr>
            <a:xfrm rot="-1403574">
              <a:off x="6581214" y="2960503"/>
              <a:ext cx="23421" cy="15792"/>
            </a:xfrm>
            <a:custGeom>
              <a:avLst/>
              <a:gdLst/>
              <a:ahLst/>
              <a:cxnLst/>
              <a:rect l="l" t="t" r="r" b="b"/>
              <a:pathLst>
                <a:path w="482" h="325" extrusionOk="0">
                  <a:moveTo>
                    <a:pt x="268" y="0"/>
                  </a:moveTo>
                  <a:cubicBezTo>
                    <a:pt x="252" y="0"/>
                    <a:pt x="235" y="3"/>
                    <a:pt x="218" y="9"/>
                  </a:cubicBezTo>
                  <a:lnTo>
                    <a:pt x="171" y="24"/>
                  </a:lnTo>
                  <a:cubicBezTo>
                    <a:pt x="0" y="80"/>
                    <a:pt x="65" y="325"/>
                    <a:pt x="214" y="325"/>
                  </a:cubicBezTo>
                  <a:cubicBezTo>
                    <a:pt x="230" y="325"/>
                    <a:pt x="247" y="322"/>
                    <a:pt x="264" y="316"/>
                  </a:cubicBezTo>
                  <a:lnTo>
                    <a:pt x="311" y="301"/>
                  </a:lnTo>
                  <a:cubicBezTo>
                    <a:pt x="481" y="247"/>
                    <a:pt x="421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121"/>
            <p:cNvSpPr/>
            <p:nvPr/>
          </p:nvSpPr>
          <p:spPr>
            <a:xfrm rot="-1403574">
              <a:off x="6578675" y="2926153"/>
              <a:ext cx="18659" cy="16958"/>
            </a:xfrm>
            <a:custGeom>
              <a:avLst/>
              <a:gdLst/>
              <a:ahLst/>
              <a:cxnLst/>
              <a:rect l="l" t="t" r="r" b="b"/>
              <a:pathLst>
                <a:path w="384" h="349" extrusionOk="0">
                  <a:moveTo>
                    <a:pt x="191" y="0"/>
                  </a:moveTo>
                  <a:cubicBezTo>
                    <a:pt x="97" y="0"/>
                    <a:pt x="0" y="82"/>
                    <a:pt x="37" y="198"/>
                  </a:cubicBezTo>
                  <a:lnTo>
                    <a:pt x="55" y="247"/>
                  </a:lnTo>
                  <a:cubicBezTo>
                    <a:pt x="78" y="318"/>
                    <a:pt x="134" y="348"/>
                    <a:pt x="191" y="348"/>
                  </a:cubicBezTo>
                  <a:cubicBezTo>
                    <a:pt x="285" y="348"/>
                    <a:pt x="383" y="267"/>
                    <a:pt x="345" y="151"/>
                  </a:cubicBezTo>
                  <a:lnTo>
                    <a:pt x="329" y="102"/>
                  </a:lnTo>
                  <a:cubicBezTo>
                    <a:pt x="305" y="31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121"/>
            <p:cNvSpPr/>
            <p:nvPr/>
          </p:nvSpPr>
          <p:spPr>
            <a:xfrm rot="-1403574">
              <a:off x="6968131" y="3019275"/>
              <a:ext cx="21089" cy="15015"/>
            </a:xfrm>
            <a:custGeom>
              <a:avLst/>
              <a:gdLst/>
              <a:ahLst/>
              <a:cxnLst/>
              <a:rect l="l" t="t" r="r" b="b"/>
              <a:pathLst>
                <a:path w="434" h="309" extrusionOk="0">
                  <a:moveTo>
                    <a:pt x="222" y="0"/>
                  </a:moveTo>
                  <a:cubicBezTo>
                    <a:pt x="206" y="0"/>
                    <a:pt x="189" y="3"/>
                    <a:pt x="172" y="9"/>
                  </a:cubicBezTo>
                  <a:cubicBezTo>
                    <a:pt x="1" y="65"/>
                    <a:pt x="66" y="309"/>
                    <a:pt x="216" y="309"/>
                  </a:cubicBezTo>
                  <a:cubicBezTo>
                    <a:pt x="232" y="309"/>
                    <a:pt x="248" y="306"/>
                    <a:pt x="265" y="301"/>
                  </a:cubicBezTo>
                  <a:cubicBezTo>
                    <a:pt x="433" y="245"/>
                    <a:pt x="373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121"/>
            <p:cNvSpPr/>
            <p:nvPr/>
          </p:nvSpPr>
          <p:spPr>
            <a:xfrm rot="-1403574">
              <a:off x="6967497" y="2969982"/>
              <a:ext cx="21137" cy="14966"/>
            </a:xfrm>
            <a:custGeom>
              <a:avLst/>
              <a:gdLst/>
              <a:ahLst/>
              <a:cxnLst/>
              <a:rect l="l" t="t" r="r" b="b"/>
              <a:pathLst>
                <a:path w="435" h="308" extrusionOk="0">
                  <a:moveTo>
                    <a:pt x="221" y="1"/>
                  </a:moveTo>
                  <a:cubicBezTo>
                    <a:pt x="205" y="1"/>
                    <a:pt x="188" y="4"/>
                    <a:pt x="171" y="10"/>
                  </a:cubicBezTo>
                  <a:cubicBezTo>
                    <a:pt x="0" y="63"/>
                    <a:pt x="64" y="308"/>
                    <a:pt x="214" y="308"/>
                  </a:cubicBezTo>
                  <a:cubicBezTo>
                    <a:pt x="230" y="308"/>
                    <a:pt x="246" y="305"/>
                    <a:pt x="264" y="299"/>
                  </a:cubicBezTo>
                  <a:cubicBezTo>
                    <a:pt x="434" y="243"/>
                    <a:pt x="371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121"/>
            <p:cNvSpPr/>
            <p:nvPr/>
          </p:nvSpPr>
          <p:spPr>
            <a:xfrm rot="-1403574">
              <a:off x="7011591" y="2993812"/>
              <a:ext cx="21040" cy="15015"/>
            </a:xfrm>
            <a:custGeom>
              <a:avLst/>
              <a:gdLst/>
              <a:ahLst/>
              <a:cxnLst/>
              <a:rect l="l" t="t" r="r" b="b"/>
              <a:pathLst>
                <a:path w="433" h="309" extrusionOk="0">
                  <a:moveTo>
                    <a:pt x="218" y="0"/>
                  </a:moveTo>
                  <a:cubicBezTo>
                    <a:pt x="202" y="0"/>
                    <a:pt x="186" y="3"/>
                    <a:pt x="168" y="8"/>
                  </a:cubicBezTo>
                  <a:cubicBezTo>
                    <a:pt x="0" y="64"/>
                    <a:pt x="62" y="309"/>
                    <a:pt x="212" y="309"/>
                  </a:cubicBezTo>
                  <a:cubicBezTo>
                    <a:pt x="227" y="309"/>
                    <a:pt x="244" y="306"/>
                    <a:pt x="262" y="300"/>
                  </a:cubicBezTo>
                  <a:cubicBezTo>
                    <a:pt x="433" y="244"/>
                    <a:pt x="372" y="0"/>
                    <a:pt x="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121"/>
            <p:cNvSpPr/>
            <p:nvPr/>
          </p:nvSpPr>
          <p:spPr>
            <a:xfrm rot="-1403574">
              <a:off x="7013137" y="3253831"/>
              <a:ext cx="18513" cy="16861"/>
            </a:xfrm>
            <a:custGeom>
              <a:avLst/>
              <a:gdLst/>
              <a:ahLst/>
              <a:cxnLst/>
              <a:rect l="l" t="t" r="r" b="b"/>
              <a:pathLst>
                <a:path w="381" h="347" extrusionOk="0">
                  <a:moveTo>
                    <a:pt x="190" y="0"/>
                  </a:moveTo>
                  <a:cubicBezTo>
                    <a:pt x="97" y="0"/>
                    <a:pt x="0" y="81"/>
                    <a:pt x="37" y="196"/>
                  </a:cubicBezTo>
                  <a:lnTo>
                    <a:pt x="55" y="245"/>
                  </a:lnTo>
                  <a:cubicBezTo>
                    <a:pt x="78" y="316"/>
                    <a:pt x="134" y="347"/>
                    <a:pt x="191" y="347"/>
                  </a:cubicBezTo>
                  <a:cubicBezTo>
                    <a:pt x="284" y="347"/>
                    <a:pt x="381" y="266"/>
                    <a:pt x="342" y="147"/>
                  </a:cubicBezTo>
                  <a:lnTo>
                    <a:pt x="327" y="101"/>
                  </a:lnTo>
                  <a:cubicBezTo>
                    <a:pt x="303" y="30"/>
                    <a:pt x="247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121"/>
            <p:cNvSpPr/>
            <p:nvPr/>
          </p:nvSpPr>
          <p:spPr>
            <a:xfrm rot="-1403574">
              <a:off x="6999227" y="3209714"/>
              <a:ext cx="23421" cy="15792"/>
            </a:xfrm>
            <a:custGeom>
              <a:avLst/>
              <a:gdLst/>
              <a:ahLst/>
              <a:cxnLst/>
              <a:rect l="l" t="t" r="r" b="b"/>
              <a:pathLst>
                <a:path w="482" h="325" extrusionOk="0">
                  <a:moveTo>
                    <a:pt x="268" y="0"/>
                  </a:moveTo>
                  <a:cubicBezTo>
                    <a:pt x="252" y="0"/>
                    <a:pt x="236" y="3"/>
                    <a:pt x="218" y="9"/>
                  </a:cubicBezTo>
                  <a:lnTo>
                    <a:pt x="169" y="24"/>
                  </a:lnTo>
                  <a:cubicBezTo>
                    <a:pt x="0" y="81"/>
                    <a:pt x="64" y="324"/>
                    <a:pt x="214" y="324"/>
                  </a:cubicBezTo>
                  <a:cubicBezTo>
                    <a:pt x="229" y="324"/>
                    <a:pt x="245" y="322"/>
                    <a:pt x="262" y="316"/>
                  </a:cubicBezTo>
                  <a:lnTo>
                    <a:pt x="311" y="298"/>
                  </a:lnTo>
                  <a:cubicBezTo>
                    <a:pt x="482" y="244"/>
                    <a:pt x="418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121"/>
            <p:cNvSpPr/>
            <p:nvPr/>
          </p:nvSpPr>
          <p:spPr>
            <a:xfrm rot="-1403574">
              <a:off x="7045895" y="3222667"/>
              <a:ext cx="21040" cy="14966"/>
            </a:xfrm>
            <a:custGeom>
              <a:avLst/>
              <a:gdLst/>
              <a:ahLst/>
              <a:cxnLst/>
              <a:rect l="l" t="t" r="r" b="b"/>
              <a:pathLst>
                <a:path w="433" h="308" extrusionOk="0">
                  <a:moveTo>
                    <a:pt x="221" y="1"/>
                  </a:moveTo>
                  <a:cubicBezTo>
                    <a:pt x="205" y="1"/>
                    <a:pt x="189" y="3"/>
                    <a:pt x="171" y="9"/>
                  </a:cubicBezTo>
                  <a:cubicBezTo>
                    <a:pt x="0" y="63"/>
                    <a:pt x="65" y="307"/>
                    <a:pt x="214" y="307"/>
                  </a:cubicBezTo>
                  <a:cubicBezTo>
                    <a:pt x="230" y="307"/>
                    <a:pt x="247" y="305"/>
                    <a:pt x="264" y="299"/>
                  </a:cubicBezTo>
                  <a:cubicBezTo>
                    <a:pt x="432" y="247"/>
                    <a:pt x="372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121"/>
            <p:cNvSpPr/>
            <p:nvPr/>
          </p:nvSpPr>
          <p:spPr>
            <a:xfrm rot="-1403574">
              <a:off x="6645346" y="2605463"/>
              <a:ext cx="21040" cy="14966"/>
            </a:xfrm>
            <a:custGeom>
              <a:avLst/>
              <a:gdLst/>
              <a:ahLst/>
              <a:cxnLst/>
              <a:rect l="l" t="t" r="r" b="b"/>
              <a:pathLst>
                <a:path w="433" h="308" extrusionOk="0">
                  <a:moveTo>
                    <a:pt x="219" y="1"/>
                  </a:moveTo>
                  <a:cubicBezTo>
                    <a:pt x="203" y="1"/>
                    <a:pt x="186" y="4"/>
                    <a:pt x="169" y="10"/>
                  </a:cubicBezTo>
                  <a:cubicBezTo>
                    <a:pt x="1" y="66"/>
                    <a:pt x="63" y="308"/>
                    <a:pt x="212" y="308"/>
                  </a:cubicBezTo>
                  <a:cubicBezTo>
                    <a:pt x="227" y="308"/>
                    <a:pt x="244" y="305"/>
                    <a:pt x="262" y="299"/>
                  </a:cubicBezTo>
                  <a:cubicBezTo>
                    <a:pt x="432" y="245"/>
                    <a:pt x="370" y="1"/>
                    <a:pt x="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121"/>
            <p:cNvSpPr/>
            <p:nvPr/>
          </p:nvSpPr>
          <p:spPr>
            <a:xfrm rot="-1403574">
              <a:off x="6611961" y="2575392"/>
              <a:ext cx="21235" cy="14966"/>
            </a:xfrm>
            <a:custGeom>
              <a:avLst/>
              <a:gdLst/>
              <a:ahLst/>
              <a:cxnLst/>
              <a:rect l="l" t="t" r="r" b="b"/>
              <a:pathLst>
                <a:path w="437" h="308" extrusionOk="0">
                  <a:moveTo>
                    <a:pt x="223" y="1"/>
                  </a:moveTo>
                  <a:cubicBezTo>
                    <a:pt x="207" y="1"/>
                    <a:pt x="190" y="4"/>
                    <a:pt x="171" y="10"/>
                  </a:cubicBezTo>
                  <a:cubicBezTo>
                    <a:pt x="1" y="66"/>
                    <a:pt x="65" y="308"/>
                    <a:pt x="214" y="308"/>
                  </a:cubicBezTo>
                  <a:cubicBezTo>
                    <a:pt x="230" y="308"/>
                    <a:pt x="247" y="305"/>
                    <a:pt x="264" y="299"/>
                  </a:cubicBezTo>
                  <a:cubicBezTo>
                    <a:pt x="437" y="246"/>
                    <a:pt x="374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121"/>
            <p:cNvSpPr/>
            <p:nvPr/>
          </p:nvSpPr>
          <p:spPr>
            <a:xfrm rot="-1403574">
              <a:off x="6534868" y="2547685"/>
              <a:ext cx="21089" cy="15063"/>
            </a:xfrm>
            <a:custGeom>
              <a:avLst/>
              <a:gdLst/>
              <a:ahLst/>
              <a:cxnLst/>
              <a:rect l="l" t="t" r="r" b="b"/>
              <a:pathLst>
                <a:path w="434" h="310" extrusionOk="0">
                  <a:moveTo>
                    <a:pt x="219" y="1"/>
                  </a:moveTo>
                  <a:cubicBezTo>
                    <a:pt x="203" y="1"/>
                    <a:pt x="186" y="3"/>
                    <a:pt x="169" y="9"/>
                  </a:cubicBezTo>
                  <a:cubicBezTo>
                    <a:pt x="1" y="65"/>
                    <a:pt x="63" y="310"/>
                    <a:pt x="216" y="310"/>
                  </a:cubicBezTo>
                  <a:cubicBezTo>
                    <a:pt x="232" y="310"/>
                    <a:pt x="249" y="307"/>
                    <a:pt x="267" y="301"/>
                  </a:cubicBezTo>
                  <a:cubicBezTo>
                    <a:pt x="434" y="245"/>
                    <a:pt x="372" y="1"/>
                    <a:pt x="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121"/>
            <p:cNvSpPr/>
            <p:nvPr/>
          </p:nvSpPr>
          <p:spPr>
            <a:xfrm rot="-1403574">
              <a:off x="6648648" y="3167886"/>
              <a:ext cx="21040" cy="15063"/>
            </a:xfrm>
            <a:custGeom>
              <a:avLst/>
              <a:gdLst/>
              <a:ahLst/>
              <a:cxnLst/>
              <a:rect l="l" t="t" r="r" b="b"/>
              <a:pathLst>
                <a:path w="433" h="310" extrusionOk="0">
                  <a:moveTo>
                    <a:pt x="220" y="1"/>
                  </a:moveTo>
                  <a:cubicBezTo>
                    <a:pt x="204" y="1"/>
                    <a:pt x="186" y="3"/>
                    <a:pt x="169" y="9"/>
                  </a:cubicBezTo>
                  <a:cubicBezTo>
                    <a:pt x="0" y="65"/>
                    <a:pt x="62" y="310"/>
                    <a:pt x="214" y="310"/>
                  </a:cubicBezTo>
                  <a:cubicBezTo>
                    <a:pt x="230" y="310"/>
                    <a:pt x="246" y="307"/>
                    <a:pt x="264" y="301"/>
                  </a:cubicBezTo>
                  <a:cubicBezTo>
                    <a:pt x="432" y="245"/>
                    <a:pt x="372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121"/>
            <p:cNvSpPr/>
            <p:nvPr/>
          </p:nvSpPr>
          <p:spPr>
            <a:xfrm rot="-1403574">
              <a:off x="6724008" y="3320366"/>
              <a:ext cx="21040" cy="14918"/>
            </a:xfrm>
            <a:custGeom>
              <a:avLst/>
              <a:gdLst/>
              <a:ahLst/>
              <a:cxnLst/>
              <a:rect l="l" t="t" r="r" b="b"/>
              <a:pathLst>
                <a:path w="433" h="307" extrusionOk="0">
                  <a:moveTo>
                    <a:pt x="220" y="0"/>
                  </a:moveTo>
                  <a:cubicBezTo>
                    <a:pt x="204" y="0"/>
                    <a:pt x="187" y="3"/>
                    <a:pt x="169" y="9"/>
                  </a:cubicBezTo>
                  <a:cubicBezTo>
                    <a:pt x="0" y="63"/>
                    <a:pt x="63" y="307"/>
                    <a:pt x="212" y="307"/>
                  </a:cubicBezTo>
                  <a:cubicBezTo>
                    <a:pt x="228" y="307"/>
                    <a:pt x="244" y="304"/>
                    <a:pt x="262" y="298"/>
                  </a:cubicBezTo>
                  <a:cubicBezTo>
                    <a:pt x="432" y="244"/>
                    <a:pt x="37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5" name="Google Shape;6535;p121"/>
          <p:cNvGrpSpPr/>
          <p:nvPr/>
        </p:nvGrpSpPr>
        <p:grpSpPr>
          <a:xfrm>
            <a:off x="1089241" y="2325452"/>
            <a:ext cx="1179829" cy="1341592"/>
            <a:chOff x="1089241" y="2325452"/>
            <a:chExt cx="1179829" cy="1341592"/>
          </a:xfrm>
        </p:grpSpPr>
        <p:sp>
          <p:nvSpPr>
            <p:cNvPr id="6536" name="Google Shape;6536;p121"/>
            <p:cNvSpPr/>
            <p:nvPr/>
          </p:nvSpPr>
          <p:spPr>
            <a:xfrm rot="-2092022">
              <a:off x="1309109" y="2720601"/>
              <a:ext cx="122810" cy="120092"/>
            </a:xfrm>
            <a:custGeom>
              <a:avLst/>
              <a:gdLst/>
              <a:ahLst/>
              <a:cxnLst/>
              <a:rect l="l" t="t" r="r" b="b"/>
              <a:pathLst>
                <a:path w="2530" h="2474" extrusionOk="0">
                  <a:moveTo>
                    <a:pt x="470" y="0"/>
                  </a:moveTo>
                  <a:cubicBezTo>
                    <a:pt x="293" y="0"/>
                    <a:pt x="159" y="103"/>
                    <a:pt x="130" y="381"/>
                  </a:cubicBezTo>
                  <a:cubicBezTo>
                    <a:pt x="1" y="1394"/>
                    <a:pt x="1884" y="2022"/>
                    <a:pt x="2530" y="2474"/>
                  </a:cubicBezTo>
                  <a:lnTo>
                    <a:pt x="2522" y="2453"/>
                  </a:lnTo>
                  <a:cubicBezTo>
                    <a:pt x="2489" y="2285"/>
                    <a:pt x="2476" y="2136"/>
                    <a:pt x="2403" y="1981"/>
                  </a:cubicBezTo>
                  <a:cubicBezTo>
                    <a:pt x="2210" y="1531"/>
                    <a:pt x="1943" y="1089"/>
                    <a:pt x="1636" y="696"/>
                  </a:cubicBezTo>
                  <a:cubicBezTo>
                    <a:pt x="1455" y="487"/>
                    <a:pt x="858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121"/>
            <p:cNvSpPr/>
            <p:nvPr/>
          </p:nvSpPr>
          <p:spPr>
            <a:xfrm rot="-2092022">
              <a:off x="1351309" y="2743452"/>
              <a:ext cx="95287" cy="86647"/>
            </a:xfrm>
            <a:custGeom>
              <a:avLst/>
              <a:gdLst/>
              <a:ahLst/>
              <a:cxnLst/>
              <a:rect l="l" t="t" r="r" b="b"/>
              <a:pathLst>
                <a:path w="1963" h="1785" extrusionOk="0">
                  <a:moveTo>
                    <a:pt x="117" y="0"/>
                  </a:moveTo>
                  <a:cubicBezTo>
                    <a:pt x="56" y="0"/>
                    <a:pt x="0" y="81"/>
                    <a:pt x="58" y="138"/>
                  </a:cubicBezTo>
                  <a:cubicBezTo>
                    <a:pt x="492" y="583"/>
                    <a:pt x="1068" y="854"/>
                    <a:pt x="1492" y="1314"/>
                  </a:cubicBezTo>
                  <a:cubicBezTo>
                    <a:pt x="1611" y="1443"/>
                    <a:pt x="1714" y="1585"/>
                    <a:pt x="1791" y="1743"/>
                  </a:cubicBezTo>
                  <a:cubicBezTo>
                    <a:pt x="1806" y="1772"/>
                    <a:pt x="1830" y="1784"/>
                    <a:pt x="1854" y="1784"/>
                  </a:cubicBezTo>
                  <a:cubicBezTo>
                    <a:pt x="1907" y="1784"/>
                    <a:pt x="1963" y="1726"/>
                    <a:pt x="1931" y="1663"/>
                  </a:cubicBezTo>
                  <a:cubicBezTo>
                    <a:pt x="1636" y="1076"/>
                    <a:pt x="1063" y="745"/>
                    <a:pt x="559" y="363"/>
                  </a:cubicBezTo>
                  <a:cubicBezTo>
                    <a:pt x="422" y="260"/>
                    <a:pt x="290" y="146"/>
                    <a:pt x="172" y="25"/>
                  </a:cubicBezTo>
                  <a:cubicBezTo>
                    <a:pt x="155" y="7"/>
                    <a:pt x="136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121"/>
            <p:cNvSpPr/>
            <p:nvPr/>
          </p:nvSpPr>
          <p:spPr>
            <a:xfrm rot="-2092022">
              <a:off x="1317577" y="2775308"/>
              <a:ext cx="12864" cy="9223"/>
            </a:xfrm>
            <a:custGeom>
              <a:avLst/>
              <a:gdLst/>
              <a:ahLst/>
              <a:cxnLst/>
              <a:rect l="l" t="t" r="r" b="b"/>
              <a:pathLst>
                <a:path w="265" h="190" extrusionOk="0">
                  <a:moveTo>
                    <a:pt x="132" y="0"/>
                  </a:moveTo>
                  <a:cubicBezTo>
                    <a:pt x="122" y="0"/>
                    <a:pt x="111" y="2"/>
                    <a:pt x="100" y="6"/>
                  </a:cubicBezTo>
                  <a:cubicBezTo>
                    <a:pt x="0" y="41"/>
                    <a:pt x="37" y="190"/>
                    <a:pt x="130" y="190"/>
                  </a:cubicBezTo>
                  <a:cubicBezTo>
                    <a:pt x="140" y="190"/>
                    <a:pt x="151" y="188"/>
                    <a:pt x="162" y="184"/>
                  </a:cubicBezTo>
                  <a:cubicBezTo>
                    <a:pt x="265" y="149"/>
                    <a:pt x="224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121"/>
            <p:cNvSpPr/>
            <p:nvPr/>
          </p:nvSpPr>
          <p:spPr>
            <a:xfrm rot="-2092022">
              <a:off x="1306413" y="2758019"/>
              <a:ext cx="12815" cy="9223"/>
            </a:xfrm>
            <a:custGeom>
              <a:avLst/>
              <a:gdLst/>
              <a:ahLst/>
              <a:cxnLst/>
              <a:rect l="l" t="t" r="r" b="b"/>
              <a:pathLst>
                <a:path w="264" h="190" extrusionOk="0">
                  <a:moveTo>
                    <a:pt x="134" y="1"/>
                  </a:moveTo>
                  <a:cubicBezTo>
                    <a:pt x="124" y="1"/>
                    <a:pt x="114" y="2"/>
                    <a:pt x="103" y="6"/>
                  </a:cubicBezTo>
                  <a:cubicBezTo>
                    <a:pt x="1" y="41"/>
                    <a:pt x="37" y="190"/>
                    <a:pt x="131" y="190"/>
                  </a:cubicBezTo>
                  <a:cubicBezTo>
                    <a:pt x="141" y="190"/>
                    <a:pt x="152" y="188"/>
                    <a:pt x="163" y="185"/>
                  </a:cubicBezTo>
                  <a:cubicBezTo>
                    <a:pt x="263" y="150"/>
                    <a:pt x="224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121"/>
            <p:cNvSpPr/>
            <p:nvPr/>
          </p:nvSpPr>
          <p:spPr>
            <a:xfrm rot="-2092022">
              <a:off x="1329752" y="2758531"/>
              <a:ext cx="12912" cy="9271"/>
            </a:xfrm>
            <a:custGeom>
              <a:avLst/>
              <a:gdLst/>
              <a:ahLst/>
              <a:cxnLst/>
              <a:rect l="l" t="t" r="r" b="b"/>
              <a:pathLst>
                <a:path w="266" h="191" extrusionOk="0">
                  <a:moveTo>
                    <a:pt x="135" y="1"/>
                  </a:moveTo>
                  <a:cubicBezTo>
                    <a:pt x="125" y="1"/>
                    <a:pt x="114" y="3"/>
                    <a:pt x="103" y="6"/>
                  </a:cubicBezTo>
                  <a:cubicBezTo>
                    <a:pt x="0" y="41"/>
                    <a:pt x="37" y="190"/>
                    <a:pt x="130" y="190"/>
                  </a:cubicBezTo>
                  <a:cubicBezTo>
                    <a:pt x="140" y="190"/>
                    <a:pt x="151" y="188"/>
                    <a:pt x="162" y="185"/>
                  </a:cubicBezTo>
                  <a:cubicBezTo>
                    <a:pt x="265" y="150"/>
                    <a:pt x="229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121"/>
            <p:cNvSpPr/>
            <p:nvPr/>
          </p:nvSpPr>
          <p:spPr>
            <a:xfrm rot="-2092022">
              <a:off x="1406995" y="2885808"/>
              <a:ext cx="145042" cy="85579"/>
            </a:xfrm>
            <a:custGeom>
              <a:avLst/>
              <a:gdLst/>
              <a:ahLst/>
              <a:cxnLst/>
              <a:rect l="l" t="t" r="r" b="b"/>
              <a:pathLst>
                <a:path w="2988" h="1763" extrusionOk="0">
                  <a:moveTo>
                    <a:pt x="493" y="1"/>
                  </a:moveTo>
                  <a:cubicBezTo>
                    <a:pt x="206" y="1"/>
                    <a:pt x="0" y="122"/>
                    <a:pt x="75" y="494"/>
                  </a:cubicBezTo>
                  <a:cubicBezTo>
                    <a:pt x="256" y="1502"/>
                    <a:pt x="2238" y="1527"/>
                    <a:pt x="2987" y="1762"/>
                  </a:cubicBezTo>
                  <a:lnTo>
                    <a:pt x="2974" y="1750"/>
                  </a:lnTo>
                  <a:cubicBezTo>
                    <a:pt x="2892" y="1602"/>
                    <a:pt x="2832" y="1460"/>
                    <a:pt x="2721" y="1334"/>
                  </a:cubicBezTo>
                  <a:cubicBezTo>
                    <a:pt x="2403" y="962"/>
                    <a:pt x="2016" y="620"/>
                    <a:pt x="1605" y="341"/>
                  </a:cubicBezTo>
                  <a:cubicBezTo>
                    <a:pt x="1410" y="219"/>
                    <a:pt x="878" y="1"/>
                    <a:pt x="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121"/>
            <p:cNvSpPr/>
            <p:nvPr/>
          </p:nvSpPr>
          <p:spPr>
            <a:xfrm rot="-2092022">
              <a:off x="1449856" y="2902865"/>
              <a:ext cx="115578" cy="57231"/>
            </a:xfrm>
            <a:custGeom>
              <a:avLst/>
              <a:gdLst/>
              <a:ahLst/>
              <a:cxnLst/>
              <a:rect l="l" t="t" r="r" b="b"/>
              <a:pathLst>
                <a:path w="2381" h="1179" extrusionOk="0">
                  <a:moveTo>
                    <a:pt x="121" y="0"/>
                  </a:moveTo>
                  <a:cubicBezTo>
                    <a:pt x="49" y="0"/>
                    <a:pt x="0" y="108"/>
                    <a:pt x="80" y="147"/>
                  </a:cubicBezTo>
                  <a:cubicBezTo>
                    <a:pt x="625" y="442"/>
                    <a:pt x="1258" y="527"/>
                    <a:pt x="1798" y="832"/>
                  </a:cubicBezTo>
                  <a:cubicBezTo>
                    <a:pt x="1950" y="920"/>
                    <a:pt x="2092" y="1023"/>
                    <a:pt x="2214" y="1152"/>
                  </a:cubicBezTo>
                  <a:cubicBezTo>
                    <a:pt x="2231" y="1171"/>
                    <a:pt x="2249" y="1178"/>
                    <a:pt x="2268" y="1178"/>
                  </a:cubicBezTo>
                  <a:cubicBezTo>
                    <a:pt x="2328" y="1178"/>
                    <a:pt x="2381" y="1096"/>
                    <a:pt x="2327" y="1039"/>
                  </a:cubicBezTo>
                  <a:cubicBezTo>
                    <a:pt x="1873" y="571"/>
                    <a:pt x="1227" y="429"/>
                    <a:pt x="633" y="217"/>
                  </a:cubicBezTo>
                  <a:cubicBezTo>
                    <a:pt x="470" y="158"/>
                    <a:pt x="312" y="93"/>
                    <a:pt x="160" y="11"/>
                  </a:cubicBezTo>
                  <a:cubicBezTo>
                    <a:pt x="146" y="3"/>
                    <a:pt x="13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121"/>
            <p:cNvSpPr/>
            <p:nvPr/>
          </p:nvSpPr>
          <p:spPr>
            <a:xfrm rot="-2092022">
              <a:off x="1427665" y="2943035"/>
              <a:ext cx="13106" cy="9223"/>
            </a:xfrm>
            <a:custGeom>
              <a:avLst/>
              <a:gdLst/>
              <a:ahLst/>
              <a:cxnLst/>
              <a:rect l="l" t="t" r="r" b="b"/>
              <a:pathLst>
                <a:path w="270" h="190" extrusionOk="0">
                  <a:moveTo>
                    <a:pt x="134" y="0"/>
                  </a:moveTo>
                  <a:cubicBezTo>
                    <a:pt x="117" y="0"/>
                    <a:pt x="99" y="6"/>
                    <a:pt x="81" y="20"/>
                  </a:cubicBezTo>
                  <a:cubicBezTo>
                    <a:pt x="0" y="77"/>
                    <a:pt x="61" y="190"/>
                    <a:pt x="138" y="190"/>
                  </a:cubicBezTo>
                  <a:cubicBezTo>
                    <a:pt x="155" y="190"/>
                    <a:pt x="172" y="185"/>
                    <a:pt x="189" y="172"/>
                  </a:cubicBezTo>
                  <a:cubicBezTo>
                    <a:pt x="269" y="111"/>
                    <a:pt x="211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121"/>
            <p:cNvSpPr/>
            <p:nvPr/>
          </p:nvSpPr>
          <p:spPr>
            <a:xfrm rot="-2092022">
              <a:off x="1411958" y="2929934"/>
              <a:ext cx="13009" cy="9223"/>
            </a:xfrm>
            <a:custGeom>
              <a:avLst/>
              <a:gdLst/>
              <a:ahLst/>
              <a:cxnLst/>
              <a:rect l="l" t="t" r="r" b="b"/>
              <a:pathLst>
                <a:path w="268" h="190" extrusionOk="0">
                  <a:moveTo>
                    <a:pt x="132" y="0"/>
                  </a:moveTo>
                  <a:cubicBezTo>
                    <a:pt x="115" y="0"/>
                    <a:pt x="96" y="6"/>
                    <a:pt x="78" y="18"/>
                  </a:cubicBezTo>
                  <a:cubicBezTo>
                    <a:pt x="0" y="77"/>
                    <a:pt x="58" y="190"/>
                    <a:pt x="136" y="190"/>
                  </a:cubicBezTo>
                  <a:cubicBezTo>
                    <a:pt x="153" y="190"/>
                    <a:pt x="171" y="184"/>
                    <a:pt x="189" y="171"/>
                  </a:cubicBezTo>
                  <a:cubicBezTo>
                    <a:pt x="267" y="110"/>
                    <a:pt x="209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121"/>
            <p:cNvSpPr/>
            <p:nvPr/>
          </p:nvSpPr>
          <p:spPr>
            <a:xfrm rot="-2092022">
              <a:off x="1434341" y="2923189"/>
              <a:ext cx="13106" cy="9320"/>
            </a:xfrm>
            <a:custGeom>
              <a:avLst/>
              <a:gdLst/>
              <a:ahLst/>
              <a:cxnLst/>
              <a:rect l="l" t="t" r="r" b="b"/>
              <a:pathLst>
                <a:path w="270" h="192" extrusionOk="0">
                  <a:moveTo>
                    <a:pt x="135" y="1"/>
                  </a:moveTo>
                  <a:cubicBezTo>
                    <a:pt x="118" y="1"/>
                    <a:pt x="99" y="7"/>
                    <a:pt x="81" y="21"/>
                  </a:cubicBezTo>
                  <a:cubicBezTo>
                    <a:pt x="1" y="80"/>
                    <a:pt x="61" y="191"/>
                    <a:pt x="138" y="191"/>
                  </a:cubicBezTo>
                  <a:cubicBezTo>
                    <a:pt x="155" y="191"/>
                    <a:pt x="172" y="186"/>
                    <a:pt x="190" y="173"/>
                  </a:cubicBezTo>
                  <a:cubicBezTo>
                    <a:pt x="269" y="113"/>
                    <a:pt x="211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121"/>
            <p:cNvSpPr/>
            <p:nvPr/>
          </p:nvSpPr>
          <p:spPr>
            <a:xfrm rot="-2092022">
              <a:off x="1440395" y="2697460"/>
              <a:ext cx="107180" cy="98442"/>
            </a:xfrm>
            <a:custGeom>
              <a:avLst/>
              <a:gdLst/>
              <a:ahLst/>
              <a:cxnLst/>
              <a:rect l="l" t="t" r="r" b="b"/>
              <a:pathLst>
                <a:path w="2208" h="2028" extrusionOk="0">
                  <a:moveTo>
                    <a:pt x="1470" y="1"/>
                  </a:moveTo>
                  <a:cubicBezTo>
                    <a:pt x="694" y="1"/>
                    <a:pt x="316" y="1496"/>
                    <a:pt x="1" y="2027"/>
                  </a:cubicBezTo>
                  <a:lnTo>
                    <a:pt x="14" y="2019"/>
                  </a:lnTo>
                  <a:cubicBezTo>
                    <a:pt x="143" y="1981"/>
                    <a:pt x="262" y="1963"/>
                    <a:pt x="378" y="1898"/>
                  </a:cubicBezTo>
                  <a:cubicBezTo>
                    <a:pt x="722" y="1720"/>
                    <a:pt x="1055" y="1482"/>
                    <a:pt x="1342" y="1216"/>
                  </a:cubicBezTo>
                  <a:cubicBezTo>
                    <a:pt x="1567" y="994"/>
                    <a:pt x="2207" y="28"/>
                    <a:pt x="1507" y="2"/>
                  </a:cubicBezTo>
                  <a:cubicBezTo>
                    <a:pt x="1495" y="1"/>
                    <a:pt x="1482" y="1"/>
                    <a:pt x="1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121"/>
            <p:cNvSpPr/>
            <p:nvPr/>
          </p:nvSpPr>
          <p:spPr>
            <a:xfrm rot="-2092022">
              <a:off x="1447062" y="2733305"/>
              <a:ext cx="66939" cy="79754"/>
            </a:xfrm>
            <a:custGeom>
              <a:avLst/>
              <a:gdLst/>
              <a:ahLst/>
              <a:cxnLst/>
              <a:rect l="l" t="t" r="r" b="b"/>
              <a:pathLst>
                <a:path w="1379" h="1643" extrusionOk="0">
                  <a:moveTo>
                    <a:pt x="1287" y="0"/>
                  </a:moveTo>
                  <a:cubicBezTo>
                    <a:pt x="1267" y="0"/>
                    <a:pt x="1248" y="7"/>
                    <a:pt x="1234" y="23"/>
                  </a:cubicBezTo>
                  <a:cubicBezTo>
                    <a:pt x="909" y="393"/>
                    <a:pt x="728" y="868"/>
                    <a:pt x="392" y="1233"/>
                  </a:cubicBezTo>
                  <a:cubicBezTo>
                    <a:pt x="296" y="1333"/>
                    <a:pt x="193" y="1421"/>
                    <a:pt x="77" y="1491"/>
                  </a:cubicBezTo>
                  <a:cubicBezTo>
                    <a:pt x="1" y="1539"/>
                    <a:pt x="47" y="1643"/>
                    <a:pt x="117" y="1643"/>
                  </a:cubicBezTo>
                  <a:cubicBezTo>
                    <a:pt x="131" y="1643"/>
                    <a:pt x="145" y="1639"/>
                    <a:pt x="159" y="1630"/>
                  </a:cubicBezTo>
                  <a:cubicBezTo>
                    <a:pt x="604" y="1364"/>
                    <a:pt x="834" y="889"/>
                    <a:pt x="1105" y="465"/>
                  </a:cubicBezTo>
                  <a:cubicBezTo>
                    <a:pt x="1180" y="352"/>
                    <a:pt x="1257" y="240"/>
                    <a:pt x="1348" y="135"/>
                  </a:cubicBezTo>
                  <a:cubicBezTo>
                    <a:pt x="1376" y="104"/>
                    <a:pt x="1379" y="54"/>
                    <a:pt x="1348" y="23"/>
                  </a:cubicBezTo>
                  <a:cubicBezTo>
                    <a:pt x="1332" y="9"/>
                    <a:pt x="1309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121"/>
            <p:cNvSpPr/>
            <p:nvPr/>
          </p:nvSpPr>
          <p:spPr>
            <a:xfrm rot="-2092022">
              <a:off x="1477312" y="2709291"/>
              <a:ext cx="9077" cy="7087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97" y="0"/>
                  </a:moveTo>
                  <a:cubicBezTo>
                    <a:pt x="50" y="0"/>
                    <a:pt x="1" y="44"/>
                    <a:pt x="24" y="101"/>
                  </a:cubicBezTo>
                  <a:cubicBezTo>
                    <a:pt x="37" y="132"/>
                    <a:pt x="62" y="145"/>
                    <a:pt x="88" y="145"/>
                  </a:cubicBezTo>
                  <a:cubicBezTo>
                    <a:pt x="136" y="145"/>
                    <a:pt x="186" y="101"/>
                    <a:pt x="161" y="44"/>
                  </a:cubicBezTo>
                  <a:cubicBezTo>
                    <a:pt x="148" y="13"/>
                    <a:pt x="123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121"/>
            <p:cNvSpPr/>
            <p:nvPr/>
          </p:nvSpPr>
          <p:spPr>
            <a:xfrm rot="-2092022">
              <a:off x="1490242" y="2699681"/>
              <a:ext cx="8932" cy="7087"/>
            </a:xfrm>
            <a:custGeom>
              <a:avLst/>
              <a:gdLst/>
              <a:ahLst/>
              <a:cxnLst/>
              <a:rect l="l" t="t" r="r" b="b"/>
              <a:pathLst>
                <a:path w="184" h="146" extrusionOk="0">
                  <a:moveTo>
                    <a:pt x="96" y="0"/>
                  </a:moveTo>
                  <a:cubicBezTo>
                    <a:pt x="49" y="0"/>
                    <a:pt x="0" y="44"/>
                    <a:pt x="25" y="102"/>
                  </a:cubicBezTo>
                  <a:cubicBezTo>
                    <a:pt x="38" y="133"/>
                    <a:pt x="63" y="146"/>
                    <a:pt x="88" y="146"/>
                  </a:cubicBezTo>
                  <a:cubicBezTo>
                    <a:pt x="135" y="146"/>
                    <a:pt x="183" y="102"/>
                    <a:pt x="160" y="45"/>
                  </a:cubicBezTo>
                  <a:cubicBezTo>
                    <a:pt x="148" y="14"/>
                    <a:pt x="122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121"/>
            <p:cNvSpPr/>
            <p:nvPr/>
          </p:nvSpPr>
          <p:spPr>
            <a:xfrm rot="-2092022">
              <a:off x="1491245" y="2718273"/>
              <a:ext cx="9077" cy="7039"/>
            </a:xfrm>
            <a:custGeom>
              <a:avLst/>
              <a:gdLst/>
              <a:ahLst/>
              <a:cxnLst/>
              <a:rect l="l" t="t" r="r" b="b"/>
              <a:pathLst>
                <a:path w="187" h="145" extrusionOk="0">
                  <a:moveTo>
                    <a:pt x="99" y="0"/>
                  </a:moveTo>
                  <a:cubicBezTo>
                    <a:pt x="51" y="0"/>
                    <a:pt x="1" y="45"/>
                    <a:pt x="26" y="100"/>
                  </a:cubicBezTo>
                  <a:cubicBezTo>
                    <a:pt x="39" y="131"/>
                    <a:pt x="64" y="144"/>
                    <a:pt x="90" y="144"/>
                  </a:cubicBezTo>
                  <a:cubicBezTo>
                    <a:pt x="137" y="144"/>
                    <a:pt x="186" y="100"/>
                    <a:pt x="163" y="44"/>
                  </a:cubicBezTo>
                  <a:cubicBezTo>
                    <a:pt x="150" y="13"/>
                    <a:pt x="12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121"/>
            <p:cNvSpPr/>
            <p:nvPr/>
          </p:nvSpPr>
          <p:spPr>
            <a:xfrm rot="-2092022">
              <a:off x="1747688" y="3024915"/>
              <a:ext cx="152906" cy="179119"/>
            </a:xfrm>
            <a:custGeom>
              <a:avLst/>
              <a:gdLst/>
              <a:ahLst/>
              <a:cxnLst/>
              <a:rect l="l" t="t" r="r" b="b"/>
              <a:pathLst>
                <a:path w="3150" h="3690" extrusionOk="0">
                  <a:moveTo>
                    <a:pt x="2667" y="0"/>
                  </a:moveTo>
                  <a:cubicBezTo>
                    <a:pt x="2574" y="0"/>
                    <a:pt x="2474" y="22"/>
                    <a:pt x="2372" y="65"/>
                  </a:cubicBezTo>
                  <a:cubicBezTo>
                    <a:pt x="1703" y="344"/>
                    <a:pt x="1274" y="1150"/>
                    <a:pt x="928" y="1757"/>
                  </a:cubicBezTo>
                  <a:cubicBezTo>
                    <a:pt x="582" y="2341"/>
                    <a:pt x="174" y="2951"/>
                    <a:pt x="1" y="3623"/>
                  </a:cubicBezTo>
                  <a:lnTo>
                    <a:pt x="1" y="3690"/>
                  </a:lnTo>
                  <a:cubicBezTo>
                    <a:pt x="432" y="3604"/>
                    <a:pt x="822" y="3346"/>
                    <a:pt x="1186" y="3083"/>
                  </a:cubicBezTo>
                  <a:cubicBezTo>
                    <a:pt x="1832" y="2628"/>
                    <a:pt x="2331" y="2150"/>
                    <a:pt x="2718" y="1434"/>
                  </a:cubicBezTo>
                  <a:cubicBezTo>
                    <a:pt x="2868" y="1171"/>
                    <a:pt x="3150" y="781"/>
                    <a:pt x="3127" y="478"/>
                  </a:cubicBezTo>
                  <a:cubicBezTo>
                    <a:pt x="3095" y="149"/>
                    <a:pt x="2906" y="0"/>
                    <a:pt x="26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121"/>
            <p:cNvSpPr/>
            <p:nvPr/>
          </p:nvSpPr>
          <p:spPr>
            <a:xfrm rot="-2092022">
              <a:off x="1607054" y="2980823"/>
              <a:ext cx="102520" cy="147081"/>
            </a:xfrm>
            <a:custGeom>
              <a:avLst/>
              <a:gdLst/>
              <a:ahLst/>
              <a:cxnLst/>
              <a:rect l="l" t="t" r="r" b="b"/>
              <a:pathLst>
                <a:path w="2112" h="3030" extrusionOk="0">
                  <a:moveTo>
                    <a:pt x="777" y="0"/>
                  </a:moveTo>
                  <a:cubicBezTo>
                    <a:pt x="653" y="0"/>
                    <a:pt x="539" y="77"/>
                    <a:pt x="450" y="270"/>
                  </a:cubicBezTo>
                  <a:cubicBezTo>
                    <a:pt x="0" y="1187"/>
                    <a:pt x="1587" y="2389"/>
                    <a:pt x="2052" y="3029"/>
                  </a:cubicBezTo>
                  <a:lnTo>
                    <a:pt x="2052" y="3009"/>
                  </a:lnTo>
                  <a:cubicBezTo>
                    <a:pt x="2073" y="2841"/>
                    <a:pt x="2111" y="2691"/>
                    <a:pt x="2091" y="2523"/>
                  </a:cubicBezTo>
                  <a:cubicBezTo>
                    <a:pt x="2052" y="2035"/>
                    <a:pt x="1943" y="1528"/>
                    <a:pt x="1775" y="1058"/>
                  </a:cubicBezTo>
                  <a:cubicBezTo>
                    <a:pt x="1660" y="773"/>
                    <a:pt x="1169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121"/>
            <p:cNvSpPr/>
            <p:nvPr/>
          </p:nvSpPr>
          <p:spPr>
            <a:xfrm rot="-2092022">
              <a:off x="1753316" y="3008821"/>
              <a:ext cx="144703" cy="677690"/>
            </a:xfrm>
            <a:custGeom>
              <a:avLst/>
              <a:gdLst/>
              <a:ahLst/>
              <a:cxnLst/>
              <a:rect l="l" t="t" r="r" b="b"/>
              <a:pathLst>
                <a:path w="2981" h="13961" extrusionOk="0">
                  <a:moveTo>
                    <a:pt x="763" y="1"/>
                  </a:moveTo>
                  <a:cubicBezTo>
                    <a:pt x="309" y="1"/>
                    <a:pt x="1" y="625"/>
                    <a:pt x="309" y="1411"/>
                  </a:cubicBezTo>
                  <a:cubicBezTo>
                    <a:pt x="743" y="2626"/>
                    <a:pt x="1084" y="3406"/>
                    <a:pt x="1042" y="4755"/>
                  </a:cubicBezTo>
                  <a:cubicBezTo>
                    <a:pt x="1001" y="5969"/>
                    <a:pt x="743" y="7139"/>
                    <a:pt x="784" y="8359"/>
                  </a:cubicBezTo>
                  <a:cubicBezTo>
                    <a:pt x="872" y="10573"/>
                    <a:pt x="1688" y="12183"/>
                    <a:pt x="2895" y="13960"/>
                  </a:cubicBezTo>
                  <a:lnTo>
                    <a:pt x="2980" y="13004"/>
                  </a:lnTo>
                  <a:cubicBezTo>
                    <a:pt x="2763" y="12397"/>
                    <a:pt x="2073" y="11746"/>
                    <a:pt x="1900" y="10963"/>
                  </a:cubicBezTo>
                  <a:cubicBezTo>
                    <a:pt x="1730" y="10183"/>
                    <a:pt x="1642" y="9444"/>
                    <a:pt x="1642" y="8661"/>
                  </a:cubicBezTo>
                  <a:cubicBezTo>
                    <a:pt x="1642" y="6837"/>
                    <a:pt x="2246" y="4969"/>
                    <a:pt x="2117" y="3192"/>
                  </a:cubicBezTo>
                  <a:cubicBezTo>
                    <a:pt x="2035" y="2321"/>
                    <a:pt x="2035" y="1411"/>
                    <a:pt x="1559" y="629"/>
                  </a:cubicBezTo>
                  <a:cubicBezTo>
                    <a:pt x="1301" y="185"/>
                    <a:pt x="1010" y="1"/>
                    <a:pt x="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121"/>
            <p:cNvSpPr/>
            <p:nvPr/>
          </p:nvSpPr>
          <p:spPr>
            <a:xfrm rot="-2092022">
              <a:off x="1896508" y="3009361"/>
              <a:ext cx="227952" cy="577500"/>
            </a:xfrm>
            <a:custGeom>
              <a:avLst/>
              <a:gdLst/>
              <a:ahLst/>
              <a:cxnLst/>
              <a:rect l="l" t="t" r="r" b="b"/>
              <a:pathLst>
                <a:path w="4696" h="11897" extrusionOk="0">
                  <a:moveTo>
                    <a:pt x="3969" y="1"/>
                  </a:moveTo>
                  <a:cubicBezTo>
                    <a:pt x="3106" y="1"/>
                    <a:pt x="2136" y="1978"/>
                    <a:pt x="1595" y="2952"/>
                  </a:cubicBezTo>
                  <a:cubicBezTo>
                    <a:pt x="941" y="4125"/>
                    <a:pt x="688" y="5254"/>
                    <a:pt x="388" y="6556"/>
                  </a:cubicBezTo>
                  <a:cubicBezTo>
                    <a:pt x="1" y="8292"/>
                    <a:pt x="45" y="10114"/>
                    <a:pt x="89" y="11853"/>
                  </a:cubicBezTo>
                  <a:lnTo>
                    <a:pt x="218" y="11897"/>
                  </a:lnTo>
                  <a:cubicBezTo>
                    <a:pt x="218" y="11897"/>
                    <a:pt x="259" y="11594"/>
                    <a:pt x="259" y="11506"/>
                  </a:cubicBezTo>
                  <a:cubicBezTo>
                    <a:pt x="476" y="9595"/>
                    <a:pt x="993" y="7773"/>
                    <a:pt x="1510" y="5946"/>
                  </a:cubicBezTo>
                  <a:cubicBezTo>
                    <a:pt x="1768" y="4990"/>
                    <a:pt x="2156" y="4081"/>
                    <a:pt x="2629" y="3213"/>
                  </a:cubicBezTo>
                  <a:cubicBezTo>
                    <a:pt x="2975" y="2606"/>
                    <a:pt x="4695" y="348"/>
                    <a:pt x="4267" y="87"/>
                  </a:cubicBezTo>
                  <a:cubicBezTo>
                    <a:pt x="4169" y="28"/>
                    <a:pt x="4070" y="1"/>
                    <a:pt x="3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121"/>
            <p:cNvSpPr/>
            <p:nvPr/>
          </p:nvSpPr>
          <p:spPr>
            <a:xfrm rot="-2092022">
              <a:off x="1909523" y="3040744"/>
              <a:ext cx="182856" cy="542987"/>
            </a:xfrm>
            <a:custGeom>
              <a:avLst/>
              <a:gdLst/>
              <a:ahLst/>
              <a:cxnLst/>
              <a:rect l="l" t="t" r="r" b="b"/>
              <a:pathLst>
                <a:path w="3767" h="11186" extrusionOk="0">
                  <a:moveTo>
                    <a:pt x="3655" y="0"/>
                  </a:moveTo>
                  <a:cubicBezTo>
                    <a:pt x="3637" y="0"/>
                    <a:pt x="3618" y="8"/>
                    <a:pt x="3602" y="28"/>
                  </a:cubicBezTo>
                  <a:cubicBezTo>
                    <a:pt x="3155" y="561"/>
                    <a:pt x="2771" y="1145"/>
                    <a:pt x="2424" y="1749"/>
                  </a:cubicBezTo>
                  <a:cubicBezTo>
                    <a:pt x="2026" y="2439"/>
                    <a:pt x="1683" y="3157"/>
                    <a:pt x="1375" y="3891"/>
                  </a:cubicBezTo>
                  <a:cubicBezTo>
                    <a:pt x="1065" y="4630"/>
                    <a:pt x="797" y="5392"/>
                    <a:pt x="585" y="6162"/>
                  </a:cubicBezTo>
                  <a:cubicBezTo>
                    <a:pt x="386" y="6880"/>
                    <a:pt x="249" y="7606"/>
                    <a:pt x="164" y="8345"/>
                  </a:cubicBezTo>
                  <a:cubicBezTo>
                    <a:pt x="73" y="9169"/>
                    <a:pt x="19" y="10004"/>
                    <a:pt x="6" y="10833"/>
                  </a:cubicBezTo>
                  <a:cubicBezTo>
                    <a:pt x="6" y="10926"/>
                    <a:pt x="3" y="11019"/>
                    <a:pt x="3" y="11115"/>
                  </a:cubicBezTo>
                  <a:cubicBezTo>
                    <a:pt x="1" y="11162"/>
                    <a:pt x="39" y="11186"/>
                    <a:pt x="78" y="11186"/>
                  </a:cubicBezTo>
                  <a:cubicBezTo>
                    <a:pt x="119" y="11186"/>
                    <a:pt x="161" y="11160"/>
                    <a:pt x="161" y="11107"/>
                  </a:cubicBezTo>
                  <a:cubicBezTo>
                    <a:pt x="161" y="10288"/>
                    <a:pt x="210" y="9466"/>
                    <a:pt x="290" y="8653"/>
                  </a:cubicBezTo>
                  <a:cubicBezTo>
                    <a:pt x="360" y="7921"/>
                    <a:pt x="476" y="7198"/>
                    <a:pt x="662" y="6482"/>
                  </a:cubicBezTo>
                  <a:cubicBezTo>
                    <a:pt x="859" y="5718"/>
                    <a:pt x="1114" y="4966"/>
                    <a:pt x="1406" y="4229"/>
                  </a:cubicBezTo>
                  <a:cubicBezTo>
                    <a:pt x="1701" y="3496"/>
                    <a:pt x="2037" y="2775"/>
                    <a:pt x="2419" y="2085"/>
                  </a:cubicBezTo>
                  <a:cubicBezTo>
                    <a:pt x="2758" y="1470"/>
                    <a:pt x="3130" y="871"/>
                    <a:pt x="3569" y="320"/>
                  </a:cubicBezTo>
                  <a:cubicBezTo>
                    <a:pt x="3615" y="261"/>
                    <a:pt x="3667" y="199"/>
                    <a:pt x="3716" y="140"/>
                  </a:cubicBezTo>
                  <a:cubicBezTo>
                    <a:pt x="3767" y="81"/>
                    <a:pt x="3713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121"/>
            <p:cNvSpPr/>
            <p:nvPr/>
          </p:nvSpPr>
          <p:spPr>
            <a:xfrm rot="-2092022">
              <a:off x="1805484" y="3032293"/>
              <a:ext cx="112034" cy="638080"/>
            </a:xfrm>
            <a:custGeom>
              <a:avLst/>
              <a:gdLst/>
              <a:ahLst/>
              <a:cxnLst/>
              <a:rect l="l" t="t" r="r" b="b"/>
              <a:pathLst>
                <a:path w="2308" h="13145" extrusionOk="0">
                  <a:moveTo>
                    <a:pt x="109" y="1"/>
                  </a:moveTo>
                  <a:cubicBezTo>
                    <a:pt x="55" y="1"/>
                    <a:pt x="0" y="59"/>
                    <a:pt x="32" y="122"/>
                  </a:cubicBezTo>
                  <a:cubicBezTo>
                    <a:pt x="205" y="452"/>
                    <a:pt x="327" y="806"/>
                    <a:pt x="425" y="1165"/>
                  </a:cubicBezTo>
                  <a:cubicBezTo>
                    <a:pt x="531" y="1555"/>
                    <a:pt x="606" y="1956"/>
                    <a:pt x="647" y="2359"/>
                  </a:cubicBezTo>
                  <a:cubicBezTo>
                    <a:pt x="686" y="2734"/>
                    <a:pt x="704" y="3116"/>
                    <a:pt x="673" y="3493"/>
                  </a:cubicBezTo>
                  <a:cubicBezTo>
                    <a:pt x="634" y="3935"/>
                    <a:pt x="554" y="4377"/>
                    <a:pt x="482" y="4819"/>
                  </a:cubicBezTo>
                  <a:cubicBezTo>
                    <a:pt x="337" y="5718"/>
                    <a:pt x="187" y="6627"/>
                    <a:pt x="205" y="7539"/>
                  </a:cubicBezTo>
                  <a:cubicBezTo>
                    <a:pt x="211" y="7986"/>
                    <a:pt x="260" y="8433"/>
                    <a:pt x="366" y="8870"/>
                  </a:cubicBezTo>
                  <a:cubicBezTo>
                    <a:pt x="479" y="9324"/>
                    <a:pt x="673" y="9748"/>
                    <a:pt x="869" y="10172"/>
                  </a:cubicBezTo>
                  <a:cubicBezTo>
                    <a:pt x="1267" y="11027"/>
                    <a:pt x="1719" y="11864"/>
                    <a:pt x="2032" y="12758"/>
                  </a:cubicBezTo>
                  <a:cubicBezTo>
                    <a:pt x="2071" y="12869"/>
                    <a:pt x="2107" y="12975"/>
                    <a:pt x="2143" y="13084"/>
                  </a:cubicBezTo>
                  <a:cubicBezTo>
                    <a:pt x="2152" y="13127"/>
                    <a:pt x="2182" y="13145"/>
                    <a:pt x="2213" y="13145"/>
                  </a:cubicBezTo>
                  <a:cubicBezTo>
                    <a:pt x="2259" y="13145"/>
                    <a:pt x="2307" y="13106"/>
                    <a:pt x="2290" y="13047"/>
                  </a:cubicBezTo>
                  <a:cubicBezTo>
                    <a:pt x="2014" y="12146"/>
                    <a:pt x="1580" y="11306"/>
                    <a:pt x="1174" y="10456"/>
                  </a:cubicBezTo>
                  <a:cubicBezTo>
                    <a:pt x="968" y="10027"/>
                    <a:pt x="751" y="9593"/>
                    <a:pt x="601" y="9138"/>
                  </a:cubicBezTo>
                  <a:cubicBezTo>
                    <a:pt x="464" y="8712"/>
                    <a:pt x="391" y="8268"/>
                    <a:pt x="368" y="7818"/>
                  </a:cubicBezTo>
                  <a:cubicBezTo>
                    <a:pt x="322" y="6901"/>
                    <a:pt x="453" y="5984"/>
                    <a:pt x="598" y="5082"/>
                  </a:cubicBezTo>
                  <a:cubicBezTo>
                    <a:pt x="670" y="4635"/>
                    <a:pt x="743" y="4193"/>
                    <a:pt x="800" y="3744"/>
                  </a:cubicBezTo>
                  <a:cubicBezTo>
                    <a:pt x="846" y="3356"/>
                    <a:pt x="854" y="2974"/>
                    <a:pt x="825" y="2586"/>
                  </a:cubicBezTo>
                  <a:cubicBezTo>
                    <a:pt x="763" y="1801"/>
                    <a:pt x="601" y="1003"/>
                    <a:pt x="286" y="279"/>
                  </a:cubicBezTo>
                  <a:cubicBezTo>
                    <a:pt x="249" y="199"/>
                    <a:pt x="211" y="119"/>
                    <a:pt x="172" y="41"/>
                  </a:cubicBezTo>
                  <a:cubicBezTo>
                    <a:pt x="157" y="13"/>
                    <a:pt x="133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121"/>
            <p:cNvSpPr/>
            <p:nvPr/>
          </p:nvSpPr>
          <p:spPr>
            <a:xfrm rot="-2092022">
              <a:off x="1558592" y="2579353"/>
              <a:ext cx="340908" cy="328821"/>
            </a:xfrm>
            <a:custGeom>
              <a:avLst/>
              <a:gdLst/>
              <a:ahLst/>
              <a:cxnLst/>
              <a:rect l="l" t="t" r="r" b="b"/>
              <a:pathLst>
                <a:path w="7023" h="6774" extrusionOk="0">
                  <a:moveTo>
                    <a:pt x="803" y="0"/>
                  </a:moveTo>
                  <a:cubicBezTo>
                    <a:pt x="405" y="0"/>
                    <a:pt x="163" y="1423"/>
                    <a:pt x="129" y="1779"/>
                  </a:cubicBezTo>
                  <a:cubicBezTo>
                    <a:pt x="0" y="2999"/>
                    <a:pt x="300" y="5471"/>
                    <a:pt x="429" y="6644"/>
                  </a:cubicBezTo>
                  <a:lnTo>
                    <a:pt x="388" y="6774"/>
                  </a:lnTo>
                  <a:cubicBezTo>
                    <a:pt x="1594" y="6254"/>
                    <a:pt x="3361" y="5427"/>
                    <a:pt x="4782" y="5123"/>
                  </a:cubicBezTo>
                  <a:cubicBezTo>
                    <a:pt x="5170" y="5040"/>
                    <a:pt x="7022" y="4645"/>
                    <a:pt x="6033" y="4213"/>
                  </a:cubicBezTo>
                  <a:cubicBezTo>
                    <a:pt x="5930" y="4165"/>
                    <a:pt x="5811" y="4146"/>
                    <a:pt x="5683" y="4146"/>
                  </a:cubicBezTo>
                  <a:cubicBezTo>
                    <a:pt x="5121" y="4146"/>
                    <a:pt x="4371" y="4526"/>
                    <a:pt x="3878" y="4562"/>
                  </a:cubicBezTo>
                  <a:cubicBezTo>
                    <a:pt x="4268" y="4213"/>
                    <a:pt x="6508" y="3040"/>
                    <a:pt x="5948" y="2521"/>
                  </a:cubicBezTo>
                  <a:cubicBezTo>
                    <a:pt x="5855" y="2433"/>
                    <a:pt x="5736" y="2396"/>
                    <a:pt x="5599" y="2396"/>
                  </a:cubicBezTo>
                  <a:cubicBezTo>
                    <a:pt x="4855" y="2396"/>
                    <a:pt x="3586" y="3510"/>
                    <a:pt x="3150" y="3691"/>
                  </a:cubicBezTo>
                  <a:cubicBezTo>
                    <a:pt x="3408" y="3260"/>
                    <a:pt x="5604" y="1650"/>
                    <a:pt x="5043" y="1043"/>
                  </a:cubicBezTo>
                  <a:cubicBezTo>
                    <a:pt x="4979" y="968"/>
                    <a:pt x="4896" y="935"/>
                    <a:pt x="4799" y="935"/>
                  </a:cubicBezTo>
                  <a:cubicBezTo>
                    <a:pt x="4111" y="935"/>
                    <a:pt x="2720" y="2605"/>
                    <a:pt x="2457" y="2911"/>
                  </a:cubicBezTo>
                  <a:cubicBezTo>
                    <a:pt x="2633" y="2521"/>
                    <a:pt x="3537" y="392"/>
                    <a:pt x="3150" y="87"/>
                  </a:cubicBezTo>
                  <a:cubicBezTo>
                    <a:pt x="3110" y="51"/>
                    <a:pt x="3064" y="34"/>
                    <a:pt x="3013" y="34"/>
                  </a:cubicBezTo>
                  <a:cubicBezTo>
                    <a:pt x="2458" y="34"/>
                    <a:pt x="1322" y="2035"/>
                    <a:pt x="1165" y="2433"/>
                  </a:cubicBezTo>
                  <a:cubicBezTo>
                    <a:pt x="1165" y="1909"/>
                    <a:pt x="1380" y="609"/>
                    <a:pt x="1077" y="216"/>
                  </a:cubicBezTo>
                  <a:cubicBezTo>
                    <a:pt x="979" y="64"/>
                    <a:pt x="888" y="0"/>
                    <a:pt x="803" y="0"/>
                  </a:cubicBez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121"/>
            <p:cNvSpPr/>
            <p:nvPr/>
          </p:nvSpPr>
          <p:spPr>
            <a:xfrm rot="-2092022">
              <a:off x="1848246" y="2913117"/>
              <a:ext cx="71502" cy="745454"/>
            </a:xfrm>
            <a:custGeom>
              <a:avLst/>
              <a:gdLst/>
              <a:ahLst/>
              <a:cxnLst/>
              <a:rect l="l" t="t" r="r" b="b"/>
              <a:pathLst>
                <a:path w="1473" h="15357" extrusionOk="0">
                  <a:moveTo>
                    <a:pt x="1374" y="1"/>
                  </a:moveTo>
                  <a:cubicBezTo>
                    <a:pt x="1343" y="1"/>
                    <a:pt x="1311" y="18"/>
                    <a:pt x="1300" y="57"/>
                  </a:cubicBezTo>
                  <a:cubicBezTo>
                    <a:pt x="1150" y="553"/>
                    <a:pt x="957" y="1033"/>
                    <a:pt x="822" y="1530"/>
                  </a:cubicBezTo>
                  <a:cubicBezTo>
                    <a:pt x="693" y="2005"/>
                    <a:pt x="579" y="2483"/>
                    <a:pt x="481" y="2963"/>
                  </a:cubicBezTo>
                  <a:cubicBezTo>
                    <a:pt x="285" y="3945"/>
                    <a:pt x="150" y="4937"/>
                    <a:pt x="75" y="5935"/>
                  </a:cubicBezTo>
                  <a:cubicBezTo>
                    <a:pt x="3" y="6922"/>
                    <a:pt x="1" y="7909"/>
                    <a:pt x="55" y="8893"/>
                  </a:cubicBezTo>
                  <a:cubicBezTo>
                    <a:pt x="112" y="9900"/>
                    <a:pt x="132" y="10908"/>
                    <a:pt x="176" y="11916"/>
                  </a:cubicBezTo>
                  <a:cubicBezTo>
                    <a:pt x="218" y="12921"/>
                    <a:pt x="282" y="13928"/>
                    <a:pt x="422" y="14926"/>
                  </a:cubicBezTo>
                  <a:cubicBezTo>
                    <a:pt x="437" y="15050"/>
                    <a:pt x="455" y="15176"/>
                    <a:pt x="476" y="15298"/>
                  </a:cubicBezTo>
                  <a:cubicBezTo>
                    <a:pt x="484" y="15339"/>
                    <a:pt x="514" y="15357"/>
                    <a:pt x="546" y="15357"/>
                  </a:cubicBezTo>
                  <a:cubicBezTo>
                    <a:pt x="593" y="15357"/>
                    <a:pt x="644" y="15317"/>
                    <a:pt x="634" y="15256"/>
                  </a:cubicBezTo>
                  <a:cubicBezTo>
                    <a:pt x="476" y="14267"/>
                    <a:pt x="401" y="13262"/>
                    <a:pt x="355" y="12265"/>
                  </a:cubicBezTo>
                  <a:cubicBezTo>
                    <a:pt x="305" y="11257"/>
                    <a:pt x="285" y="10249"/>
                    <a:pt x="238" y="9242"/>
                  </a:cubicBezTo>
                  <a:cubicBezTo>
                    <a:pt x="215" y="8759"/>
                    <a:pt x="181" y="8278"/>
                    <a:pt x="179" y="7792"/>
                  </a:cubicBezTo>
                  <a:cubicBezTo>
                    <a:pt x="174" y="7301"/>
                    <a:pt x="187" y="6808"/>
                    <a:pt x="215" y="6317"/>
                  </a:cubicBezTo>
                  <a:cubicBezTo>
                    <a:pt x="269" y="5322"/>
                    <a:pt x="388" y="4330"/>
                    <a:pt x="574" y="3351"/>
                  </a:cubicBezTo>
                  <a:cubicBezTo>
                    <a:pt x="665" y="2870"/>
                    <a:pt x="768" y="2392"/>
                    <a:pt x="887" y="1917"/>
                  </a:cubicBezTo>
                  <a:cubicBezTo>
                    <a:pt x="1011" y="1424"/>
                    <a:pt x="1176" y="946"/>
                    <a:pt x="1339" y="463"/>
                  </a:cubicBezTo>
                  <a:cubicBezTo>
                    <a:pt x="1378" y="341"/>
                    <a:pt x="1419" y="222"/>
                    <a:pt x="1455" y="101"/>
                  </a:cubicBezTo>
                  <a:cubicBezTo>
                    <a:pt x="1472" y="40"/>
                    <a:pt x="1423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121"/>
            <p:cNvSpPr/>
            <p:nvPr/>
          </p:nvSpPr>
          <p:spPr>
            <a:xfrm rot="-2092022">
              <a:off x="1597236" y="2763557"/>
              <a:ext cx="219700" cy="197370"/>
            </a:xfrm>
            <a:custGeom>
              <a:avLst/>
              <a:gdLst/>
              <a:ahLst/>
              <a:cxnLst/>
              <a:rect l="l" t="t" r="r" b="b"/>
              <a:pathLst>
                <a:path w="4526" h="4066" extrusionOk="0">
                  <a:moveTo>
                    <a:pt x="2019" y="0"/>
                  </a:moveTo>
                  <a:cubicBezTo>
                    <a:pt x="1374" y="0"/>
                    <a:pt x="1029" y="1660"/>
                    <a:pt x="947" y="2025"/>
                  </a:cubicBezTo>
                  <a:cubicBezTo>
                    <a:pt x="859" y="1722"/>
                    <a:pt x="903" y="462"/>
                    <a:pt x="601" y="288"/>
                  </a:cubicBezTo>
                  <a:cubicBezTo>
                    <a:pt x="530" y="241"/>
                    <a:pt x="469" y="219"/>
                    <a:pt x="418" y="219"/>
                  </a:cubicBezTo>
                  <a:cubicBezTo>
                    <a:pt x="0" y="219"/>
                    <a:pt x="176" y="1626"/>
                    <a:pt x="213" y="1895"/>
                  </a:cubicBezTo>
                  <a:cubicBezTo>
                    <a:pt x="301" y="2632"/>
                    <a:pt x="689" y="3327"/>
                    <a:pt x="730" y="4066"/>
                  </a:cubicBezTo>
                  <a:lnTo>
                    <a:pt x="820" y="4022"/>
                  </a:lnTo>
                  <a:cubicBezTo>
                    <a:pt x="1554" y="3629"/>
                    <a:pt x="2458" y="3327"/>
                    <a:pt x="3234" y="2937"/>
                  </a:cubicBezTo>
                  <a:cubicBezTo>
                    <a:pt x="3621" y="2761"/>
                    <a:pt x="4525" y="2242"/>
                    <a:pt x="3792" y="1981"/>
                  </a:cubicBezTo>
                  <a:cubicBezTo>
                    <a:pt x="3751" y="1965"/>
                    <a:pt x="3705" y="1959"/>
                    <a:pt x="3655" y="1959"/>
                  </a:cubicBezTo>
                  <a:cubicBezTo>
                    <a:pt x="3282" y="1959"/>
                    <a:pt x="2676" y="2334"/>
                    <a:pt x="2371" y="2371"/>
                  </a:cubicBezTo>
                  <a:cubicBezTo>
                    <a:pt x="2588" y="2110"/>
                    <a:pt x="3879" y="1025"/>
                    <a:pt x="3146" y="849"/>
                  </a:cubicBezTo>
                  <a:cubicBezTo>
                    <a:pt x="3127" y="846"/>
                    <a:pt x="3108" y="844"/>
                    <a:pt x="3089" y="844"/>
                  </a:cubicBezTo>
                  <a:cubicBezTo>
                    <a:pt x="2607" y="844"/>
                    <a:pt x="1800" y="1857"/>
                    <a:pt x="1552" y="2110"/>
                  </a:cubicBezTo>
                  <a:cubicBezTo>
                    <a:pt x="1681" y="1764"/>
                    <a:pt x="2758" y="242"/>
                    <a:pt x="2156" y="25"/>
                  </a:cubicBezTo>
                  <a:cubicBezTo>
                    <a:pt x="2109" y="8"/>
                    <a:pt x="2063" y="0"/>
                    <a:pt x="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121"/>
            <p:cNvSpPr/>
            <p:nvPr/>
          </p:nvSpPr>
          <p:spPr>
            <a:xfrm rot="-2092022">
              <a:off x="1647352" y="2814345"/>
              <a:ext cx="46697" cy="141645"/>
            </a:xfrm>
            <a:custGeom>
              <a:avLst/>
              <a:gdLst/>
              <a:ahLst/>
              <a:cxnLst/>
              <a:rect l="l" t="t" r="r" b="b"/>
              <a:pathLst>
                <a:path w="962" h="2918" extrusionOk="0">
                  <a:moveTo>
                    <a:pt x="868" y="0"/>
                  </a:moveTo>
                  <a:cubicBezTo>
                    <a:pt x="833" y="0"/>
                    <a:pt x="804" y="25"/>
                    <a:pt x="789" y="58"/>
                  </a:cubicBezTo>
                  <a:cubicBezTo>
                    <a:pt x="518" y="758"/>
                    <a:pt x="174" y="1440"/>
                    <a:pt x="53" y="2189"/>
                  </a:cubicBezTo>
                  <a:cubicBezTo>
                    <a:pt x="19" y="2404"/>
                    <a:pt x="1" y="2623"/>
                    <a:pt x="11" y="2838"/>
                  </a:cubicBezTo>
                  <a:cubicBezTo>
                    <a:pt x="13" y="2890"/>
                    <a:pt x="55" y="2917"/>
                    <a:pt x="96" y="2917"/>
                  </a:cubicBezTo>
                  <a:cubicBezTo>
                    <a:pt x="136" y="2917"/>
                    <a:pt x="175" y="2891"/>
                    <a:pt x="174" y="2838"/>
                  </a:cubicBezTo>
                  <a:cubicBezTo>
                    <a:pt x="140" y="2083"/>
                    <a:pt x="425" y="1370"/>
                    <a:pt x="709" y="686"/>
                  </a:cubicBezTo>
                  <a:cubicBezTo>
                    <a:pt x="789" y="492"/>
                    <a:pt x="872" y="298"/>
                    <a:pt x="944" y="104"/>
                  </a:cubicBezTo>
                  <a:cubicBezTo>
                    <a:pt x="962" y="60"/>
                    <a:pt x="928" y="16"/>
                    <a:pt x="890" y="3"/>
                  </a:cubicBezTo>
                  <a:cubicBezTo>
                    <a:pt x="882" y="1"/>
                    <a:pt x="875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121"/>
            <p:cNvSpPr/>
            <p:nvPr/>
          </p:nvSpPr>
          <p:spPr>
            <a:xfrm rot="-2092022">
              <a:off x="1667647" y="2833796"/>
              <a:ext cx="74948" cy="89802"/>
            </a:xfrm>
            <a:custGeom>
              <a:avLst/>
              <a:gdLst/>
              <a:ahLst/>
              <a:cxnLst/>
              <a:rect l="l" t="t" r="r" b="b"/>
              <a:pathLst>
                <a:path w="1544" h="1850" extrusionOk="0">
                  <a:moveTo>
                    <a:pt x="1426" y="0"/>
                  </a:moveTo>
                  <a:cubicBezTo>
                    <a:pt x="1408" y="0"/>
                    <a:pt x="1389" y="7"/>
                    <a:pt x="1373" y="23"/>
                  </a:cubicBezTo>
                  <a:cubicBezTo>
                    <a:pt x="1130" y="248"/>
                    <a:pt x="908" y="491"/>
                    <a:pt x="706" y="755"/>
                  </a:cubicBezTo>
                  <a:cubicBezTo>
                    <a:pt x="629" y="858"/>
                    <a:pt x="554" y="959"/>
                    <a:pt x="471" y="1059"/>
                  </a:cubicBezTo>
                  <a:cubicBezTo>
                    <a:pt x="381" y="1165"/>
                    <a:pt x="293" y="1269"/>
                    <a:pt x="210" y="1382"/>
                  </a:cubicBezTo>
                  <a:cubicBezTo>
                    <a:pt x="127" y="1496"/>
                    <a:pt x="47" y="1618"/>
                    <a:pt x="16" y="1754"/>
                  </a:cubicBezTo>
                  <a:cubicBezTo>
                    <a:pt x="1" y="1812"/>
                    <a:pt x="50" y="1850"/>
                    <a:pt x="98" y="1850"/>
                  </a:cubicBezTo>
                  <a:cubicBezTo>
                    <a:pt x="130" y="1850"/>
                    <a:pt x="161" y="1833"/>
                    <a:pt x="171" y="1793"/>
                  </a:cubicBezTo>
                  <a:cubicBezTo>
                    <a:pt x="197" y="1682"/>
                    <a:pt x="259" y="1587"/>
                    <a:pt x="324" y="1491"/>
                  </a:cubicBezTo>
                  <a:cubicBezTo>
                    <a:pt x="396" y="1385"/>
                    <a:pt x="484" y="1284"/>
                    <a:pt x="567" y="1189"/>
                  </a:cubicBezTo>
                  <a:cubicBezTo>
                    <a:pt x="755" y="969"/>
                    <a:pt x="918" y="734"/>
                    <a:pt x="1107" y="517"/>
                  </a:cubicBezTo>
                  <a:cubicBezTo>
                    <a:pt x="1225" y="385"/>
                    <a:pt x="1352" y="256"/>
                    <a:pt x="1484" y="135"/>
                  </a:cubicBezTo>
                  <a:cubicBezTo>
                    <a:pt x="1544" y="81"/>
                    <a:pt x="1488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121"/>
            <p:cNvSpPr/>
            <p:nvPr/>
          </p:nvSpPr>
          <p:spPr>
            <a:xfrm rot="-2092022">
              <a:off x="1701879" y="2853369"/>
              <a:ext cx="76065" cy="46843"/>
            </a:xfrm>
            <a:custGeom>
              <a:avLst/>
              <a:gdLst/>
              <a:ahLst/>
              <a:cxnLst/>
              <a:rect l="l" t="t" r="r" b="b"/>
              <a:pathLst>
                <a:path w="1567" h="965" extrusionOk="0">
                  <a:moveTo>
                    <a:pt x="1472" y="1"/>
                  </a:moveTo>
                  <a:cubicBezTo>
                    <a:pt x="1459" y="1"/>
                    <a:pt x="1446" y="4"/>
                    <a:pt x="1435" y="12"/>
                  </a:cubicBezTo>
                  <a:cubicBezTo>
                    <a:pt x="996" y="320"/>
                    <a:pt x="466" y="472"/>
                    <a:pt x="63" y="831"/>
                  </a:cubicBezTo>
                  <a:cubicBezTo>
                    <a:pt x="1" y="883"/>
                    <a:pt x="58" y="964"/>
                    <a:pt x="122" y="964"/>
                  </a:cubicBezTo>
                  <a:cubicBezTo>
                    <a:pt x="141" y="964"/>
                    <a:pt x="160" y="958"/>
                    <a:pt x="177" y="942"/>
                  </a:cubicBezTo>
                  <a:cubicBezTo>
                    <a:pt x="567" y="593"/>
                    <a:pt x="1094" y="449"/>
                    <a:pt x="1515" y="152"/>
                  </a:cubicBezTo>
                  <a:cubicBezTo>
                    <a:pt x="1551" y="126"/>
                    <a:pt x="1567" y="82"/>
                    <a:pt x="1546" y="43"/>
                  </a:cubicBezTo>
                  <a:cubicBezTo>
                    <a:pt x="1532" y="18"/>
                    <a:pt x="1502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121"/>
            <p:cNvSpPr/>
            <p:nvPr/>
          </p:nvSpPr>
          <p:spPr>
            <a:xfrm rot="-2092022">
              <a:off x="1619980" y="2868667"/>
              <a:ext cx="16456" cy="60386"/>
            </a:xfrm>
            <a:custGeom>
              <a:avLst/>
              <a:gdLst/>
              <a:ahLst/>
              <a:cxnLst/>
              <a:rect l="l" t="t" r="r" b="b"/>
              <a:pathLst>
                <a:path w="339" h="1244" extrusionOk="0">
                  <a:moveTo>
                    <a:pt x="104" y="1"/>
                  </a:moveTo>
                  <a:cubicBezTo>
                    <a:pt x="64" y="1"/>
                    <a:pt x="22" y="26"/>
                    <a:pt x="21" y="76"/>
                  </a:cubicBezTo>
                  <a:cubicBezTo>
                    <a:pt x="0" y="446"/>
                    <a:pt x="125" y="802"/>
                    <a:pt x="174" y="1164"/>
                  </a:cubicBezTo>
                  <a:cubicBezTo>
                    <a:pt x="179" y="1205"/>
                    <a:pt x="205" y="1244"/>
                    <a:pt x="254" y="1244"/>
                  </a:cubicBezTo>
                  <a:cubicBezTo>
                    <a:pt x="292" y="1244"/>
                    <a:pt x="339" y="1205"/>
                    <a:pt x="334" y="1164"/>
                  </a:cubicBezTo>
                  <a:cubicBezTo>
                    <a:pt x="290" y="802"/>
                    <a:pt x="163" y="446"/>
                    <a:pt x="181" y="76"/>
                  </a:cubicBezTo>
                  <a:cubicBezTo>
                    <a:pt x="184" y="26"/>
                    <a:pt x="145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121"/>
            <p:cNvSpPr/>
            <p:nvPr/>
          </p:nvSpPr>
          <p:spPr>
            <a:xfrm rot="-2092022">
              <a:off x="1657606" y="3006218"/>
              <a:ext cx="63541" cy="109801"/>
            </a:xfrm>
            <a:custGeom>
              <a:avLst/>
              <a:gdLst/>
              <a:ahLst/>
              <a:cxnLst/>
              <a:rect l="l" t="t" r="r" b="b"/>
              <a:pathLst>
                <a:path w="1309" h="2262" extrusionOk="0">
                  <a:moveTo>
                    <a:pt x="90" y="0"/>
                  </a:moveTo>
                  <a:cubicBezTo>
                    <a:pt x="75" y="0"/>
                    <a:pt x="61" y="4"/>
                    <a:pt x="50" y="11"/>
                  </a:cubicBezTo>
                  <a:cubicBezTo>
                    <a:pt x="11" y="34"/>
                    <a:pt x="1" y="83"/>
                    <a:pt x="19" y="119"/>
                  </a:cubicBezTo>
                  <a:cubicBezTo>
                    <a:pt x="288" y="685"/>
                    <a:pt x="750" y="1132"/>
                    <a:pt x="1006" y="1700"/>
                  </a:cubicBezTo>
                  <a:cubicBezTo>
                    <a:pt x="1076" y="1858"/>
                    <a:pt x="1125" y="2028"/>
                    <a:pt x="1151" y="2204"/>
                  </a:cubicBezTo>
                  <a:cubicBezTo>
                    <a:pt x="1155" y="2238"/>
                    <a:pt x="1194" y="2262"/>
                    <a:pt x="1228" y="2262"/>
                  </a:cubicBezTo>
                  <a:cubicBezTo>
                    <a:pt x="1235" y="2262"/>
                    <a:pt x="1242" y="2261"/>
                    <a:pt x="1249" y="2258"/>
                  </a:cubicBezTo>
                  <a:cubicBezTo>
                    <a:pt x="1293" y="2248"/>
                    <a:pt x="1308" y="2207"/>
                    <a:pt x="1303" y="2163"/>
                  </a:cubicBezTo>
                  <a:cubicBezTo>
                    <a:pt x="1213" y="1517"/>
                    <a:pt x="768" y="1016"/>
                    <a:pt x="419" y="491"/>
                  </a:cubicBezTo>
                  <a:cubicBezTo>
                    <a:pt x="324" y="347"/>
                    <a:pt x="233" y="197"/>
                    <a:pt x="159" y="39"/>
                  </a:cubicBezTo>
                  <a:cubicBezTo>
                    <a:pt x="147" y="13"/>
                    <a:pt x="118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121"/>
            <p:cNvSpPr/>
            <p:nvPr/>
          </p:nvSpPr>
          <p:spPr>
            <a:xfrm rot="-2092022">
              <a:off x="1758941" y="3070143"/>
              <a:ext cx="113782" cy="138344"/>
            </a:xfrm>
            <a:custGeom>
              <a:avLst/>
              <a:gdLst/>
              <a:ahLst/>
              <a:cxnLst/>
              <a:rect l="l" t="t" r="r" b="b"/>
              <a:pathLst>
                <a:path w="2344" h="2850" extrusionOk="0">
                  <a:moveTo>
                    <a:pt x="2246" y="0"/>
                  </a:moveTo>
                  <a:cubicBezTo>
                    <a:pt x="2215" y="0"/>
                    <a:pt x="2184" y="18"/>
                    <a:pt x="2175" y="59"/>
                  </a:cubicBezTo>
                  <a:cubicBezTo>
                    <a:pt x="2072" y="498"/>
                    <a:pt x="1865" y="901"/>
                    <a:pt x="1583" y="1253"/>
                  </a:cubicBezTo>
                  <a:cubicBezTo>
                    <a:pt x="1307" y="1604"/>
                    <a:pt x="974" y="1912"/>
                    <a:pt x="638" y="2206"/>
                  </a:cubicBezTo>
                  <a:cubicBezTo>
                    <a:pt x="444" y="2374"/>
                    <a:pt x="250" y="2542"/>
                    <a:pt x="59" y="2713"/>
                  </a:cubicBezTo>
                  <a:cubicBezTo>
                    <a:pt x="0" y="2769"/>
                    <a:pt x="56" y="2850"/>
                    <a:pt x="120" y="2850"/>
                  </a:cubicBezTo>
                  <a:cubicBezTo>
                    <a:pt x="137" y="2850"/>
                    <a:pt x="156" y="2843"/>
                    <a:pt x="173" y="2829"/>
                  </a:cubicBezTo>
                  <a:cubicBezTo>
                    <a:pt x="514" y="2521"/>
                    <a:pt x="868" y="2232"/>
                    <a:pt x="1196" y="1912"/>
                  </a:cubicBezTo>
                  <a:cubicBezTo>
                    <a:pt x="1524" y="1596"/>
                    <a:pt x="1826" y="1248"/>
                    <a:pt x="2046" y="847"/>
                  </a:cubicBezTo>
                  <a:cubicBezTo>
                    <a:pt x="2172" y="610"/>
                    <a:pt x="2271" y="361"/>
                    <a:pt x="2330" y="101"/>
                  </a:cubicBezTo>
                  <a:cubicBezTo>
                    <a:pt x="2344" y="40"/>
                    <a:pt x="2294" y="0"/>
                    <a:pt x="2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121"/>
            <p:cNvSpPr/>
            <p:nvPr/>
          </p:nvSpPr>
          <p:spPr>
            <a:xfrm rot="-2092022">
              <a:off x="1809836" y="3030804"/>
              <a:ext cx="13592" cy="10436"/>
            </a:xfrm>
            <a:custGeom>
              <a:avLst/>
              <a:gdLst/>
              <a:ahLst/>
              <a:cxnLst/>
              <a:rect l="l" t="t" r="r" b="b"/>
              <a:pathLst>
                <a:path w="280" h="215" extrusionOk="0">
                  <a:moveTo>
                    <a:pt x="140" y="0"/>
                  </a:moveTo>
                  <a:cubicBezTo>
                    <a:pt x="1" y="0"/>
                    <a:pt x="1" y="215"/>
                    <a:pt x="140" y="215"/>
                  </a:cubicBezTo>
                  <a:cubicBezTo>
                    <a:pt x="280" y="215"/>
                    <a:pt x="280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121"/>
            <p:cNvSpPr/>
            <p:nvPr/>
          </p:nvSpPr>
          <p:spPr>
            <a:xfrm rot="-2092022">
              <a:off x="1826682" y="3042188"/>
              <a:ext cx="13495" cy="10582"/>
            </a:xfrm>
            <a:custGeom>
              <a:avLst/>
              <a:gdLst/>
              <a:ahLst/>
              <a:cxnLst/>
              <a:rect l="l" t="t" r="r" b="b"/>
              <a:pathLst>
                <a:path w="278" h="218" extrusionOk="0">
                  <a:moveTo>
                    <a:pt x="138" y="0"/>
                  </a:moveTo>
                  <a:cubicBezTo>
                    <a:pt x="1" y="0"/>
                    <a:pt x="1" y="217"/>
                    <a:pt x="138" y="217"/>
                  </a:cubicBezTo>
                  <a:cubicBezTo>
                    <a:pt x="277" y="217"/>
                    <a:pt x="277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121"/>
            <p:cNvSpPr/>
            <p:nvPr/>
          </p:nvSpPr>
          <p:spPr>
            <a:xfrm rot="-2092022">
              <a:off x="1826162" y="3023219"/>
              <a:ext cx="13592" cy="10485"/>
            </a:xfrm>
            <a:custGeom>
              <a:avLst/>
              <a:gdLst/>
              <a:ahLst/>
              <a:cxnLst/>
              <a:rect l="l" t="t" r="r" b="b"/>
              <a:pathLst>
                <a:path w="280" h="216" extrusionOk="0">
                  <a:moveTo>
                    <a:pt x="140" y="1"/>
                  </a:moveTo>
                  <a:cubicBezTo>
                    <a:pt x="0" y="1"/>
                    <a:pt x="0" y="215"/>
                    <a:pt x="140" y="215"/>
                  </a:cubicBezTo>
                  <a:cubicBezTo>
                    <a:pt x="279" y="215"/>
                    <a:pt x="279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121"/>
            <p:cNvSpPr/>
            <p:nvPr/>
          </p:nvSpPr>
          <p:spPr>
            <a:xfrm rot="-2092022">
              <a:off x="1614506" y="3026065"/>
              <a:ext cx="11553" cy="9077"/>
            </a:xfrm>
            <a:custGeom>
              <a:avLst/>
              <a:gdLst/>
              <a:ahLst/>
              <a:cxnLst/>
              <a:rect l="l" t="t" r="r" b="b"/>
              <a:pathLst>
                <a:path w="238" h="187" extrusionOk="0">
                  <a:moveTo>
                    <a:pt x="119" y="0"/>
                  </a:moveTo>
                  <a:cubicBezTo>
                    <a:pt x="0" y="0"/>
                    <a:pt x="0" y="186"/>
                    <a:pt x="119" y="186"/>
                  </a:cubicBezTo>
                  <a:cubicBezTo>
                    <a:pt x="238" y="186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121"/>
            <p:cNvSpPr/>
            <p:nvPr/>
          </p:nvSpPr>
          <p:spPr>
            <a:xfrm rot="-2092022">
              <a:off x="1609414" y="3006204"/>
              <a:ext cx="11699" cy="9174"/>
            </a:xfrm>
            <a:custGeom>
              <a:avLst/>
              <a:gdLst/>
              <a:ahLst/>
              <a:cxnLst/>
              <a:rect l="l" t="t" r="r" b="b"/>
              <a:pathLst>
                <a:path w="241" h="189" extrusionOk="0">
                  <a:moveTo>
                    <a:pt x="119" y="0"/>
                  </a:moveTo>
                  <a:cubicBezTo>
                    <a:pt x="0" y="0"/>
                    <a:pt x="0" y="189"/>
                    <a:pt x="119" y="189"/>
                  </a:cubicBezTo>
                  <a:cubicBezTo>
                    <a:pt x="241" y="189"/>
                    <a:pt x="241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121"/>
            <p:cNvSpPr/>
            <p:nvPr/>
          </p:nvSpPr>
          <p:spPr>
            <a:xfrm rot="-2092022">
              <a:off x="1631460" y="3014202"/>
              <a:ext cx="11699" cy="9077"/>
            </a:xfrm>
            <a:custGeom>
              <a:avLst/>
              <a:gdLst/>
              <a:ahLst/>
              <a:cxnLst/>
              <a:rect l="l" t="t" r="r" b="b"/>
              <a:pathLst>
                <a:path w="241" h="187" extrusionOk="0">
                  <a:moveTo>
                    <a:pt x="119" y="0"/>
                  </a:moveTo>
                  <a:cubicBezTo>
                    <a:pt x="0" y="0"/>
                    <a:pt x="0" y="186"/>
                    <a:pt x="119" y="186"/>
                  </a:cubicBezTo>
                  <a:cubicBezTo>
                    <a:pt x="241" y="186"/>
                    <a:pt x="241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121"/>
            <p:cNvSpPr/>
            <p:nvPr/>
          </p:nvSpPr>
          <p:spPr>
            <a:xfrm rot="-2092022">
              <a:off x="1480626" y="2575598"/>
              <a:ext cx="97375" cy="498766"/>
            </a:xfrm>
            <a:custGeom>
              <a:avLst/>
              <a:gdLst/>
              <a:ahLst/>
              <a:cxnLst/>
              <a:rect l="l" t="t" r="r" b="b"/>
              <a:pathLst>
                <a:path w="2006" h="10275" extrusionOk="0">
                  <a:moveTo>
                    <a:pt x="183" y="1"/>
                  </a:moveTo>
                  <a:cubicBezTo>
                    <a:pt x="143" y="1"/>
                    <a:pt x="103" y="27"/>
                    <a:pt x="103" y="78"/>
                  </a:cubicBezTo>
                  <a:cubicBezTo>
                    <a:pt x="103" y="407"/>
                    <a:pt x="72" y="730"/>
                    <a:pt x="54" y="1053"/>
                  </a:cubicBezTo>
                  <a:cubicBezTo>
                    <a:pt x="34" y="1404"/>
                    <a:pt x="21" y="1758"/>
                    <a:pt x="16" y="2112"/>
                  </a:cubicBezTo>
                  <a:cubicBezTo>
                    <a:pt x="0" y="2822"/>
                    <a:pt x="5" y="3533"/>
                    <a:pt x="47" y="4238"/>
                  </a:cubicBezTo>
                  <a:cubicBezTo>
                    <a:pt x="90" y="4946"/>
                    <a:pt x="173" y="5651"/>
                    <a:pt x="292" y="6349"/>
                  </a:cubicBezTo>
                  <a:cubicBezTo>
                    <a:pt x="408" y="7028"/>
                    <a:pt x="568" y="7708"/>
                    <a:pt x="816" y="8354"/>
                  </a:cubicBezTo>
                  <a:cubicBezTo>
                    <a:pt x="933" y="8661"/>
                    <a:pt x="1088" y="8938"/>
                    <a:pt x="1266" y="9209"/>
                  </a:cubicBezTo>
                  <a:cubicBezTo>
                    <a:pt x="1434" y="9467"/>
                    <a:pt x="1610" y="9723"/>
                    <a:pt x="1744" y="10000"/>
                  </a:cubicBezTo>
                  <a:cubicBezTo>
                    <a:pt x="1775" y="10069"/>
                    <a:pt x="1803" y="10139"/>
                    <a:pt x="1829" y="10214"/>
                  </a:cubicBezTo>
                  <a:cubicBezTo>
                    <a:pt x="1844" y="10256"/>
                    <a:pt x="1878" y="10274"/>
                    <a:pt x="1912" y="10274"/>
                  </a:cubicBezTo>
                  <a:cubicBezTo>
                    <a:pt x="1960" y="10274"/>
                    <a:pt x="2006" y="10236"/>
                    <a:pt x="1984" y="10178"/>
                  </a:cubicBezTo>
                  <a:cubicBezTo>
                    <a:pt x="1772" y="9584"/>
                    <a:pt x="1333" y="9119"/>
                    <a:pt x="1067" y="8550"/>
                  </a:cubicBezTo>
                  <a:cubicBezTo>
                    <a:pt x="925" y="8243"/>
                    <a:pt x="822" y="7912"/>
                    <a:pt x="729" y="7584"/>
                  </a:cubicBezTo>
                  <a:cubicBezTo>
                    <a:pt x="636" y="7253"/>
                    <a:pt x="558" y="6917"/>
                    <a:pt x="496" y="6576"/>
                  </a:cubicBezTo>
                  <a:cubicBezTo>
                    <a:pt x="367" y="5886"/>
                    <a:pt x="277" y="5191"/>
                    <a:pt x="225" y="4491"/>
                  </a:cubicBezTo>
                  <a:cubicBezTo>
                    <a:pt x="173" y="3783"/>
                    <a:pt x="160" y="3073"/>
                    <a:pt x="173" y="2362"/>
                  </a:cubicBezTo>
                  <a:cubicBezTo>
                    <a:pt x="183" y="1665"/>
                    <a:pt x="222" y="967"/>
                    <a:pt x="264" y="272"/>
                  </a:cubicBezTo>
                  <a:cubicBezTo>
                    <a:pt x="266" y="208"/>
                    <a:pt x="264" y="143"/>
                    <a:pt x="264" y="78"/>
                  </a:cubicBezTo>
                  <a:cubicBezTo>
                    <a:pt x="264" y="27"/>
                    <a:pt x="224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121"/>
            <p:cNvSpPr/>
            <p:nvPr/>
          </p:nvSpPr>
          <p:spPr>
            <a:xfrm rot="-2092022">
              <a:off x="1146575" y="2393269"/>
              <a:ext cx="333093" cy="305181"/>
            </a:xfrm>
            <a:custGeom>
              <a:avLst/>
              <a:gdLst/>
              <a:ahLst/>
              <a:cxnLst/>
              <a:rect l="l" t="t" r="r" b="b"/>
              <a:pathLst>
                <a:path w="6862" h="6287" extrusionOk="0">
                  <a:moveTo>
                    <a:pt x="3877" y="0"/>
                  </a:moveTo>
                  <a:cubicBezTo>
                    <a:pt x="3286" y="0"/>
                    <a:pt x="2900" y="2147"/>
                    <a:pt x="2826" y="2517"/>
                  </a:cubicBezTo>
                  <a:cubicBezTo>
                    <a:pt x="2790" y="2153"/>
                    <a:pt x="2568" y="179"/>
                    <a:pt x="2152" y="117"/>
                  </a:cubicBezTo>
                  <a:cubicBezTo>
                    <a:pt x="2138" y="114"/>
                    <a:pt x="2125" y="112"/>
                    <a:pt x="2112" y="112"/>
                  </a:cubicBezTo>
                  <a:cubicBezTo>
                    <a:pt x="1612" y="112"/>
                    <a:pt x="1608" y="2328"/>
                    <a:pt x="1661" y="2713"/>
                  </a:cubicBezTo>
                  <a:cubicBezTo>
                    <a:pt x="1441" y="2326"/>
                    <a:pt x="1054" y="1261"/>
                    <a:pt x="664" y="1098"/>
                  </a:cubicBezTo>
                  <a:cubicBezTo>
                    <a:pt x="578" y="1054"/>
                    <a:pt x="508" y="1034"/>
                    <a:pt x="453" y="1034"/>
                  </a:cubicBezTo>
                  <a:cubicBezTo>
                    <a:pt x="0" y="1034"/>
                    <a:pt x="479" y="2366"/>
                    <a:pt x="614" y="2672"/>
                  </a:cubicBezTo>
                  <a:cubicBezTo>
                    <a:pt x="1030" y="3636"/>
                    <a:pt x="2299" y="5348"/>
                    <a:pt x="2891" y="6170"/>
                  </a:cubicBezTo>
                  <a:lnTo>
                    <a:pt x="2911" y="6286"/>
                  </a:lnTo>
                  <a:cubicBezTo>
                    <a:pt x="3591" y="5379"/>
                    <a:pt x="4560" y="4008"/>
                    <a:pt x="5495" y="3173"/>
                  </a:cubicBezTo>
                  <a:cubicBezTo>
                    <a:pt x="5737" y="2953"/>
                    <a:pt x="6862" y="1952"/>
                    <a:pt x="6153" y="1952"/>
                  </a:cubicBezTo>
                  <a:cubicBezTo>
                    <a:pt x="6120" y="1952"/>
                    <a:pt x="6084" y="1954"/>
                    <a:pt x="6043" y="1959"/>
                  </a:cubicBezTo>
                  <a:cubicBezTo>
                    <a:pt x="5516" y="2003"/>
                    <a:pt x="5017" y="2850"/>
                    <a:pt x="4583" y="3139"/>
                  </a:cubicBezTo>
                  <a:cubicBezTo>
                    <a:pt x="4725" y="2713"/>
                    <a:pt x="5901" y="879"/>
                    <a:pt x="5265" y="732"/>
                  </a:cubicBezTo>
                  <a:cubicBezTo>
                    <a:pt x="5236" y="725"/>
                    <a:pt x="5207" y="721"/>
                    <a:pt x="5178" y="721"/>
                  </a:cubicBezTo>
                  <a:cubicBezTo>
                    <a:pt x="4526" y="721"/>
                    <a:pt x="3950" y="2437"/>
                    <a:pt x="3668" y="2804"/>
                  </a:cubicBezTo>
                  <a:cubicBezTo>
                    <a:pt x="3679" y="2372"/>
                    <a:pt x="4642" y="230"/>
                    <a:pt x="3965" y="16"/>
                  </a:cubicBezTo>
                  <a:cubicBezTo>
                    <a:pt x="3936" y="5"/>
                    <a:pt x="3906" y="0"/>
                    <a:pt x="3877" y="0"/>
                  </a:cubicBez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121"/>
            <p:cNvSpPr/>
            <p:nvPr/>
          </p:nvSpPr>
          <p:spPr>
            <a:xfrm rot="-2092022">
              <a:off x="1229671" y="2543297"/>
              <a:ext cx="209554" cy="175963"/>
            </a:xfrm>
            <a:custGeom>
              <a:avLst/>
              <a:gdLst/>
              <a:ahLst/>
              <a:cxnLst/>
              <a:rect l="l" t="t" r="r" b="b"/>
              <a:pathLst>
                <a:path w="4317" h="3625" extrusionOk="0">
                  <a:moveTo>
                    <a:pt x="1726" y="1"/>
                  </a:moveTo>
                  <a:cubicBezTo>
                    <a:pt x="1711" y="1"/>
                    <a:pt x="1696" y="2"/>
                    <a:pt x="1680" y="5"/>
                  </a:cubicBezTo>
                  <a:cubicBezTo>
                    <a:pt x="1024" y="124"/>
                    <a:pt x="1522" y="1682"/>
                    <a:pt x="1620" y="2010"/>
                  </a:cubicBezTo>
                  <a:cubicBezTo>
                    <a:pt x="1429" y="1824"/>
                    <a:pt x="930" y="863"/>
                    <a:pt x="633" y="863"/>
                  </a:cubicBezTo>
                  <a:cubicBezTo>
                    <a:pt x="621" y="862"/>
                    <a:pt x="609" y="861"/>
                    <a:pt x="597" y="861"/>
                  </a:cubicBezTo>
                  <a:cubicBezTo>
                    <a:pt x="0" y="861"/>
                    <a:pt x="861" y="2024"/>
                    <a:pt x="1021" y="2227"/>
                  </a:cubicBezTo>
                  <a:cubicBezTo>
                    <a:pt x="1396" y="2741"/>
                    <a:pt x="1979" y="3092"/>
                    <a:pt x="2323" y="3625"/>
                  </a:cubicBezTo>
                  <a:lnTo>
                    <a:pt x="2364" y="3557"/>
                  </a:lnTo>
                  <a:cubicBezTo>
                    <a:pt x="2749" y="2950"/>
                    <a:pt x="3295" y="2335"/>
                    <a:pt x="3708" y="1713"/>
                  </a:cubicBezTo>
                  <a:cubicBezTo>
                    <a:pt x="3910" y="1437"/>
                    <a:pt x="4317" y="747"/>
                    <a:pt x="3846" y="747"/>
                  </a:cubicBezTo>
                  <a:cubicBezTo>
                    <a:pt x="3810" y="747"/>
                    <a:pt x="3770" y="751"/>
                    <a:pt x="3723" y="759"/>
                  </a:cubicBezTo>
                  <a:cubicBezTo>
                    <a:pt x="3413" y="811"/>
                    <a:pt x="3067" y="1480"/>
                    <a:pt x="2829" y="1661"/>
                  </a:cubicBezTo>
                  <a:cubicBezTo>
                    <a:pt x="2878" y="1392"/>
                    <a:pt x="3325" y="179"/>
                    <a:pt x="2872" y="179"/>
                  </a:cubicBezTo>
                  <a:cubicBezTo>
                    <a:pt x="2842" y="179"/>
                    <a:pt x="2807" y="184"/>
                    <a:pt x="2767" y="196"/>
                  </a:cubicBezTo>
                  <a:cubicBezTo>
                    <a:pt x="2377" y="333"/>
                    <a:pt x="2194" y="1514"/>
                    <a:pt x="2109" y="1816"/>
                  </a:cubicBezTo>
                  <a:cubicBezTo>
                    <a:pt x="2058" y="1513"/>
                    <a:pt x="2213" y="1"/>
                    <a:pt x="1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121"/>
            <p:cNvSpPr/>
            <p:nvPr/>
          </p:nvSpPr>
          <p:spPr>
            <a:xfrm rot="-2092022">
              <a:off x="1293849" y="2588292"/>
              <a:ext cx="13349" cy="48881"/>
            </a:xfrm>
            <a:custGeom>
              <a:avLst/>
              <a:gdLst/>
              <a:ahLst/>
              <a:cxnLst/>
              <a:rect l="l" t="t" r="r" b="b"/>
              <a:pathLst>
                <a:path w="275" h="1007" extrusionOk="0">
                  <a:moveTo>
                    <a:pt x="82" y="1"/>
                  </a:moveTo>
                  <a:cubicBezTo>
                    <a:pt x="42" y="1"/>
                    <a:pt x="1" y="27"/>
                    <a:pt x="1" y="81"/>
                  </a:cubicBezTo>
                  <a:cubicBezTo>
                    <a:pt x="1" y="375"/>
                    <a:pt x="65" y="662"/>
                    <a:pt x="109" y="949"/>
                  </a:cubicBezTo>
                  <a:cubicBezTo>
                    <a:pt x="116" y="983"/>
                    <a:pt x="154" y="1006"/>
                    <a:pt x="189" y="1006"/>
                  </a:cubicBezTo>
                  <a:cubicBezTo>
                    <a:pt x="196" y="1006"/>
                    <a:pt x="203" y="1005"/>
                    <a:pt x="210" y="1003"/>
                  </a:cubicBezTo>
                  <a:cubicBezTo>
                    <a:pt x="257" y="990"/>
                    <a:pt x="275" y="949"/>
                    <a:pt x="264" y="902"/>
                  </a:cubicBezTo>
                  <a:cubicBezTo>
                    <a:pt x="223" y="628"/>
                    <a:pt x="161" y="357"/>
                    <a:pt x="161" y="76"/>
                  </a:cubicBezTo>
                  <a:cubicBezTo>
                    <a:pt x="161" y="26"/>
                    <a:pt x="12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121"/>
            <p:cNvSpPr/>
            <p:nvPr/>
          </p:nvSpPr>
          <p:spPr>
            <a:xfrm rot="-2092022">
              <a:off x="1328081" y="2576187"/>
              <a:ext cx="18543" cy="43542"/>
            </a:xfrm>
            <a:custGeom>
              <a:avLst/>
              <a:gdLst/>
              <a:ahLst/>
              <a:cxnLst/>
              <a:rect l="l" t="t" r="r" b="b"/>
              <a:pathLst>
                <a:path w="382" h="897" extrusionOk="0">
                  <a:moveTo>
                    <a:pt x="285" y="1"/>
                  </a:moveTo>
                  <a:cubicBezTo>
                    <a:pt x="253" y="1"/>
                    <a:pt x="222" y="18"/>
                    <a:pt x="211" y="59"/>
                  </a:cubicBezTo>
                  <a:cubicBezTo>
                    <a:pt x="141" y="304"/>
                    <a:pt x="85" y="552"/>
                    <a:pt x="17" y="798"/>
                  </a:cubicBezTo>
                  <a:cubicBezTo>
                    <a:pt x="0" y="858"/>
                    <a:pt x="50" y="897"/>
                    <a:pt x="98" y="897"/>
                  </a:cubicBezTo>
                  <a:cubicBezTo>
                    <a:pt x="130" y="897"/>
                    <a:pt x="162" y="879"/>
                    <a:pt x="172" y="839"/>
                  </a:cubicBezTo>
                  <a:cubicBezTo>
                    <a:pt x="240" y="594"/>
                    <a:pt x="302" y="346"/>
                    <a:pt x="366" y="100"/>
                  </a:cubicBezTo>
                  <a:cubicBezTo>
                    <a:pt x="382" y="40"/>
                    <a:pt x="332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121"/>
            <p:cNvSpPr/>
            <p:nvPr/>
          </p:nvSpPr>
          <p:spPr>
            <a:xfrm rot="-2092022">
              <a:off x="1282699" y="2636947"/>
              <a:ext cx="54172" cy="59415"/>
            </a:xfrm>
            <a:custGeom>
              <a:avLst/>
              <a:gdLst/>
              <a:ahLst/>
              <a:cxnLst/>
              <a:rect l="l" t="t" r="r" b="b"/>
              <a:pathLst>
                <a:path w="1116" h="1224" extrusionOk="0">
                  <a:moveTo>
                    <a:pt x="95" y="1"/>
                  </a:moveTo>
                  <a:cubicBezTo>
                    <a:pt x="82" y="1"/>
                    <a:pt x="70" y="4"/>
                    <a:pt x="58" y="11"/>
                  </a:cubicBezTo>
                  <a:cubicBezTo>
                    <a:pt x="21" y="32"/>
                    <a:pt x="1" y="86"/>
                    <a:pt x="27" y="122"/>
                  </a:cubicBezTo>
                  <a:cubicBezTo>
                    <a:pt x="298" y="510"/>
                    <a:pt x="613" y="866"/>
                    <a:pt x="944" y="1199"/>
                  </a:cubicBezTo>
                  <a:cubicBezTo>
                    <a:pt x="961" y="1217"/>
                    <a:pt x="980" y="1224"/>
                    <a:pt x="999" y="1224"/>
                  </a:cubicBezTo>
                  <a:cubicBezTo>
                    <a:pt x="1061" y="1224"/>
                    <a:pt x="1115" y="1143"/>
                    <a:pt x="1057" y="1086"/>
                  </a:cubicBezTo>
                  <a:cubicBezTo>
                    <a:pt x="734" y="760"/>
                    <a:pt x="427" y="414"/>
                    <a:pt x="166" y="39"/>
                  </a:cubicBezTo>
                  <a:cubicBezTo>
                    <a:pt x="148" y="16"/>
                    <a:pt x="122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121"/>
            <p:cNvSpPr/>
            <p:nvPr/>
          </p:nvSpPr>
          <p:spPr>
            <a:xfrm rot="-2092022">
              <a:off x="1353504" y="2631637"/>
              <a:ext cx="11116" cy="42425"/>
            </a:xfrm>
            <a:custGeom>
              <a:avLst/>
              <a:gdLst/>
              <a:ahLst/>
              <a:cxnLst/>
              <a:rect l="l" t="t" r="r" b="b"/>
              <a:pathLst>
                <a:path w="229" h="874" extrusionOk="0">
                  <a:moveTo>
                    <a:pt x="81" y="1"/>
                  </a:moveTo>
                  <a:cubicBezTo>
                    <a:pt x="41" y="1"/>
                    <a:pt x="1" y="26"/>
                    <a:pt x="1" y="78"/>
                  </a:cubicBezTo>
                  <a:cubicBezTo>
                    <a:pt x="1" y="316"/>
                    <a:pt x="42" y="556"/>
                    <a:pt x="65" y="794"/>
                  </a:cubicBezTo>
                  <a:cubicBezTo>
                    <a:pt x="68" y="835"/>
                    <a:pt x="99" y="874"/>
                    <a:pt x="145" y="874"/>
                  </a:cubicBezTo>
                  <a:cubicBezTo>
                    <a:pt x="187" y="874"/>
                    <a:pt x="228" y="840"/>
                    <a:pt x="226" y="794"/>
                  </a:cubicBezTo>
                  <a:cubicBezTo>
                    <a:pt x="202" y="556"/>
                    <a:pt x="161" y="318"/>
                    <a:pt x="161" y="78"/>
                  </a:cubicBezTo>
                  <a:cubicBezTo>
                    <a:pt x="161" y="26"/>
                    <a:pt x="121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121"/>
            <p:cNvSpPr/>
            <p:nvPr/>
          </p:nvSpPr>
          <p:spPr>
            <a:xfrm rot="-2092022">
              <a:off x="1352129" y="2572701"/>
              <a:ext cx="47474" cy="58493"/>
            </a:xfrm>
            <a:custGeom>
              <a:avLst/>
              <a:gdLst/>
              <a:ahLst/>
              <a:cxnLst/>
              <a:rect l="l" t="t" r="r" b="b"/>
              <a:pathLst>
                <a:path w="978" h="1205" extrusionOk="0">
                  <a:moveTo>
                    <a:pt x="889" y="0"/>
                  </a:moveTo>
                  <a:cubicBezTo>
                    <a:pt x="868" y="0"/>
                    <a:pt x="847" y="8"/>
                    <a:pt x="830" y="22"/>
                  </a:cubicBezTo>
                  <a:cubicBezTo>
                    <a:pt x="499" y="317"/>
                    <a:pt x="306" y="720"/>
                    <a:pt x="34" y="1066"/>
                  </a:cubicBezTo>
                  <a:cubicBezTo>
                    <a:pt x="9" y="1102"/>
                    <a:pt x="1" y="1146"/>
                    <a:pt x="34" y="1180"/>
                  </a:cubicBezTo>
                  <a:cubicBezTo>
                    <a:pt x="49" y="1195"/>
                    <a:pt x="72" y="1204"/>
                    <a:pt x="95" y="1204"/>
                  </a:cubicBezTo>
                  <a:cubicBezTo>
                    <a:pt x="114" y="1204"/>
                    <a:pt x="133" y="1197"/>
                    <a:pt x="145" y="1180"/>
                  </a:cubicBezTo>
                  <a:cubicBezTo>
                    <a:pt x="417" y="836"/>
                    <a:pt x="611" y="431"/>
                    <a:pt x="944" y="136"/>
                  </a:cubicBezTo>
                  <a:cubicBezTo>
                    <a:pt x="977" y="108"/>
                    <a:pt x="972" y="53"/>
                    <a:pt x="944" y="22"/>
                  </a:cubicBezTo>
                  <a:cubicBezTo>
                    <a:pt x="929" y="7"/>
                    <a:pt x="909" y="0"/>
                    <a:pt x="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0" name="Google Shape;6580;p121"/>
          <p:cNvGrpSpPr/>
          <p:nvPr/>
        </p:nvGrpSpPr>
        <p:grpSpPr>
          <a:xfrm>
            <a:off x="7792099" y="2955657"/>
            <a:ext cx="770163" cy="1419341"/>
            <a:chOff x="7485311" y="2993644"/>
            <a:chExt cx="770163" cy="1419341"/>
          </a:xfrm>
        </p:grpSpPr>
        <p:sp>
          <p:nvSpPr>
            <p:cNvPr id="6581" name="Google Shape;6581;p121"/>
            <p:cNvSpPr/>
            <p:nvPr/>
          </p:nvSpPr>
          <p:spPr>
            <a:xfrm rot="1260184">
              <a:off x="7681294" y="3022763"/>
              <a:ext cx="378198" cy="1163705"/>
            </a:xfrm>
            <a:custGeom>
              <a:avLst/>
              <a:gdLst/>
              <a:ahLst/>
              <a:cxnLst/>
              <a:rect l="l" t="t" r="r" b="b"/>
              <a:pathLst>
                <a:path w="7366" h="22665" extrusionOk="0">
                  <a:moveTo>
                    <a:pt x="3333" y="1"/>
                  </a:moveTo>
                  <a:cubicBezTo>
                    <a:pt x="2181" y="3682"/>
                    <a:pt x="899" y="7488"/>
                    <a:pt x="0" y="11299"/>
                  </a:cubicBezTo>
                  <a:cubicBezTo>
                    <a:pt x="641" y="11492"/>
                    <a:pt x="1987" y="11880"/>
                    <a:pt x="2372" y="12397"/>
                  </a:cubicBezTo>
                  <a:cubicBezTo>
                    <a:pt x="1746" y="12542"/>
                    <a:pt x="1264" y="12615"/>
                    <a:pt x="738" y="12615"/>
                  </a:cubicBezTo>
                  <a:cubicBezTo>
                    <a:pt x="563" y="12615"/>
                    <a:pt x="383" y="12607"/>
                    <a:pt x="191" y="12591"/>
                  </a:cubicBezTo>
                  <a:lnTo>
                    <a:pt x="191" y="12591"/>
                  </a:lnTo>
                  <a:cubicBezTo>
                    <a:pt x="574" y="15691"/>
                    <a:pt x="1599" y="20210"/>
                    <a:pt x="4932" y="22664"/>
                  </a:cubicBezTo>
                  <a:cubicBezTo>
                    <a:pt x="6278" y="20726"/>
                    <a:pt x="7113" y="16722"/>
                    <a:pt x="7242" y="14009"/>
                  </a:cubicBezTo>
                  <a:cubicBezTo>
                    <a:pt x="7307" y="11751"/>
                    <a:pt x="7366" y="9296"/>
                    <a:pt x="7113" y="7036"/>
                  </a:cubicBezTo>
                  <a:cubicBezTo>
                    <a:pt x="6407" y="7036"/>
                    <a:pt x="6022" y="7036"/>
                    <a:pt x="5511" y="6907"/>
                  </a:cubicBezTo>
                  <a:cubicBezTo>
                    <a:pt x="5958" y="6454"/>
                    <a:pt x="6343" y="6196"/>
                    <a:pt x="6792" y="5809"/>
                  </a:cubicBezTo>
                  <a:cubicBezTo>
                    <a:pt x="6407" y="5163"/>
                    <a:pt x="3847" y="969"/>
                    <a:pt x="3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121"/>
            <p:cNvSpPr/>
            <p:nvPr/>
          </p:nvSpPr>
          <p:spPr>
            <a:xfrm rot="1260184">
              <a:off x="7776382" y="3203303"/>
              <a:ext cx="178111" cy="1218232"/>
            </a:xfrm>
            <a:custGeom>
              <a:avLst/>
              <a:gdLst/>
              <a:ahLst/>
              <a:cxnLst/>
              <a:rect l="l" t="t" r="r" b="b"/>
              <a:pathLst>
                <a:path w="3469" h="23727" extrusionOk="0">
                  <a:moveTo>
                    <a:pt x="79" y="0"/>
                  </a:moveTo>
                  <a:cubicBezTo>
                    <a:pt x="39" y="0"/>
                    <a:pt x="1" y="26"/>
                    <a:pt x="6" y="77"/>
                  </a:cubicBezTo>
                  <a:cubicBezTo>
                    <a:pt x="138" y="1770"/>
                    <a:pt x="166" y="3464"/>
                    <a:pt x="218" y="5159"/>
                  </a:cubicBezTo>
                  <a:cubicBezTo>
                    <a:pt x="269" y="6852"/>
                    <a:pt x="342" y="8552"/>
                    <a:pt x="566" y="10231"/>
                  </a:cubicBezTo>
                  <a:cubicBezTo>
                    <a:pt x="783" y="11817"/>
                    <a:pt x="1132" y="13385"/>
                    <a:pt x="1342" y="14977"/>
                  </a:cubicBezTo>
                  <a:cubicBezTo>
                    <a:pt x="1442" y="15752"/>
                    <a:pt x="1507" y="16532"/>
                    <a:pt x="1507" y="17318"/>
                  </a:cubicBezTo>
                  <a:cubicBezTo>
                    <a:pt x="1507" y="17731"/>
                    <a:pt x="1486" y="18142"/>
                    <a:pt x="1447" y="18553"/>
                  </a:cubicBezTo>
                  <a:cubicBezTo>
                    <a:pt x="1414" y="18917"/>
                    <a:pt x="1373" y="19276"/>
                    <a:pt x="1391" y="19640"/>
                  </a:cubicBezTo>
                  <a:cubicBezTo>
                    <a:pt x="1447" y="21007"/>
                    <a:pt x="2049" y="22283"/>
                    <a:pt x="2933" y="23309"/>
                  </a:cubicBezTo>
                  <a:cubicBezTo>
                    <a:pt x="3049" y="23444"/>
                    <a:pt x="3173" y="23573"/>
                    <a:pt x="3300" y="23702"/>
                  </a:cubicBezTo>
                  <a:cubicBezTo>
                    <a:pt x="3317" y="23719"/>
                    <a:pt x="3336" y="23726"/>
                    <a:pt x="3354" y="23726"/>
                  </a:cubicBezTo>
                  <a:cubicBezTo>
                    <a:pt x="3415" y="23726"/>
                    <a:pt x="3469" y="23646"/>
                    <a:pt x="3411" y="23591"/>
                  </a:cubicBezTo>
                  <a:cubicBezTo>
                    <a:pt x="2447" y="22612"/>
                    <a:pt x="1727" y="21359"/>
                    <a:pt x="1577" y="19976"/>
                  </a:cubicBezTo>
                  <a:cubicBezTo>
                    <a:pt x="1497" y="19232"/>
                    <a:pt x="1639" y="18501"/>
                    <a:pt x="1662" y="17757"/>
                  </a:cubicBezTo>
                  <a:cubicBezTo>
                    <a:pt x="1688" y="16969"/>
                    <a:pt x="1644" y="16181"/>
                    <a:pt x="1553" y="15401"/>
                  </a:cubicBezTo>
                  <a:cubicBezTo>
                    <a:pt x="1380" y="13843"/>
                    <a:pt x="1042" y="12313"/>
                    <a:pt x="804" y="10766"/>
                  </a:cubicBezTo>
                  <a:cubicBezTo>
                    <a:pt x="551" y="9102"/>
                    <a:pt x="453" y="7420"/>
                    <a:pt x="396" y="5738"/>
                  </a:cubicBezTo>
                  <a:cubicBezTo>
                    <a:pt x="337" y="4059"/>
                    <a:pt x="316" y="2374"/>
                    <a:pt x="207" y="695"/>
                  </a:cubicBezTo>
                  <a:cubicBezTo>
                    <a:pt x="194" y="488"/>
                    <a:pt x="179" y="287"/>
                    <a:pt x="163" y="80"/>
                  </a:cubicBezTo>
                  <a:cubicBezTo>
                    <a:pt x="162" y="27"/>
                    <a:pt x="12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121"/>
            <p:cNvSpPr/>
            <p:nvPr/>
          </p:nvSpPr>
          <p:spPr>
            <a:xfrm rot="1260184">
              <a:off x="7904113" y="3283684"/>
              <a:ext cx="139090" cy="120966"/>
            </a:xfrm>
            <a:custGeom>
              <a:avLst/>
              <a:gdLst/>
              <a:ahLst/>
              <a:cxnLst/>
              <a:rect l="l" t="t" r="r" b="b"/>
              <a:pathLst>
                <a:path w="2709" h="2356" extrusionOk="0">
                  <a:moveTo>
                    <a:pt x="2612" y="1"/>
                  </a:moveTo>
                  <a:cubicBezTo>
                    <a:pt x="2579" y="1"/>
                    <a:pt x="2546" y="19"/>
                    <a:pt x="2534" y="59"/>
                  </a:cubicBezTo>
                  <a:cubicBezTo>
                    <a:pt x="2430" y="369"/>
                    <a:pt x="2247" y="645"/>
                    <a:pt x="2056" y="912"/>
                  </a:cubicBezTo>
                  <a:cubicBezTo>
                    <a:pt x="1852" y="1193"/>
                    <a:pt x="1630" y="1457"/>
                    <a:pt x="1433" y="1741"/>
                  </a:cubicBezTo>
                  <a:cubicBezTo>
                    <a:pt x="1342" y="1870"/>
                    <a:pt x="1256" y="2003"/>
                    <a:pt x="1179" y="2143"/>
                  </a:cubicBezTo>
                  <a:lnTo>
                    <a:pt x="1179" y="2143"/>
                  </a:lnTo>
                  <a:cubicBezTo>
                    <a:pt x="1015" y="1679"/>
                    <a:pt x="729" y="1273"/>
                    <a:pt x="446" y="875"/>
                  </a:cubicBezTo>
                  <a:cubicBezTo>
                    <a:pt x="356" y="749"/>
                    <a:pt x="271" y="620"/>
                    <a:pt x="183" y="490"/>
                  </a:cubicBezTo>
                  <a:cubicBezTo>
                    <a:pt x="164" y="465"/>
                    <a:pt x="139" y="454"/>
                    <a:pt x="114" y="454"/>
                  </a:cubicBezTo>
                  <a:cubicBezTo>
                    <a:pt x="56" y="454"/>
                    <a:pt x="1" y="512"/>
                    <a:pt x="41" y="573"/>
                  </a:cubicBezTo>
                  <a:cubicBezTo>
                    <a:pt x="333" y="1007"/>
                    <a:pt x="668" y="1418"/>
                    <a:pt x="898" y="1893"/>
                  </a:cubicBezTo>
                  <a:cubicBezTo>
                    <a:pt x="963" y="2023"/>
                    <a:pt x="1015" y="2157"/>
                    <a:pt x="1059" y="2296"/>
                  </a:cubicBezTo>
                  <a:cubicBezTo>
                    <a:pt x="1069" y="2333"/>
                    <a:pt x="1100" y="2356"/>
                    <a:pt x="1136" y="2356"/>
                  </a:cubicBezTo>
                  <a:lnTo>
                    <a:pt x="1201" y="2356"/>
                  </a:lnTo>
                  <a:cubicBezTo>
                    <a:pt x="1227" y="2356"/>
                    <a:pt x="1258" y="2338"/>
                    <a:pt x="1270" y="2317"/>
                  </a:cubicBezTo>
                  <a:cubicBezTo>
                    <a:pt x="1580" y="1692"/>
                    <a:pt x="2095" y="1206"/>
                    <a:pt x="2449" y="607"/>
                  </a:cubicBezTo>
                  <a:cubicBezTo>
                    <a:pt x="2547" y="447"/>
                    <a:pt x="2627" y="279"/>
                    <a:pt x="2689" y="100"/>
                  </a:cubicBezTo>
                  <a:cubicBezTo>
                    <a:pt x="2709" y="40"/>
                    <a:pt x="2661" y="1"/>
                    <a:pt x="2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121"/>
            <p:cNvSpPr/>
            <p:nvPr/>
          </p:nvSpPr>
          <p:spPr>
            <a:xfrm rot="1260184">
              <a:off x="7840284" y="3388396"/>
              <a:ext cx="165275" cy="121120"/>
            </a:xfrm>
            <a:custGeom>
              <a:avLst/>
              <a:gdLst/>
              <a:ahLst/>
              <a:cxnLst/>
              <a:rect l="l" t="t" r="r" b="b"/>
              <a:pathLst>
                <a:path w="3219" h="2359" extrusionOk="0">
                  <a:moveTo>
                    <a:pt x="114" y="1"/>
                  </a:moveTo>
                  <a:cubicBezTo>
                    <a:pt x="58" y="1"/>
                    <a:pt x="1" y="60"/>
                    <a:pt x="37" y="124"/>
                  </a:cubicBezTo>
                  <a:cubicBezTo>
                    <a:pt x="394" y="733"/>
                    <a:pt x="861" y="1263"/>
                    <a:pt x="1288" y="1824"/>
                  </a:cubicBezTo>
                  <a:cubicBezTo>
                    <a:pt x="1409" y="1986"/>
                    <a:pt x="1525" y="2152"/>
                    <a:pt x="1639" y="2320"/>
                  </a:cubicBezTo>
                  <a:cubicBezTo>
                    <a:pt x="1657" y="2346"/>
                    <a:pt x="1683" y="2358"/>
                    <a:pt x="1709" y="2358"/>
                  </a:cubicBezTo>
                  <a:cubicBezTo>
                    <a:pt x="1735" y="2358"/>
                    <a:pt x="1760" y="2346"/>
                    <a:pt x="1778" y="2320"/>
                  </a:cubicBezTo>
                  <a:cubicBezTo>
                    <a:pt x="2135" y="1808"/>
                    <a:pt x="2579" y="1372"/>
                    <a:pt x="2936" y="865"/>
                  </a:cubicBezTo>
                  <a:cubicBezTo>
                    <a:pt x="3029" y="733"/>
                    <a:pt x="3117" y="594"/>
                    <a:pt x="3187" y="447"/>
                  </a:cubicBezTo>
                  <a:cubicBezTo>
                    <a:pt x="3218" y="381"/>
                    <a:pt x="3163" y="323"/>
                    <a:pt x="3110" y="323"/>
                  </a:cubicBezTo>
                  <a:cubicBezTo>
                    <a:pt x="3085" y="323"/>
                    <a:pt x="3062" y="335"/>
                    <a:pt x="3047" y="364"/>
                  </a:cubicBezTo>
                  <a:cubicBezTo>
                    <a:pt x="2776" y="906"/>
                    <a:pt x="2342" y="1346"/>
                    <a:pt x="1962" y="1811"/>
                  </a:cubicBezTo>
                  <a:cubicBezTo>
                    <a:pt x="1877" y="1918"/>
                    <a:pt x="1791" y="2025"/>
                    <a:pt x="1711" y="2134"/>
                  </a:cubicBezTo>
                  <a:lnTo>
                    <a:pt x="1711" y="2134"/>
                  </a:lnTo>
                  <a:cubicBezTo>
                    <a:pt x="1332" y="1580"/>
                    <a:pt x="884" y="1080"/>
                    <a:pt x="497" y="532"/>
                  </a:cubicBezTo>
                  <a:cubicBezTo>
                    <a:pt x="383" y="372"/>
                    <a:pt x="277" y="209"/>
                    <a:pt x="177" y="38"/>
                  </a:cubicBezTo>
                  <a:cubicBezTo>
                    <a:pt x="161" y="12"/>
                    <a:pt x="138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121"/>
            <p:cNvSpPr/>
            <p:nvPr/>
          </p:nvSpPr>
          <p:spPr>
            <a:xfrm rot="1260184">
              <a:off x="7769178" y="3485326"/>
              <a:ext cx="230636" cy="160808"/>
            </a:xfrm>
            <a:custGeom>
              <a:avLst/>
              <a:gdLst/>
              <a:ahLst/>
              <a:cxnLst/>
              <a:rect l="l" t="t" r="r" b="b"/>
              <a:pathLst>
                <a:path w="4492" h="3132" extrusionOk="0">
                  <a:moveTo>
                    <a:pt x="4405" y="1"/>
                  </a:moveTo>
                  <a:cubicBezTo>
                    <a:pt x="4377" y="1"/>
                    <a:pt x="4347" y="13"/>
                    <a:pt x="4337" y="38"/>
                  </a:cubicBezTo>
                  <a:cubicBezTo>
                    <a:pt x="4146" y="470"/>
                    <a:pt x="3905" y="873"/>
                    <a:pt x="3642" y="1260"/>
                  </a:cubicBezTo>
                  <a:cubicBezTo>
                    <a:pt x="3386" y="1632"/>
                    <a:pt x="3112" y="1989"/>
                    <a:pt x="2851" y="2358"/>
                  </a:cubicBezTo>
                  <a:cubicBezTo>
                    <a:pt x="2719" y="2542"/>
                    <a:pt x="2589" y="2730"/>
                    <a:pt x="2469" y="2921"/>
                  </a:cubicBezTo>
                  <a:lnTo>
                    <a:pt x="2469" y="2921"/>
                  </a:lnTo>
                  <a:cubicBezTo>
                    <a:pt x="1893" y="2344"/>
                    <a:pt x="1279" y="1805"/>
                    <a:pt x="689" y="1240"/>
                  </a:cubicBezTo>
                  <a:cubicBezTo>
                    <a:pt x="516" y="1072"/>
                    <a:pt x="340" y="904"/>
                    <a:pt x="170" y="733"/>
                  </a:cubicBezTo>
                  <a:cubicBezTo>
                    <a:pt x="153" y="715"/>
                    <a:pt x="135" y="708"/>
                    <a:pt x="116" y="708"/>
                  </a:cubicBezTo>
                  <a:cubicBezTo>
                    <a:pt x="56" y="708"/>
                    <a:pt x="0" y="789"/>
                    <a:pt x="56" y="847"/>
                  </a:cubicBezTo>
                  <a:cubicBezTo>
                    <a:pt x="655" y="1452"/>
                    <a:pt x="1293" y="2012"/>
                    <a:pt x="1908" y="2601"/>
                  </a:cubicBezTo>
                  <a:cubicBezTo>
                    <a:pt x="2081" y="2769"/>
                    <a:pt x="2257" y="2937"/>
                    <a:pt x="2428" y="3108"/>
                  </a:cubicBezTo>
                  <a:cubicBezTo>
                    <a:pt x="2444" y="3124"/>
                    <a:pt x="2465" y="3132"/>
                    <a:pt x="2485" y="3132"/>
                  </a:cubicBezTo>
                  <a:cubicBezTo>
                    <a:pt x="2512" y="3132"/>
                    <a:pt x="2539" y="3117"/>
                    <a:pt x="2554" y="3092"/>
                  </a:cubicBezTo>
                  <a:cubicBezTo>
                    <a:pt x="2797" y="2699"/>
                    <a:pt x="3068" y="2333"/>
                    <a:pt x="3340" y="1961"/>
                  </a:cubicBezTo>
                  <a:cubicBezTo>
                    <a:pt x="3606" y="1596"/>
                    <a:pt x="3872" y="1227"/>
                    <a:pt x="4104" y="837"/>
                  </a:cubicBezTo>
                  <a:cubicBezTo>
                    <a:pt x="4244" y="604"/>
                    <a:pt x="4365" y="366"/>
                    <a:pt x="4476" y="121"/>
                  </a:cubicBezTo>
                  <a:cubicBezTo>
                    <a:pt x="4492" y="82"/>
                    <a:pt x="4489" y="33"/>
                    <a:pt x="4445" y="10"/>
                  </a:cubicBezTo>
                  <a:cubicBezTo>
                    <a:pt x="4434" y="4"/>
                    <a:pt x="4420" y="1"/>
                    <a:pt x="4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121"/>
            <p:cNvSpPr/>
            <p:nvPr/>
          </p:nvSpPr>
          <p:spPr>
            <a:xfrm rot="1260184">
              <a:off x="7723118" y="3655690"/>
              <a:ext cx="231971" cy="150796"/>
            </a:xfrm>
            <a:custGeom>
              <a:avLst/>
              <a:gdLst/>
              <a:ahLst/>
              <a:cxnLst/>
              <a:rect l="l" t="t" r="r" b="b"/>
              <a:pathLst>
                <a:path w="4518" h="2937" extrusionOk="0">
                  <a:moveTo>
                    <a:pt x="4406" y="0"/>
                  </a:moveTo>
                  <a:cubicBezTo>
                    <a:pt x="4382" y="0"/>
                    <a:pt x="4358" y="11"/>
                    <a:pt x="4341" y="38"/>
                  </a:cubicBezTo>
                  <a:cubicBezTo>
                    <a:pt x="3879" y="764"/>
                    <a:pt x="3357" y="1454"/>
                    <a:pt x="2910" y="2185"/>
                  </a:cubicBezTo>
                  <a:cubicBezTo>
                    <a:pt x="2798" y="2368"/>
                    <a:pt x="2690" y="2555"/>
                    <a:pt x="2588" y="2742"/>
                  </a:cubicBezTo>
                  <a:lnTo>
                    <a:pt x="2588" y="2742"/>
                  </a:lnTo>
                  <a:cubicBezTo>
                    <a:pt x="1921" y="2300"/>
                    <a:pt x="1293" y="1795"/>
                    <a:pt x="693" y="1265"/>
                  </a:cubicBezTo>
                  <a:cubicBezTo>
                    <a:pt x="520" y="1110"/>
                    <a:pt x="344" y="955"/>
                    <a:pt x="174" y="798"/>
                  </a:cubicBezTo>
                  <a:cubicBezTo>
                    <a:pt x="157" y="781"/>
                    <a:pt x="138" y="774"/>
                    <a:pt x="119" y="774"/>
                  </a:cubicBezTo>
                  <a:cubicBezTo>
                    <a:pt x="56" y="774"/>
                    <a:pt x="0" y="855"/>
                    <a:pt x="60" y="909"/>
                  </a:cubicBezTo>
                  <a:cubicBezTo>
                    <a:pt x="678" y="1477"/>
                    <a:pt x="1313" y="2027"/>
                    <a:pt x="1993" y="2521"/>
                  </a:cubicBezTo>
                  <a:cubicBezTo>
                    <a:pt x="2184" y="2660"/>
                    <a:pt x="2380" y="2797"/>
                    <a:pt x="2577" y="2926"/>
                  </a:cubicBezTo>
                  <a:cubicBezTo>
                    <a:pt x="2588" y="2933"/>
                    <a:pt x="2602" y="2936"/>
                    <a:pt x="2615" y="2936"/>
                  </a:cubicBezTo>
                  <a:cubicBezTo>
                    <a:pt x="2644" y="2936"/>
                    <a:pt x="2674" y="2922"/>
                    <a:pt x="2688" y="2895"/>
                  </a:cubicBezTo>
                  <a:cubicBezTo>
                    <a:pt x="3091" y="2131"/>
                    <a:pt x="3600" y="1431"/>
                    <a:pt x="4086" y="715"/>
                  </a:cubicBezTo>
                  <a:cubicBezTo>
                    <a:pt x="4220" y="519"/>
                    <a:pt x="4354" y="322"/>
                    <a:pt x="4478" y="118"/>
                  </a:cubicBezTo>
                  <a:cubicBezTo>
                    <a:pt x="4518" y="59"/>
                    <a:pt x="4462" y="0"/>
                    <a:pt x="4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121"/>
            <p:cNvSpPr/>
            <p:nvPr/>
          </p:nvSpPr>
          <p:spPr>
            <a:xfrm rot="1260184">
              <a:off x="7665233" y="3797327"/>
              <a:ext cx="237721" cy="134315"/>
            </a:xfrm>
            <a:custGeom>
              <a:avLst/>
              <a:gdLst/>
              <a:ahLst/>
              <a:cxnLst/>
              <a:rect l="l" t="t" r="r" b="b"/>
              <a:pathLst>
                <a:path w="4630" h="2616" extrusionOk="0">
                  <a:moveTo>
                    <a:pt x="114" y="0"/>
                  </a:moveTo>
                  <a:cubicBezTo>
                    <a:pt x="54" y="0"/>
                    <a:pt x="0" y="81"/>
                    <a:pt x="56" y="135"/>
                  </a:cubicBezTo>
                  <a:cubicBezTo>
                    <a:pt x="428" y="486"/>
                    <a:pt x="805" y="819"/>
                    <a:pt x="1193" y="1148"/>
                  </a:cubicBezTo>
                  <a:cubicBezTo>
                    <a:pt x="1578" y="1471"/>
                    <a:pt x="1976" y="1783"/>
                    <a:pt x="2376" y="2088"/>
                  </a:cubicBezTo>
                  <a:cubicBezTo>
                    <a:pt x="2609" y="2261"/>
                    <a:pt x="2844" y="2437"/>
                    <a:pt x="3081" y="2605"/>
                  </a:cubicBezTo>
                  <a:cubicBezTo>
                    <a:pt x="3093" y="2612"/>
                    <a:pt x="3107" y="2615"/>
                    <a:pt x="3121" y="2615"/>
                  </a:cubicBezTo>
                  <a:cubicBezTo>
                    <a:pt x="3144" y="2615"/>
                    <a:pt x="3167" y="2607"/>
                    <a:pt x="3180" y="2589"/>
                  </a:cubicBezTo>
                  <a:cubicBezTo>
                    <a:pt x="3621" y="2036"/>
                    <a:pt x="4061" y="1463"/>
                    <a:pt x="4384" y="827"/>
                  </a:cubicBezTo>
                  <a:cubicBezTo>
                    <a:pt x="4471" y="657"/>
                    <a:pt x="4549" y="478"/>
                    <a:pt x="4611" y="295"/>
                  </a:cubicBezTo>
                  <a:cubicBezTo>
                    <a:pt x="4630" y="234"/>
                    <a:pt x="4581" y="195"/>
                    <a:pt x="4532" y="195"/>
                  </a:cubicBezTo>
                  <a:cubicBezTo>
                    <a:pt x="4500" y="195"/>
                    <a:pt x="4468" y="212"/>
                    <a:pt x="4456" y="251"/>
                  </a:cubicBezTo>
                  <a:cubicBezTo>
                    <a:pt x="4347" y="571"/>
                    <a:pt x="4190" y="869"/>
                    <a:pt x="4017" y="1155"/>
                  </a:cubicBezTo>
                  <a:cubicBezTo>
                    <a:pt x="3833" y="1460"/>
                    <a:pt x="3627" y="1750"/>
                    <a:pt x="3410" y="2034"/>
                  </a:cubicBezTo>
                  <a:cubicBezTo>
                    <a:pt x="3309" y="2166"/>
                    <a:pt x="3207" y="2296"/>
                    <a:pt x="3105" y="2426"/>
                  </a:cubicBezTo>
                  <a:lnTo>
                    <a:pt x="3105" y="2426"/>
                  </a:lnTo>
                  <a:cubicBezTo>
                    <a:pt x="2715" y="2144"/>
                    <a:pt x="2325" y="1857"/>
                    <a:pt x="1947" y="1556"/>
                  </a:cubicBezTo>
                  <a:cubicBezTo>
                    <a:pt x="1555" y="1251"/>
                    <a:pt x="1172" y="931"/>
                    <a:pt x="800" y="600"/>
                  </a:cubicBezTo>
                  <a:cubicBezTo>
                    <a:pt x="586" y="411"/>
                    <a:pt x="374" y="220"/>
                    <a:pt x="165" y="24"/>
                  </a:cubicBezTo>
                  <a:cubicBezTo>
                    <a:pt x="149" y="7"/>
                    <a:pt x="131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121"/>
            <p:cNvSpPr/>
            <p:nvPr/>
          </p:nvSpPr>
          <p:spPr>
            <a:xfrm rot="1260184">
              <a:off x="7669445" y="3944731"/>
              <a:ext cx="187867" cy="107719"/>
            </a:xfrm>
            <a:custGeom>
              <a:avLst/>
              <a:gdLst/>
              <a:ahLst/>
              <a:cxnLst/>
              <a:rect l="l" t="t" r="r" b="b"/>
              <a:pathLst>
                <a:path w="3659" h="2098" extrusionOk="0">
                  <a:moveTo>
                    <a:pt x="3549" y="0"/>
                  </a:moveTo>
                  <a:cubicBezTo>
                    <a:pt x="3525" y="0"/>
                    <a:pt x="3502" y="13"/>
                    <a:pt x="3488" y="42"/>
                  </a:cubicBezTo>
                  <a:cubicBezTo>
                    <a:pt x="3222" y="577"/>
                    <a:pt x="2868" y="1057"/>
                    <a:pt x="2543" y="1551"/>
                  </a:cubicBezTo>
                  <a:cubicBezTo>
                    <a:pt x="2462" y="1670"/>
                    <a:pt x="2385" y="1790"/>
                    <a:pt x="2312" y="1910"/>
                  </a:cubicBezTo>
                  <a:lnTo>
                    <a:pt x="2312" y="1910"/>
                  </a:lnTo>
                  <a:cubicBezTo>
                    <a:pt x="1676" y="1542"/>
                    <a:pt x="1175" y="983"/>
                    <a:pt x="636" y="494"/>
                  </a:cubicBezTo>
                  <a:cubicBezTo>
                    <a:pt x="476" y="349"/>
                    <a:pt x="311" y="207"/>
                    <a:pt x="135" y="75"/>
                  </a:cubicBezTo>
                  <a:cubicBezTo>
                    <a:pt x="124" y="67"/>
                    <a:pt x="111" y="63"/>
                    <a:pt x="97" y="63"/>
                  </a:cubicBezTo>
                  <a:cubicBezTo>
                    <a:pt x="68" y="63"/>
                    <a:pt x="39" y="79"/>
                    <a:pt x="26" y="104"/>
                  </a:cubicBezTo>
                  <a:cubicBezTo>
                    <a:pt x="1" y="143"/>
                    <a:pt x="19" y="189"/>
                    <a:pt x="55" y="215"/>
                  </a:cubicBezTo>
                  <a:cubicBezTo>
                    <a:pt x="665" y="675"/>
                    <a:pt x="1163" y="1266"/>
                    <a:pt x="1770" y="1734"/>
                  </a:cubicBezTo>
                  <a:cubicBezTo>
                    <a:pt x="1938" y="1863"/>
                    <a:pt x="2111" y="1982"/>
                    <a:pt x="2300" y="2088"/>
                  </a:cubicBezTo>
                  <a:cubicBezTo>
                    <a:pt x="2312" y="2095"/>
                    <a:pt x="2326" y="2098"/>
                    <a:pt x="2339" y="2098"/>
                  </a:cubicBezTo>
                  <a:cubicBezTo>
                    <a:pt x="2367" y="2098"/>
                    <a:pt x="2394" y="2083"/>
                    <a:pt x="2409" y="2057"/>
                  </a:cubicBezTo>
                  <a:cubicBezTo>
                    <a:pt x="2716" y="1540"/>
                    <a:pt x="3080" y="1062"/>
                    <a:pt x="3390" y="551"/>
                  </a:cubicBezTo>
                  <a:cubicBezTo>
                    <a:pt x="3476" y="411"/>
                    <a:pt x="3556" y="269"/>
                    <a:pt x="3628" y="124"/>
                  </a:cubicBezTo>
                  <a:cubicBezTo>
                    <a:pt x="3658" y="59"/>
                    <a:pt x="3602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121"/>
            <p:cNvSpPr/>
            <p:nvPr/>
          </p:nvSpPr>
          <p:spPr>
            <a:xfrm rot="1260184">
              <a:off x="7971158" y="3612915"/>
              <a:ext cx="24696" cy="27469"/>
            </a:xfrm>
            <a:custGeom>
              <a:avLst/>
              <a:gdLst/>
              <a:ahLst/>
              <a:cxnLst/>
              <a:rect l="l" t="t" r="r" b="b"/>
              <a:pathLst>
                <a:path w="481" h="535" extrusionOk="0">
                  <a:moveTo>
                    <a:pt x="240" y="1"/>
                  </a:moveTo>
                  <a:cubicBezTo>
                    <a:pt x="120" y="1"/>
                    <a:pt x="0" y="79"/>
                    <a:pt x="0" y="235"/>
                  </a:cubicBezTo>
                  <a:lnTo>
                    <a:pt x="0" y="300"/>
                  </a:lnTo>
                  <a:cubicBezTo>
                    <a:pt x="0" y="456"/>
                    <a:pt x="120" y="534"/>
                    <a:pt x="240" y="534"/>
                  </a:cubicBezTo>
                  <a:cubicBezTo>
                    <a:pt x="360" y="534"/>
                    <a:pt x="481" y="456"/>
                    <a:pt x="481" y="300"/>
                  </a:cubicBezTo>
                  <a:lnTo>
                    <a:pt x="481" y="235"/>
                  </a:lnTo>
                  <a:cubicBezTo>
                    <a:pt x="481" y="79"/>
                    <a:pt x="360" y="1"/>
                    <a:pt x="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121"/>
            <p:cNvSpPr/>
            <p:nvPr/>
          </p:nvSpPr>
          <p:spPr>
            <a:xfrm rot="1260184">
              <a:off x="8008483" y="3570460"/>
              <a:ext cx="24850" cy="27418"/>
            </a:xfrm>
            <a:custGeom>
              <a:avLst/>
              <a:gdLst/>
              <a:ahLst/>
              <a:cxnLst/>
              <a:rect l="l" t="t" r="r" b="b"/>
              <a:pathLst>
                <a:path w="484" h="534" extrusionOk="0">
                  <a:moveTo>
                    <a:pt x="241" y="0"/>
                  </a:moveTo>
                  <a:cubicBezTo>
                    <a:pt x="121" y="0"/>
                    <a:pt x="0" y="78"/>
                    <a:pt x="0" y="235"/>
                  </a:cubicBezTo>
                  <a:lnTo>
                    <a:pt x="0" y="299"/>
                  </a:lnTo>
                  <a:cubicBezTo>
                    <a:pt x="0" y="456"/>
                    <a:pt x="121" y="534"/>
                    <a:pt x="242" y="534"/>
                  </a:cubicBezTo>
                  <a:cubicBezTo>
                    <a:pt x="363" y="534"/>
                    <a:pt x="484" y="456"/>
                    <a:pt x="484" y="299"/>
                  </a:cubicBezTo>
                  <a:lnTo>
                    <a:pt x="484" y="235"/>
                  </a:lnTo>
                  <a:cubicBezTo>
                    <a:pt x="482" y="78"/>
                    <a:pt x="361" y="0"/>
                    <a:pt x="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121"/>
            <p:cNvSpPr/>
            <p:nvPr/>
          </p:nvSpPr>
          <p:spPr>
            <a:xfrm rot="1260184">
              <a:off x="8003856" y="3630000"/>
              <a:ext cx="31884" cy="24850"/>
            </a:xfrm>
            <a:custGeom>
              <a:avLst/>
              <a:gdLst/>
              <a:ahLst/>
              <a:cxnLst/>
              <a:rect l="l" t="t" r="r" b="b"/>
              <a:pathLst>
                <a:path w="621" h="484" extrusionOk="0">
                  <a:moveTo>
                    <a:pt x="310" y="0"/>
                  </a:moveTo>
                  <a:cubicBezTo>
                    <a:pt x="0" y="0"/>
                    <a:pt x="0" y="484"/>
                    <a:pt x="310" y="484"/>
                  </a:cubicBezTo>
                  <a:cubicBezTo>
                    <a:pt x="620" y="484"/>
                    <a:pt x="620" y="0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121"/>
            <p:cNvSpPr/>
            <p:nvPr/>
          </p:nvSpPr>
          <p:spPr>
            <a:xfrm rot="1260184">
              <a:off x="7731585" y="3521895"/>
              <a:ext cx="31884" cy="24902"/>
            </a:xfrm>
            <a:custGeom>
              <a:avLst/>
              <a:gdLst/>
              <a:ahLst/>
              <a:cxnLst/>
              <a:rect l="l" t="t" r="r" b="b"/>
              <a:pathLst>
                <a:path w="621" h="485" extrusionOk="0">
                  <a:moveTo>
                    <a:pt x="311" y="1"/>
                  </a:moveTo>
                  <a:cubicBezTo>
                    <a:pt x="1" y="1"/>
                    <a:pt x="1" y="484"/>
                    <a:pt x="311" y="484"/>
                  </a:cubicBezTo>
                  <a:cubicBezTo>
                    <a:pt x="621" y="484"/>
                    <a:pt x="621" y="1"/>
                    <a:pt x="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121"/>
            <p:cNvSpPr/>
            <p:nvPr/>
          </p:nvSpPr>
          <p:spPr>
            <a:xfrm rot="1260184">
              <a:off x="7775457" y="3453491"/>
              <a:ext cx="31884" cy="24850"/>
            </a:xfrm>
            <a:custGeom>
              <a:avLst/>
              <a:gdLst/>
              <a:ahLst/>
              <a:cxnLst/>
              <a:rect l="l" t="t" r="r" b="b"/>
              <a:pathLst>
                <a:path w="621" h="484" extrusionOk="0">
                  <a:moveTo>
                    <a:pt x="311" y="1"/>
                  </a:moveTo>
                  <a:cubicBezTo>
                    <a:pt x="1" y="1"/>
                    <a:pt x="1" y="484"/>
                    <a:pt x="311" y="484"/>
                  </a:cubicBezTo>
                  <a:cubicBezTo>
                    <a:pt x="621" y="484"/>
                    <a:pt x="621" y="1"/>
                    <a:pt x="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121"/>
            <p:cNvSpPr/>
            <p:nvPr/>
          </p:nvSpPr>
          <p:spPr>
            <a:xfrm rot="1260184">
              <a:off x="8040960" y="3239407"/>
              <a:ext cx="31884" cy="24850"/>
            </a:xfrm>
            <a:custGeom>
              <a:avLst/>
              <a:gdLst/>
              <a:ahLst/>
              <a:cxnLst/>
              <a:rect l="l" t="t" r="r" b="b"/>
              <a:pathLst>
                <a:path w="621" h="484" extrusionOk="0">
                  <a:moveTo>
                    <a:pt x="311" y="1"/>
                  </a:moveTo>
                  <a:cubicBezTo>
                    <a:pt x="1" y="1"/>
                    <a:pt x="1" y="484"/>
                    <a:pt x="311" y="484"/>
                  </a:cubicBezTo>
                  <a:cubicBezTo>
                    <a:pt x="621" y="484"/>
                    <a:pt x="621" y="1"/>
                    <a:pt x="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121"/>
            <p:cNvSpPr/>
            <p:nvPr/>
          </p:nvSpPr>
          <p:spPr>
            <a:xfrm rot="1260184">
              <a:off x="8029389" y="3178152"/>
              <a:ext cx="31884" cy="24850"/>
            </a:xfrm>
            <a:custGeom>
              <a:avLst/>
              <a:gdLst/>
              <a:ahLst/>
              <a:cxnLst/>
              <a:rect l="l" t="t" r="r" b="b"/>
              <a:pathLst>
                <a:path w="621" h="484" extrusionOk="0">
                  <a:moveTo>
                    <a:pt x="311" y="0"/>
                  </a:moveTo>
                  <a:cubicBezTo>
                    <a:pt x="1" y="0"/>
                    <a:pt x="1" y="483"/>
                    <a:pt x="311" y="483"/>
                  </a:cubicBezTo>
                  <a:cubicBezTo>
                    <a:pt x="621" y="483"/>
                    <a:pt x="621" y="0"/>
                    <a:pt x="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121"/>
            <p:cNvSpPr/>
            <p:nvPr/>
          </p:nvSpPr>
          <p:spPr>
            <a:xfrm rot="1260184">
              <a:off x="7668603" y="3842058"/>
              <a:ext cx="31884" cy="24953"/>
            </a:xfrm>
            <a:custGeom>
              <a:avLst/>
              <a:gdLst/>
              <a:ahLst/>
              <a:cxnLst/>
              <a:rect l="l" t="t" r="r" b="b"/>
              <a:pathLst>
                <a:path w="621" h="486" extrusionOk="0">
                  <a:moveTo>
                    <a:pt x="311" y="0"/>
                  </a:moveTo>
                  <a:cubicBezTo>
                    <a:pt x="1" y="0"/>
                    <a:pt x="1" y="486"/>
                    <a:pt x="311" y="486"/>
                  </a:cubicBezTo>
                  <a:cubicBezTo>
                    <a:pt x="621" y="486"/>
                    <a:pt x="621" y="0"/>
                    <a:pt x="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121"/>
            <p:cNvSpPr/>
            <p:nvPr/>
          </p:nvSpPr>
          <p:spPr>
            <a:xfrm rot="1260184">
              <a:off x="7912656" y="3793912"/>
              <a:ext cx="31884" cy="24850"/>
            </a:xfrm>
            <a:custGeom>
              <a:avLst/>
              <a:gdLst/>
              <a:ahLst/>
              <a:cxnLst/>
              <a:rect l="l" t="t" r="r" b="b"/>
              <a:pathLst>
                <a:path w="621" h="484" extrusionOk="0">
                  <a:moveTo>
                    <a:pt x="310" y="1"/>
                  </a:moveTo>
                  <a:cubicBezTo>
                    <a:pt x="0" y="1"/>
                    <a:pt x="0" y="484"/>
                    <a:pt x="310" y="484"/>
                  </a:cubicBezTo>
                  <a:cubicBezTo>
                    <a:pt x="620" y="481"/>
                    <a:pt x="620" y="1"/>
                    <a:pt x="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8" name="Google Shape;6618;p121"/>
          <p:cNvGrpSpPr/>
          <p:nvPr/>
        </p:nvGrpSpPr>
        <p:grpSpPr>
          <a:xfrm>
            <a:off x="7383667" y="2042139"/>
            <a:ext cx="516694" cy="1397809"/>
            <a:chOff x="7158900" y="2297338"/>
            <a:chExt cx="516694" cy="1397809"/>
          </a:xfrm>
        </p:grpSpPr>
        <p:sp>
          <p:nvSpPr>
            <p:cNvPr id="6619" name="Google Shape;6619;p121"/>
            <p:cNvSpPr/>
            <p:nvPr/>
          </p:nvSpPr>
          <p:spPr>
            <a:xfrm>
              <a:off x="7481601" y="2525365"/>
              <a:ext cx="160652" cy="188694"/>
            </a:xfrm>
            <a:custGeom>
              <a:avLst/>
              <a:gdLst/>
              <a:ahLst/>
              <a:cxnLst/>
              <a:rect l="l" t="t" r="r" b="b"/>
              <a:pathLst>
                <a:path w="3002" h="3526" extrusionOk="0">
                  <a:moveTo>
                    <a:pt x="2501" y="0"/>
                  </a:moveTo>
                  <a:cubicBezTo>
                    <a:pt x="2446" y="0"/>
                    <a:pt x="2385" y="7"/>
                    <a:pt x="2318" y="22"/>
                  </a:cubicBezTo>
                  <a:cubicBezTo>
                    <a:pt x="1770" y="166"/>
                    <a:pt x="1178" y="657"/>
                    <a:pt x="876" y="1130"/>
                  </a:cubicBezTo>
                  <a:cubicBezTo>
                    <a:pt x="427" y="1807"/>
                    <a:pt x="0" y="2667"/>
                    <a:pt x="222" y="3486"/>
                  </a:cubicBezTo>
                  <a:lnTo>
                    <a:pt x="269" y="3525"/>
                  </a:lnTo>
                  <a:cubicBezTo>
                    <a:pt x="270" y="3525"/>
                    <a:pt x="271" y="3525"/>
                    <a:pt x="272" y="3525"/>
                  </a:cubicBezTo>
                  <a:cubicBezTo>
                    <a:pt x="366" y="3525"/>
                    <a:pt x="1165" y="2580"/>
                    <a:pt x="1323" y="2417"/>
                  </a:cubicBezTo>
                  <a:cubicBezTo>
                    <a:pt x="1811" y="1926"/>
                    <a:pt x="2421" y="1536"/>
                    <a:pt x="2767" y="923"/>
                  </a:cubicBezTo>
                  <a:cubicBezTo>
                    <a:pt x="3001" y="520"/>
                    <a:pt x="2980" y="0"/>
                    <a:pt x="2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121"/>
            <p:cNvSpPr/>
            <p:nvPr/>
          </p:nvSpPr>
          <p:spPr>
            <a:xfrm>
              <a:off x="7196254" y="2665734"/>
              <a:ext cx="197149" cy="106388"/>
            </a:xfrm>
            <a:custGeom>
              <a:avLst/>
              <a:gdLst/>
              <a:ahLst/>
              <a:cxnLst/>
              <a:rect l="l" t="t" r="r" b="b"/>
              <a:pathLst>
                <a:path w="3684" h="1988" extrusionOk="0">
                  <a:moveTo>
                    <a:pt x="993" y="1"/>
                  </a:moveTo>
                  <a:cubicBezTo>
                    <a:pt x="542" y="1"/>
                    <a:pt x="153" y="133"/>
                    <a:pt x="87" y="535"/>
                  </a:cubicBezTo>
                  <a:cubicBezTo>
                    <a:pt x="0" y="1040"/>
                    <a:pt x="734" y="1066"/>
                    <a:pt x="1325" y="1066"/>
                  </a:cubicBezTo>
                  <a:cubicBezTo>
                    <a:pt x="1395" y="1066"/>
                    <a:pt x="1463" y="1066"/>
                    <a:pt x="1528" y="1066"/>
                  </a:cubicBezTo>
                  <a:cubicBezTo>
                    <a:pt x="1690" y="1066"/>
                    <a:pt x="1829" y="1068"/>
                    <a:pt x="1919" y="1085"/>
                  </a:cubicBezTo>
                  <a:cubicBezTo>
                    <a:pt x="2591" y="1209"/>
                    <a:pt x="3121" y="1620"/>
                    <a:pt x="3668" y="1987"/>
                  </a:cubicBezTo>
                  <a:lnTo>
                    <a:pt x="3684" y="1948"/>
                  </a:lnTo>
                  <a:cubicBezTo>
                    <a:pt x="3604" y="1354"/>
                    <a:pt x="2914" y="595"/>
                    <a:pt x="2426" y="331"/>
                  </a:cubicBezTo>
                  <a:cubicBezTo>
                    <a:pt x="2151" y="187"/>
                    <a:pt x="1528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121"/>
            <p:cNvSpPr/>
            <p:nvPr/>
          </p:nvSpPr>
          <p:spPr>
            <a:xfrm>
              <a:off x="7171316" y="2804283"/>
              <a:ext cx="219893" cy="155729"/>
            </a:xfrm>
            <a:custGeom>
              <a:avLst/>
              <a:gdLst/>
              <a:ahLst/>
              <a:cxnLst/>
              <a:rect l="l" t="t" r="r" b="b"/>
              <a:pathLst>
                <a:path w="4109" h="2910" extrusionOk="0">
                  <a:moveTo>
                    <a:pt x="2339" y="1"/>
                  </a:moveTo>
                  <a:cubicBezTo>
                    <a:pt x="1368" y="1"/>
                    <a:pt x="506" y="844"/>
                    <a:pt x="223" y="1757"/>
                  </a:cubicBezTo>
                  <a:cubicBezTo>
                    <a:pt x="119" y="2062"/>
                    <a:pt x="1" y="2821"/>
                    <a:pt x="445" y="2901"/>
                  </a:cubicBezTo>
                  <a:cubicBezTo>
                    <a:pt x="473" y="2907"/>
                    <a:pt x="500" y="2910"/>
                    <a:pt x="526" y="2910"/>
                  </a:cubicBezTo>
                  <a:cubicBezTo>
                    <a:pt x="996" y="2910"/>
                    <a:pt x="1189" y="2065"/>
                    <a:pt x="1383" y="1757"/>
                  </a:cubicBezTo>
                  <a:cubicBezTo>
                    <a:pt x="1695" y="1225"/>
                    <a:pt x="2264" y="904"/>
                    <a:pt x="2835" y="904"/>
                  </a:cubicBezTo>
                  <a:cubicBezTo>
                    <a:pt x="3190" y="904"/>
                    <a:pt x="3547" y="1029"/>
                    <a:pt x="3842" y="1305"/>
                  </a:cubicBezTo>
                  <a:cubicBezTo>
                    <a:pt x="3904" y="1364"/>
                    <a:pt x="4005" y="1468"/>
                    <a:pt x="4067" y="1530"/>
                  </a:cubicBezTo>
                  <a:lnTo>
                    <a:pt x="4109" y="1473"/>
                  </a:lnTo>
                  <a:cubicBezTo>
                    <a:pt x="3966" y="736"/>
                    <a:pt x="3315" y="119"/>
                    <a:pt x="2561" y="16"/>
                  </a:cubicBezTo>
                  <a:cubicBezTo>
                    <a:pt x="2486" y="6"/>
                    <a:pt x="2412" y="1"/>
                    <a:pt x="2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121"/>
            <p:cNvSpPr/>
            <p:nvPr/>
          </p:nvSpPr>
          <p:spPr>
            <a:xfrm>
              <a:off x="7499957" y="2728881"/>
              <a:ext cx="130898" cy="234182"/>
            </a:xfrm>
            <a:custGeom>
              <a:avLst/>
              <a:gdLst/>
              <a:ahLst/>
              <a:cxnLst/>
              <a:rect l="l" t="t" r="r" b="b"/>
              <a:pathLst>
                <a:path w="2446" h="4376" extrusionOk="0">
                  <a:moveTo>
                    <a:pt x="2010" y="1"/>
                  </a:moveTo>
                  <a:cubicBezTo>
                    <a:pt x="1798" y="1"/>
                    <a:pt x="1545" y="103"/>
                    <a:pt x="1365" y="236"/>
                  </a:cubicBezTo>
                  <a:cubicBezTo>
                    <a:pt x="897" y="585"/>
                    <a:pt x="551" y="1282"/>
                    <a:pt x="329" y="1835"/>
                  </a:cubicBezTo>
                  <a:cubicBezTo>
                    <a:pt x="1" y="2678"/>
                    <a:pt x="205" y="3517"/>
                    <a:pt x="347" y="4357"/>
                  </a:cubicBezTo>
                  <a:lnTo>
                    <a:pt x="409" y="4375"/>
                  </a:lnTo>
                  <a:cubicBezTo>
                    <a:pt x="551" y="3781"/>
                    <a:pt x="797" y="3169"/>
                    <a:pt x="1099" y="2636"/>
                  </a:cubicBezTo>
                  <a:cubicBezTo>
                    <a:pt x="1466" y="2042"/>
                    <a:pt x="2298" y="1241"/>
                    <a:pt x="2401" y="523"/>
                  </a:cubicBezTo>
                  <a:cubicBezTo>
                    <a:pt x="2445" y="138"/>
                    <a:pt x="2256" y="1"/>
                    <a:pt x="2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121"/>
            <p:cNvSpPr/>
            <p:nvPr/>
          </p:nvSpPr>
          <p:spPr>
            <a:xfrm>
              <a:off x="7569688" y="2891352"/>
              <a:ext cx="105906" cy="184787"/>
            </a:xfrm>
            <a:custGeom>
              <a:avLst/>
              <a:gdLst/>
              <a:ahLst/>
              <a:cxnLst/>
              <a:rect l="l" t="t" r="r" b="b"/>
              <a:pathLst>
                <a:path w="1979" h="3453" extrusionOk="0">
                  <a:moveTo>
                    <a:pt x="1586" y="0"/>
                  </a:moveTo>
                  <a:cubicBezTo>
                    <a:pt x="1518" y="0"/>
                    <a:pt x="1437" y="16"/>
                    <a:pt x="1341" y="52"/>
                  </a:cubicBezTo>
                  <a:cubicBezTo>
                    <a:pt x="915" y="213"/>
                    <a:pt x="550" y="789"/>
                    <a:pt x="367" y="1197"/>
                  </a:cubicBezTo>
                  <a:cubicBezTo>
                    <a:pt x="142" y="1670"/>
                    <a:pt x="0" y="2202"/>
                    <a:pt x="83" y="2716"/>
                  </a:cubicBezTo>
                  <a:cubicBezTo>
                    <a:pt x="121" y="2962"/>
                    <a:pt x="225" y="3186"/>
                    <a:pt x="243" y="3432"/>
                  </a:cubicBezTo>
                  <a:lnTo>
                    <a:pt x="264" y="3452"/>
                  </a:lnTo>
                  <a:cubicBezTo>
                    <a:pt x="447" y="2471"/>
                    <a:pt x="1323" y="1752"/>
                    <a:pt x="1749" y="892"/>
                  </a:cubicBezTo>
                  <a:cubicBezTo>
                    <a:pt x="1921" y="542"/>
                    <a:pt x="1978" y="0"/>
                    <a:pt x="15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121"/>
            <p:cNvSpPr/>
            <p:nvPr/>
          </p:nvSpPr>
          <p:spPr>
            <a:xfrm>
              <a:off x="7307995" y="2990943"/>
              <a:ext cx="68018" cy="179489"/>
            </a:xfrm>
            <a:custGeom>
              <a:avLst/>
              <a:gdLst/>
              <a:ahLst/>
              <a:cxnLst/>
              <a:rect l="l" t="t" r="r" b="b"/>
              <a:pathLst>
                <a:path w="1271" h="3354" extrusionOk="0">
                  <a:moveTo>
                    <a:pt x="471" y="0"/>
                  </a:moveTo>
                  <a:cubicBezTo>
                    <a:pt x="194" y="0"/>
                    <a:pt x="0" y="464"/>
                    <a:pt x="30" y="834"/>
                  </a:cubicBezTo>
                  <a:cubicBezTo>
                    <a:pt x="92" y="1529"/>
                    <a:pt x="519" y="3108"/>
                    <a:pt x="1270" y="3353"/>
                  </a:cubicBezTo>
                  <a:lnTo>
                    <a:pt x="1250" y="3253"/>
                  </a:lnTo>
                  <a:cubicBezTo>
                    <a:pt x="1090" y="3111"/>
                    <a:pt x="1152" y="2250"/>
                    <a:pt x="1152" y="1943"/>
                  </a:cubicBezTo>
                  <a:cubicBezTo>
                    <a:pt x="1152" y="1387"/>
                    <a:pt x="1170" y="713"/>
                    <a:pt x="823" y="240"/>
                  </a:cubicBezTo>
                  <a:cubicBezTo>
                    <a:pt x="699" y="69"/>
                    <a:pt x="579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121"/>
            <p:cNvSpPr/>
            <p:nvPr/>
          </p:nvSpPr>
          <p:spPr>
            <a:xfrm>
              <a:off x="7405555" y="2559668"/>
              <a:ext cx="92741" cy="1134357"/>
            </a:xfrm>
            <a:custGeom>
              <a:avLst/>
              <a:gdLst/>
              <a:ahLst/>
              <a:cxnLst/>
              <a:rect l="l" t="t" r="r" b="b"/>
              <a:pathLst>
                <a:path w="1733" h="21197" extrusionOk="0">
                  <a:moveTo>
                    <a:pt x="102" y="0"/>
                  </a:moveTo>
                  <a:cubicBezTo>
                    <a:pt x="53" y="0"/>
                    <a:pt x="1" y="40"/>
                    <a:pt x="18" y="101"/>
                  </a:cubicBezTo>
                  <a:cubicBezTo>
                    <a:pt x="393" y="1385"/>
                    <a:pt x="638" y="2706"/>
                    <a:pt x="796" y="4036"/>
                  </a:cubicBezTo>
                  <a:cubicBezTo>
                    <a:pt x="956" y="5372"/>
                    <a:pt x="1034" y="6710"/>
                    <a:pt x="1078" y="8051"/>
                  </a:cubicBezTo>
                  <a:cubicBezTo>
                    <a:pt x="1127" y="9418"/>
                    <a:pt x="1142" y="10785"/>
                    <a:pt x="1194" y="12149"/>
                  </a:cubicBezTo>
                  <a:cubicBezTo>
                    <a:pt x="1246" y="13554"/>
                    <a:pt x="1313" y="14960"/>
                    <a:pt x="1383" y="16360"/>
                  </a:cubicBezTo>
                  <a:cubicBezTo>
                    <a:pt x="1450" y="17773"/>
                    <a:pt x="1514" y="19184"/>
                    <a:pt x="1556" y="20595"/>
                  </a:cubicBezTo>
                  <a:cubicBezTo>
                    <a:pt x="1563" y="20770"/>
                    <a:pt x="1566" y="20943"/>
                    <a:pt x="1569" y="21119"/>
                  </a:cubicBezTo>
                  <a:cubicBezTo>
                    <a:pt x="1570" y="21171"/>
                    <a:pt x="1611" y="21197"/>
                    <a:pt x="1652" y="21197"/>
                  </a:cubicBezTo>
                  <a:cubicBezTo>
                    <a:pt x="1693" y="21197"/>
                    <a:pt x="1733" y="21171"/>
                    <a:pt x="1731" y="21119"/>
                  </a:cubicBezTo>
                  <a:cubicBezTo>
                    <a:pt x="1695" y="19706"/>
                    <a:pt x="1633" y="18295"/>
                    <a:pt x="1569" y="16885"/>
                  </a:cubicBezTo>
                  <a:cubicBezTo>
                    <a:pt x="1504" y="15474"/>
                    <a:pt x="1434" y="14061"/>
                    <a:pt x="1375" y="12650"/>
                  </a:cubicBezTo>
                  <a:cubicBezTo>
                    <a:pt x="1320" y="11270"/>
                    <a:pt x="1297" y="9888"/>
                    <a:pt x="1256" y="8506"/>
                  </a:cubicBezTo>
                  <a:cubicBezTo>
                    <a:pt x="1215" y="7160"/>
                    <a:pt x="1150" y="5811"/>
                    <a:pt x="1008" y="4468"/>
                  </a:cubicBezTo>
                  <a:cubicBezTo>
                    <a:pt x="866" y="3140"/>
                    <a:pt x="651" y="1822"/>
                    <a:pt x="305" y="533"/>
                  </a:cubicBezTo>
                  <a:cubicBezTo>
                    <a:pt x="264" y="373"/>
                    <a:pt x="220" y="212"/>
                    <a:pt x="171" y="52"/>
                  </a:cubicBezTo>
                  <a:cubicBezTo>
                    <a:pt x="162" y="16"/>
                    <a:pt x="13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121"/>
            <p:cNvSpPr/>
            <p:nvPr/>
          </p:nvSpPr>
          <p:spPr>
            <a:xfrm>
              <a:off x="7506485" y="2758849"/>
              <a:ext cx="88407" cy="936298"/>
            </a:xfrm>
            <a:custGeom>
              <a:avLst/>
              <a:gdLst/>
              <a:ahLst/>
              <a:cxnLst/>
              <a:rect l="l" t="t" r="r" b="b"/>
              <a:pathLst>
                <a:path w="1652" h="17496" extrusionOk="0">
                  <a:moveTo>
                    <a:pt x="1540" y="0"/>
                  </a:moveTo>
                  <a:cubicBezTo>
                    <a:pt x="1522" y="0"/>
                    <a:pt x="1504" y="8"/>
                    <a:pt x="1488" y="27"/>
                  </a:cubicBezTo>
                  <a:cubicBezTo>
                    <a:pt x="1173" y="418"/>
                    <a:pt x="902" y="844"/>
                    <a:pt x="700" y="1306"/>
                  </a:cubicBezTo>
                  <a:cubicBezTo>
                    <a:pt x="509" y="1743"/>
                    <a:pt x="385" y="2205"/>
                    <a:pt x="303" y="2673"/>
                  </a:cubicBezTo>
                  <a:cubicBezTo>
                    <a:pt x="282" y="2813"/>
                    <a:pt x="277" y="2957"/>
                    <a:pt x="272" y="3099"/>
                  </a:cubicBezTo>
                  <a:lnTo>
                    <a:pt x="243" y="3564"/>
                  </a:lnTo>
                  <a:cubicBezTo>
                    <a:pt x="223" y="3862"/>
                    <a:pt x="207" y="4161"/>
                    <a:pt x="191" y="4458"/>
                  </a:cubicBezTo>
                  <a:cubicBezTo>
                    <a:pt x="158" y="5053"/>
                    <a:pt x="127" y="5649"/>
                    <a:pt x="101" y="6249"/>
                  </a:cubicBezTo>
                  <a:cubicBezTo>
                    <a:pt x="49" y="7448"/>
                    <a:pt x="13" y="8652"/>
                    <a:pt x="5" y="9853"/>
                  </a:cubicBezTo>
                  <a:cubicBezTo>
                    <a:pt x="0" y="11044"/>
                    <a:pt x="18" y="12235"/>
                    <a:pt x="73" y="13426"/>
                  </a:cubicBezTo>
                  <a:cubicBezTo>
                    <a:pt x="129" y="14615"/>
                    <a:pt x="220" y="15800"/>
                    <a:pt x="352" y="16981"/>
                  </a:cubicBezTo>
                  <a:cubicBezTo>
                    <a:pt x="367" y="17131"/>
                    <a:pt x="388" y="17276"/>
                    <a:pt x="403" y="17420"/>
                  </a:cubicBezTo>
                  <a:cubicBezTo>
                    <a:pt x="408" y="17470"/>
                    <a:pt x="451" y="17496"/>
                    <a:pt x="490" y="17496"/>
                  </a:cubicBezTo>
                  <a:cubicBezTo>
                    <a:pt x="530" y="17496"/>
                    <a:pt x="567" y="17470"/>
                    <a:pt x="561" y="17418"/>
                  </a:cubicBezTo>
                  <a:cubicBezTo>
                    <a:pt x="419" y="16250"/>
                    <a:pt x="321" y="15077"/>
                    <a:pt x="256" y="13902"/>
                  </a:cubicBezTo>
                  <a:cubicBezTo>
                    <a:pt x="191" y="12723"/>
                    <a:pt x="166" y="11545"/>
                    <a:pt x="166" y="10365"/>
                  </a:cubicBezTo>
                  <a:cubicBezTo>
                    <a:pt x="166" y="9181"/>
                    <a:pt x="191" y="7998"/>
                    <a:pt x="235" y="6812"/>
                  </a:cubicBezTo>
                  <a:cubicBezTo>
                    <a:pt x="282" y="5631"/>
                    <a:pt x="347" y="4453"/>
                    <a:pt x="419" y="3270"/>
                  </a:cubicBezTo>
                  <a:cubicBezTo>
                    <a:pt x="440" y="2988"/>
                    <a:pt x="452" y="2714"/>
                    <a:pt x="509" y="2438"/>
                  </a:cubicBezTo>
                  <a:cubicBezTo>
                    <a:pt x="558" y="2205"/>
                    <a:pt x="620" y="1976"/>
                    <a:pt x="698" y="1748"/>
                  </a:cubicBezTo>
                  <a:cubicBezTo>
                    <a:pt x="855" y="1293"/>
                    <a:pt x="1078" y="865"/>
                    <a:pt x="1357" y="467"/>
                  </a:cubicBezTo>
                  <a:cubicBezTo>
                    <a:pt x="1434" y="358"/>
                    <a:pt x="1514" y="247"/>
                    <a:pt x="1602" y="141"/>
                  </a:cubicBezTo>
                  <a:cubicBezTo>
                    <a:pt x="1651" y="80"/>
                    <a:pt x="1597" y="0"/>
                    <a:pt x="1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121"/>
            <p:cNvSpPr/>
            <p:nvPr/>
          </p:nvSpPr>
          <p:spPr>
            <a:xfrm>
              <a:off x="7192401" y="2827509"/>
              <a:ext cx="262705" cy="866836"/>
            </a:xfrm>
            <a:custGeom>
              <a:avLst/>
              <a:gdLst/>
              <a:ahLst/>
              <a:cxnLst/>
              <a:rect l="l" t="t" r="r" b="b"/>
              <a:pathLst>
                <a:path w="4909" h="16198" extrusionOk="0">
                  <a:moveTo>
                    <a:pt x="1997" y="0"/>
                  </a:moveTo>
                  <a:cubicBezTo>
                    <a:pt x="1688" y="0"/>
                    <a:pt x="1381" y="83"/>
                    <a:pt x="1108" y="238"/>
                  </a:cubicBezTo>
                  <a:cubicBezTo>
                    <a:pt x="661" y="491"/>
                    <a:pt x="325" y="915"/>
                    <a:pt x="134" y="1390"/>
                  </a:cubicBezTo>
                  <a:cubicBezTo>
                    <a:pt x="82" y="1514"/>
                    <a:pt x="43" y="1643"/>
                    <a:pt x="15" y="1778"/>
                  </a:cubicBezTo>
                  <a:cubicBezTo>
                    <a:pt x="1" y="1837"/>
                    <a:pt x="52" y="1877"/>
                    <a:pt x="99" y="1877"/>
                  </a:cubicBezTo>
                  <a:cubicBezTo>
                    <a:pt x="131" y="1877"/>
                    <a:pt x="161" y="1860"/>
                    <a:pt x="170" y="1819"/>
                  </a:cubicBezTo>
                  <a:cubicBezTo>
                    <a:pt x="281" y="1315"/>
                    <a:pt x="550" y="848"/>
                    <a:pt x="958" y="527"/>
                  </a:cubicBezTo>
                  <a:cubicBezTo>
                    <a:pt x="1253" y="297"/>
                    <a:pt x="1619" y="158"/>
                    <a:pt x="1992" y="158"/>
                  </a:cubicBezTo>
                  <a:cubicBezTo>
                    <a:pt x="2078" y="158"/>
                    <a:pt x="2165" y="165"/>
                    <a:pt x="2252" y="181"/>
                  </a:cubicBezTo>
                  <a:cubicBezTo>
                    <a:pt x="2782" y="279"/>
                    <a:pt x="3260" y="654"/>
                    <a:pt x="3585" y="1072"/>
                  </a:cubicBezTo>
                  <a:cubicBezTo>
                    <a:pt x="3911" y="1491"/>
                    <a:pt x="4105" y="1995"/>
                    <a:pt x="4229" y="2506"/>
                  </a:cubicBezTo>
                  <a:cubicBezTo>
                    <a:pt x="4260" y="2641"/>
                    <a:pt x="4286" y="2772"/>
                    <a:pt x="4311" y="2904"/>
                  </a:cubicBezTo>
                  <a:cubicBezTo>
                    <a:pt x="4337" y="3044"/>
                    <a:pt x="4371" y="3186"/>
                    <a:pt x="4371" y="3325"/>
                  </a:cubicBezTo>
                  <a:lnTo>
                    <a:pt x="4371" y="4439"/>
                  </a:lnTo>
                  <a:cubicBezTo>
                    <a:pt x="4371" y="5173"/>
                    <a:pt x="4373" y="5904"/>
                    <a:pt x="4376" y="6637"/>
                  </a:cubicBezTo>
                  <a:cubicBezTo>
                    <a:pt x="4386" y="8120"/>
                    <a:pt x="4407" y="9598"/>
                    <a:pt x="4453" y="11081"/>
                  </a:cubicBezTo>
                  <a:cubicBezTo>
                    <a:pt x="4503" y="12575"/>
                    <a:pt x="4577" y="14065"/>
                    <a:pt x="4694" y="15559"/>
                  </a:cubicBezTo>
                  <a:cubicBezTo>
                    <a:pt x="4709" y="15745"/>
                    <a:pt x="4722" y="15936"/>
                    <a:pt x="4738" y="16122"/>
                  </a:cubicBezTo>
                  <a:cubicBezTo>
                    <a:pt x="4744" y="16172"/>
                    <a:pt x="4788" y="16197"/>
                    <a:pt x="4828" y="16197"/>
                  </a:cubicBezTo>
                  <a:cubicBezTo>
                    <a:pt x="4870" y="16197"/>
                    <a:pt x="4908" y="16171"/>
                    <a:pt x="4903" y="16119"/>
                  </a:cubicBezTo>
                  <a:cubicBezTo>
                    <a:pt x="4774" y="14582"/>
                    <a:pt x="4686" y="13042"/>
                    <a:pt x="4632" y="11497"/>
                  </a:cubicBezTo>
                  <a:cubicBezTo>
                    <a:pt x="4577" y="9970"/>
                    <a:pt x="4554" y="8443"/>
                    <a:pt x="4541" y="6911"/>
                  </a:cubicBezTo>
                  <a:cubicBezTo>
                    <a:pt x="4536" y="6154"/>
                    <a:pt x="4536" y="5395"/>
                    <a:pt x="4531" y="4635"/>
                  </a:cubicBezTo>
                  <a:lnTo>
                    <a:pt x="4531" y="3506"/>
                  </a:lnTo>
                  <a:cubicBezTo>
                    <a:pt x="4531" y="3416"/>
                    <a:pt x="4539" y="3325"/>
                    <a:pt x="4528" y="3237"/>
                  </a:cubicBezTo>
                  <a:cubicBezTo>
                    <a:pt x="4523" y="3162"/>
                    <a:pt x="4505" y="3088"/>
                    <a:pt x="4492" y="3015"/>
                  </a:cubicBezTo>
                  <a:cubicBezTo>
                    <a:pt x="4472" y="2881"/>
                    <a:pt x="4448" y="2747"/>
                    <a:pt x="4420" y="2612"/>
                  </a:cubicBezTo>
                  <a:cubicBezTo>
                    <a:pt x="4304" y="2080"/>
                    <a:pt x="4123" y="1548"/>
                    <a:pt x="3805" y="1098"/>
                  </a:cubicBezTo>
                  <a:cubicBezTo>
                    <a:pt x="3492" y="649"/>
                    <a:pt x="3030" y="246"/>
                    <a:pt x="2503" y="78"/>
                  </a:cubicBezTo>
                  <a:cubicBezTo>
                    <a:pt x="2337" y="25"/>
                    <a:pt x="2167" y="0"/>
                    <a:pt x="1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121"/>
            <p:cNvSpPr/>
            <p:nvPr/>
          </p:nvSpPr>
          <p:spPr>
            <a:xfrm>
              <a:off x="7450882" y="2555119"/>
              <a:ext cx="161883" cy="247828"/>
            </a:xfrm>
            <a:custGeom>
              <a:avLst/>
              <a:gdLst/>
              <a:ahLst/>
              <a:cxnLst/>
              <a:rect l="l" t="t" r="r" b="b"/>
              <a:pathLst>
                <a:path w="3025" h="4631" extrusionOk="0">
                  <a:moveTo>
                    <a:pt x="2912" y="0"/>
                  </a:moveTo>
                  <a:cubicBezTo>
                    <a:pt x="2899" y="0"/>
                    <a:pt x="2885" y="4"/>
                    <a:pt x="2871" y="13"/>
                  </a:cubicBezTo>
                  <a:cubicBezTo>
                    <a:pt x="2279" y="388"/>
                    <a:pt x="1843" y="956"/>
                    <a:pt x="1491" y="1551"/>
                  </a:cubicBezTo>
                  <a:cubicBezTo>
                    <a:pt x="1119" y="2176"/>
                    <a:pt x="833" y="2842"/>
                    <a:pt x="528" y="3501"/>
                  </a:cubicBezTo>
                  <a:cubicBezTo>
                    <a:pt x="373" y="3842"/>
                    <a:pt x="215" y="4183"/>
                    <a:pt x="34" y="4509"/>
                  </a:cubicBezTo>
                  <a:cubicBezTo>
                    <a:pt x="0" y="4572"/>
                    <a:pt x="57" y="4631"/>
                    <a:pt x="111" y="4631"/>
                  </a:cubicBezTo>
                  <a:cubicBezTo>
                    <a:pt x="135" y="4631"/>
                    <a:pt x="159" y="4619"/>
                    <a:pt x="174" y="4591"/>
                  </a:cubicBezTo>
                  <a:cubicBezTo>
                    <a:pt x="507" y="3989"/>
                    <a:pt x="768" y="3351"/>
                    <a:pt x="1057" y="2731"/>
                  </a:cubicBezTo>
                  <a:cubicBezTo>
                    <a:pt x="1360" y="2091"/>
                    <a:pt x="1685" y="1447"/>
                    <a:pt x="2135" y="899"/>
                  </a:cubicBezTo>
                  <a:cubicBezTo>
                    <a:pt x="2370" y="613"/>
                    <a:pt x="2639" y="349"/>
                    <a:pt x="2951" y="153"/>
                  </a:cubicBezTo>
                  <a:cubicBezTo>
                    <a:pt x="3025" y="107"/>
                    <a:pt x="2979" y="0"/>
                    <a:pt x="2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121"/>
            <p:cNvSpPr/>
            <p:nvPr/>
          </p:nvSpPr>
          <p:spPr>
            <a:xfrm>
              <a:off x="7226437" y="2687728"/>
              <a:ext cx="238998" cy="214006"/>
            </a:xfrm>
            <a:custGeom>
              <a:avLst/>
              <a:gdLst/>
              <a:ahLst/>
              <a:cxnLst/>
              <a:rect l="l" t="t" r="r" b="b"/>
              <a:pathLst>
                <a:path w="4466" h="3999" extrusionOk="0">
                  <a:moveTo>
                    <a:pt x="789" y="0"/>
                  </a:moveTo>
                  <a:cubicBezTo>
                    <a:pt x="609" y="0"/>
                    <a:pt x="429" y="23"/>
                    <a:pt x="252" y="65"/>
                  </a:cubicBezTo>
                  <a:cubicBezTo>
                    <a:pt x="198" y="78"/>
                    <a:pt x="144" y="93"/>
                    <a:pt x="92" y="111"/>
                  </a:cubicBezTo>
                  <a:cubicBezTo>
                    <a:pt x="0" y="137"/>
                    <a:pt x="26" y="270"/>
                    <a:pt x="108" y="270"/>
                  </a:cubicBezTo>
                  <a:cubicBezTo>
                    <a:pt x="116" y="270"/>
                    <a:pt x="124" y="269"/>
                    <a:pt x="133" y="266"/>
                  </a:cubicBezTo>
                  <a:cubicBezTo>
                    <a:pt x="337" y="202"/>
                    <a:pt x="534" y="165"/>
                    <a:pt x="743" y="163"/>
                  </a:cubicBezTo>
                  <a:cubicBezTo>
                    <a:pt x="762" y="162"/>
                    <a:pt x="781" y="162"/>
                    <a:pt x="800" y="162"/>
                  </a:cubicBezTo>
                  <a:cubicBezTo>
                    <a:pt x="974" y="162"/>
                    <a:pt x="1133" y="184"/>
                    <a:pt x="1301" y="233"/>
                  </a:cubicBezTo>
                  <a:cubicBezTo>
                    <a:pt x="1665" y="333"/>
                    <a:pt x="1996" y="537"/>
                    <a:pt x="2280" y="783"/>
                  </a:cubicBezTo>
                  <a:cubicBezTo>
                    <a:pt x="2593" y="1054"/>
                    <a:pt x="2859" y="1372"/>
                    <a:pt x="3091" y="1713"/>
                  </a:cubicBezTo>
                  <a:cubicBezTo>
                    <a:pt x="3334" y="2062"/>
                    <a:pt x="3549" y="2431"/>
                    <a:pt x="3748" y="2806"/>
                  </a:cubicBezTo>
                  <a:cubicBezTo>
                    <a:pt x="3929" y="3150"/>
                    <a:pt x="4091" y="3498"/>
                    <a:pt x="4257" y="3847"/>
                  </a:cubicBezTo>
                  <a:cubicBezTo>
                    <a:pt x="4272" y="3886"/>
                    <a:pt x="4293" y="3922"/>
                    <a:pt x="4308" y="3961"/>
                  </a:cubicBezTo>
                  <a:cubicBezTo>
                    <a:pt x="4322" y="3986"/>
                    <a:pt x="4350" y="3998"/>
                    <a:pt x="4379" y="3998"/>
                  </a:cubicBezTo>
                  <a:cubicBezTo>
                    <a:pt x="4393" y="3998"/>
                    <a:pt x="4407" y="3995"/>
                    <a:pt x="4419" y="3989"/>
                  </a:cubicBezTo>
                  <a:cubicBezTo>
                    <a:pt x="4461" y="3963"/>
                    <a:pt x="4466" y="3914"/>
                    <a:pt x="4450" y="3876"/>
                  </a:cubicBezTo>
                  <a:cubicBezTo>
                    <a:pt x="4290" y="3529"/>
                    <a:pt x="4125" y="3181"/>
                    <a:pt x="3949" y="2842"/>
                  </a:cubicBezTo>
                  <a:cubicBezTo>
                    <a:pt x="3753" y="2457"/>
                    <a:pt x="3541" y="2082"/>
                    <a:pt x="3301" y="1726"/>
                  </a:cubicBezTo>
                  <a:cubicBezTo>
                    <a:pt x="3063" y="1369"/>
                    <a:pt x="2794" y="1031"/>
                    <a:pt x="2482" y="739"/>
                  </a:cubicBezTo>
                  <a:cubicBezTo>
                    <a:pt x="2187" y="468"/>
                    <a:pt x="1849" y="240"/>
                    <a:pt x="1464" y="111"/>
                  </a:cubicBezTo>
                  <a:cubicBezTo>
                    <a:pt x="1246" y="36"/>
                    <a:pt x="1018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121"/>
            <p:cNvSpPr/>
            <p:nvPr/>
          </p:nvSpPr>
          <p:spPr>
            <a:xfrm>
              <a:off x="7510232" y="2923889"/>
              <a:ext cx="125600" cy="313437"/>
            </a:xfrm>
            <a:custGeom>
              <a:avLst/>
              <a:gdLst/>
              <a:ahLst/>
              <a:cxnLst/>
              <a:rect l="l" t="t" r="r" b="b"/>
              <a:pathLst>
                <a:path w="2347" h="5857" extrusionOk="0">
                  <a:moveTo>
                    <a:pt x="2253" y="1"/>
                  </a:moveTo>
                  <a:cubicBezTo>
                    <a:pt x="2224" y="1"/>
                    <a:pt x="2199" y="16"/>
                    <a:pt x="2181" y="41"/>
                  </a:cubicBezTo>
                  <a:cubicBezTo>
                    <a:pt x="1938" y="367"/>
                    <a:pt x="1767" y="739"/>
                    <a:pt x="1648" y="1126"/>
                  </a:cubicBezTo>
                  <a:cubicBezTo>
                    <a:pt x="1527" y="1516"/>
                    <a:pt x="1457" y="1917"/>
                    <a:pt x="1395" y="2320"/>
                  </a:cubicBezTo>
                  <a:cubicBezTo>
                    <a:pt x="1333" y="2728"/>
                    <a:pt x="1282" y="3136"/>
                    <a:pt x="1204" y="3542"/>
                  </a:cubicBezTo>
                  <a:cubicBezTo>
                    <a:pt x="1132" y="3927"/>
                    <a:pt x="1034" y="4315"/>
                    <a:pt x="868" y="4669"/>
                  </a:cubicBezTo>
                  <a:cubicBezTo>
                    <a:pt x="705" y="5030"/>
                    <a:pt x="473" y="5353"/>
                    <a:pt x="168" y="5614"/>
                  </a:cubicBezTo>
                  <a:lnTo>
                    <a:pt x="52" y="5712"/>
                  </a:lnTo>
                  <a:cubicBezTo>
                    <a:pt x="16" y="5738"/>
                    <a:pt x="0" y="5782"/>
                    <a:pt x="23" y="5821"/>
                  </a:cubicBezTo>
                  <a:cubicBezTo>
                    <a:pt x="39" y="5841"/>
                    <a:pt x="68" y="5856"/>
                    <a:pt x="97" y="5856"/>
                  </a:cubicBezTo>
                  <a:cubicBezTo>
                    <a:pt x="111" y="5856"/>
                    <a:pt x="125" y="5853"/>
                    <a:pt x="137" y="5844"/>
                  </a:cubicBezTo>
                  <a:cubicBezTo>
                    <a:pt x="470" y="5593"/>
                    <a:pt x="742" y="5273"/>
                    <a:pt x="935" y="4904"/>
                  </a:cubicBezTo>
                  <a:cubicBezTo>
                    <a:pt x="1121" y="4550"/>
                    <a:pt x="1240" y="4162"/>
                    <a:pt x="1325" y="3772"/>
                  </a:cubicBezTo>
                  <a:cubicBezTo>
                    <a:pt x="1413" y="3366"/>
                    <a:pt x="1468" y="2958"/>
                    <a:pt x="1524" y="2550"/>
                  </a:cubicBezTo>
                  <a:cubicBezTo>
                    <a:pt x="1584" y="2144"/>
                    <a:pt x="1648" y="1736"/>
                    <a:pt x="1754" y="1338"/>
                  </a:cubicBezTo>
                  <a:cubicBezTo>
                    <a:pt x="1858" y="951"/>
                    <a:pt x="2008" y="576"/>
                    <a:pt x="2232" y="245"/>
                  </a:cubicBezTo>
                  <a:cubicBezTo>
                    <a:pt x="2261" y="201"/>
                    <a:pt x="2292" y="160"/>
                    <a:pt x="2320" y="121"/>
                  </a:cubicBezTo>
                  <a:cubicBezTo>
                    <a:pt x="2346" y="85"/>
                    <a:pt x="2325" y="31"/>
                    <a:pt x="2292" y="10"/>
                  </a:cubicBezTo>
                  <a:cubicBezTo>
                    <a:pt x="2278" y="4"/>
                    <a:pt x="2265" y="1"/>
                    <a:pt x="2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121"/>
            <p:cNvSpPr/>
            <p:nvPr/>
          </p:nvSpPr>
          <p:spPr>
            <a:xfrm>
              <a:off x="7329562" y="3037822"/>
              <a:ext cx="105639" cy="192815"/>
            </a:xfrm>
            <a:custGeom>
              <a:avLst/>
              <a:gdLst/>
              <a:ahLst/>
              <a:cxnLst/>
              <a:rect l="l" t="t" r="r" b="b"/>
              <a:pathLst>
                <a:path w="1974" h="3603" extrusionOk="0">
                  <a:moveTo>
                    <a:pt x="99" y="1"/>
                  </a:moveTo>
                  <a:cubicBezTo>
                    <a:pt x="52" y="1"/>
                    <a:pt x="1" y="41"/>
                    <a:pt x="15" y="101"/>
                  </a:cubicBezTo>
                  <a:cubicBezTo>
                    <a:pt x="134" y="607"/>
                    <a:pt x="281" y="1113"/>
                    <a:pt x="462" y="1599"/>
                  </a:cubicBezTo>
                  <a:cubicBezTo>
                    <a:pt x="656" y="2126"/>
                    <a:pt x="891" y="2653"/>
                    <a:pt x="1242" y="3092"/>
                  </a:cubicBezTo>
                  <a:cubicBezTo>
                    <a:pt x="1407" y="3297"/>
                    <a:pt x="1604" y="3483"/>
                    <a:pt x="1844" y="3594"/>
                  </a:cubicBezTo>
                  <a:cubicBezTo>
                    <a:pt x="1856" y="3599"/>
                    <a:pt x="1869" y="3602"/>
                    <a:pt x="1882" y="3602"/>
                  </a:cubicBezTo>
                  <a:cubicBezTo>
                    <a:pt x="1910" y="3602"/>
                    <a:pt x="1937" y="3589"/>
                    <a:pt x="1952" y="3563"/>
                  </a:cubicBezTo>
                  <a:cubicBezTo>
                    <a:pt x="1973" y="3529"/>
                    <a:pt x="1963" y="3472"/>
                    <a:pt x="1924" y="3454"/>
                  </a:cubicBezTo>
                  <a:cubicBezTo>
                    <a:pt x="1717" y="3356"/>
                    <a:pt x="1560" y="3214"/>
                    <a:pt x="1410" y="3043"/>
                  </a:cubicBezTo>
                  <a:cubicBezTo>
                    <a:pt x="1245" y="2852"/>
                    <a:pt x="1105" y="2627"/>
                    <a:pt x="986" y="2400"/>
                  </a:cubicBezTo>
                  <a:cubicBezTo>
                    <a:pt x="725" y="1907"/>
                    <a:pt x="534" y="1374"/>
                    <a:pt x="376" y="837"/>
                  </a:cubicBezTo>
                  <a:cubicBezTo>
                    <a:pt x="299" y="579"/>
                    <a:pt x="232" y="320"/>
                    <a:pt x="170" y="59"/>
                  </a:cubicBezTo>
                  <a:cubicBezTo>
                    <a:pt x="161" y="18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121"/>
            <p:cNvSpPr/>
            <p:nvPr/>
          </p:nvSpPr>
          <p:spPr>
            <a:xfrm>
              <a:off x="7158900" y="2297338"/>
              <a:ext cx="404466" cy="337787"/>
            </a:xfrm>
            <a:custGeom>
              <a:avLst/>
              <a:gdLst/>
              <a:ahLst/>
              <a:cxnLst/>
              <a:rect l="l" t="t" r="r" b="b"/>
              <a:pathLst>
                <a:path w="7558" h="6312" extrusionOk="0">
                  <a:moveTo>
                    <a:pt x="4686" y="0"/>
                  </a:moveTo>
                  <a:cubicBezTo>
                    <a:pt x="4453" y="0"/>
                    <a:pt x="4099" y="340"/>
                    <a:pt x="3896" y="1045"/>
                  </a:cubicBezTo>
                  <a:cubicBezTo>
                    <a:pt x="3731" y="1621"/>
                    <a:pt x="3855" y="2645"/>
                    <a:pt x="3813" y="3218"/>
                  </a:cubicBezTo>
                  <a:cubicBezTo>
                    <a:pt x="3378" y="3040"/>
                    <a:pt x="2694" y="1023"/>
                    <a:pt x="2089" y="1023"/>
                  </a:cubicBezTo>
                  <a:cubicBezTo>
                    <a:pt x="2011" y="1023"/>
                    <a:pt x="1935" y="1056"/>
                    <a:pt x="1860" y="1131"/>
                  </a:cubicBezTo>
                  <a:cubicBezTo>
                    <a:pt x="1085" y="1947"/>
                    <a:pt x="3323" y="3507"/>
                    <a:pt x="3731" y="3874"/>
                  </a:cubicBezTo>
                  <a:cubicBezTo>
                    <a:pt x="3521" y="3794"/>
                    <a:pt x="2853" y="3712"/>
                    <a:pt x="2163" y="3712"/>
                  </a:cubicBezTo>
                  <a:cubicBezTo>
                    <a:pt x="1108" y="3712"/>
                    <a:pt x="0" y="3902"/>
                    <a:pt x="395" y="4572"/>
                  </a:cubicBezTo>
                  <a:cubicBezTo>
                    <a:pt x="493" y="4740"/>
                    <a:pt x="705" y="4797"/>
                    <a:pt x="957" y="4797"/>
                  </a:cubicBezTo>
                  <a:cubicBezTo>
                    <a:pt x="1443" y="4797"/>
                    <a:pt x="2080" y="4583"/>
                    <a:pt x="2349" y="4531"/>
                  </a:cubicBezTo>
                  <a:cubicBezTo>
                    <a:pt x="2597" y="4496"/>
                    <a:pt x="2846" y="4467"/>
                    <a:pt x="3096" y="4467"/>
                  </a:cubicBezTo>
                  <a:cubicBezTo>
                    <a:pt x="3416" y="4467"/>
                    <a:pt x="3737" y="4514"/>
                    <a:pt x="4056" y="4652"/>
                  </a:cubicBezTo>
                  <a:cubicBezTo>
                    <a:pt x="3488" y="4652"/>
                    <a:pt x="2798" y="4776"/>
                    <a:pt x="2268" y="5021"/>
                  </a:cubicBezTo>
                  <a:cubicBezTo>
                    <a:pt x="1899" y="5182"/>
                    <a:pt x="705" y="5789"/>
                    <a:pt x="1615" y="6290"/>
                  </a:cubicBezTo>
                  <a:cubicBezTo>
                    <a:pt x="1642" y="6305"/>
                    <a:pt x="1673" y="6311"/>
                    <a:pt x="1707" y="6311"/>
                  </a:cubicBezTo>
                  <a:cubicBezTo>
                    <a:pt x="2171" y="6311"/>
                    <a:pt x="3322" y="5116"/>
                    <a:pt x="4246" y="5116"/>
                  </a:cubicBezTo>
                  <a:cubicBezTo>
                    <a:pt x="4424" y="5116"/>
                    <a:pt x="4594" y="5161"/>
                    <a:pt x="4749" y="5267"/>
                  </a:cubicBezTo>
                  <a:cubicBezTo>
                    <a:pt x="4950" y="4202"/>
                    <a:pt x="6617" y="4531"/>
                    <a:pt x="7185" y="3872"/>
                  </a:cubicBezTo>
                  <a:cubicBezTo>
                    <a:pt x="7557" y="3389"/>
                    <a:pt x="7268" y="3223"/>
                    <a:pt x="6887" y="3223"/>
                  </a:cubicBezTo>
                  <a:cubicBezTo>
                    <a:pt x="6686" y="3223"/>
                    <a:pt x="6460" y="3269"/>
                    <a:pt x="6291" y="3340"/>
                  </a:cubicBezTo>
                  <a:cubicBezTo>
                    <a:pt x="5764" y="3502"/>
                    <a:pt x="5317" y="4159"/>
                    <a:pt x="4829" y="4159"/>
                  </a:cubicBezTo>
                  <a:cubicBezTo>
                    <a:pt x="4994" y="3381"/>
                    <a:pt x="7190" y="2151"/>
                    <a:pt x="6862" y="1371"/>
                  </a:cubicBezTo>
                  <a:cubicBezTo>
                    <a:pt x="6802" y="1241"/>
                    <a:pt x="6707" y="1189"/>
                    <a:pt x="6592" y="1189"/>
                  </a:cubicBezTo>
                  <a:cubicBezTo>
                    <a:pt x="6167" y="1189"/>
                    <a:pt x="5476" y="1923"/>
                    <a:pt x="5317" y="2151"/>
                  </a:cubicBezTo>
                  <a:cubicBezTo>
                    <a:pt x="4950" y="2603"/>
                    <a:pt x="4829" y="3135"/>
                    <a:pt x="4545" y="3668"/>
                  </a:cubicBezTo>
                  <a:cubicBezTo>
                    <a:pt x="4260" y="2686"/>
                    <a:pt x="4653" y="1474"/>
                    <a:pt x="4870" y="634"/>
                  </a:cubicBezTo>
                  <a:cubicBezTo>
                    <a:pt x="4979" y="216"/>
                    <a:pt x="4871" y="0"/>
                    <a:pt x="4686" y="0"/>
                  </a:cubicBez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121"/>
            <p:cNvSpPr/>
            <p:nvPr/>
          </p:nvSpPr>
          <p:spPr>
            <a:xfrm>
              <a:off x="7320518" y="2492614"/>
              <a:ext cx="153374" cy="102749"/>
            </a:xfrm>
            <a:custGeom>
              <a:avLst/>
              <a:gdLst/>
              <a:ahLst/>
              <a:cxnLst/>
              <a:rect l="l" t="t" r="r" b="b"/>
              <a:pathLst>
                <a:path w="2866" h="1920" extrusionOk="0">
                  <a:moveTo>
                    <a:pt x="1677" y="1"/>
                  </a:moveTo>
                  <a:cubicBezTo>
                    <a:pt x="1346" y="1"/>
                    <a:pt x="1383" y="546"/>
                    <a:pt x="1457" y="1006"/>
                  </a:cubicBezTo>
                  <a:cubicBezTo>
                    <a:pt x="1452" y="1000"/>
                    <a:pt x="1452" y="998"/>
                    <a:pt x="1450" y="995"/>
                  </a:cubicBezTo>
                  <a:cubicBezTo>
                    <a:pt x="1278" y="706"/>
                    <a:pt x="1064" y="415"/>
                    <a:pt x="863" y="415"/>
                  </a:cubicBezTo>
                  <a:cubicBezTo>
                    <a:pt x="826" y="415"/>
                    <a:pt x="789" y="425"/>
                    <a:pt x="752" y="448"/>
                  </a:cubicBezTo>
                  <a:cubicBezTo>
                    <a:pt x="336" y="706"/>
                    <a:pt x="889" y="1101"/>
                    <a:pt x="1251" y="1339"/>
                  </a:cubicBezTo>
                  <a:cubicBezTo>
                    <a:pt x="1152" y="1338"/>
                    <a:pt x="1050" y="1335"/>
                    <a:pt x="947" y="1335"/>
                  </a:cubicBezTo>
                  <a:cubicBezTo>
                    <a:pt x="577" y="1335"/>
                    <a:pt x="210" y="1376"/>
                    <a:pt x="26" y="1708"/>
                  </a:cubicBezTo>
                  <a:cubicBezTo>
                    <a:pt x="0" y="1752"/>
                    <a:pt x="13" y="1825"/>
                    <a:pt x="62" y="1848"/>
                  </a:cubicBezTo>
                  <a:cubicBezTo>
                    <a:pt x="177" y="1899"/>
                    <a:pt x="284" y="1920"/>
                    <a:pt x="387" y="1920"/>
                  </a:cubicBezTo>
                  <a:cubicBezTo>
                    <a:pt x="424" y="1920"/>
                    <a:pt x="460" y="1917"/>
                    <a:pt x="496" y="1912"/>
                  </a:cubicBezTo>
                  <a:cubicBezTo>
                    <a:pt x="538" y="1918"/>
                    <a:pt x="582" y="1918"/>
                    <a:pt x="623" y="1918"/>
                  </a:cubicBezTo>
                  <a:cubicBezTo>
                    <a:pt x="651" y="1907"/>
                    <a:pt x="685" y="1900"/>
                    <a:pt x="716" y="1894"/>
                  </a:cubicBezTo>
                  <a:cubicBezTo>
                    <a:pt x="868" y="1874"/>
                    <a:pt x="1018" y="1840"/>
                    <a:pt x="1166" y="1809"/>
                  </a:cubicBezTo>
                  <a:cubicBezTo>
                    <a:pt x="1315" y="1763"/>
                    <a:pt x="1463" y="1719"/>
                    <a:pt x="1602" y="1695"/>
                  </a:cubicBezTo>
                  <a:cubicBezTo>
                    <a:pt x="1669" y="1677"/>
                    <a:pt x="1737" y="1654"/>
                    <a:pt x="1801" y="1633"/>
                  </a:cubicBezTo>
                  <a:cubicBezTo>
                    <a:pt x="1801" y="1631"/>
                    <a:pt x="1806" y="1631"/>
                    <a:pt x="1806" y="1628"/>
                  </a:cubicBezTo>
                  <a:cubicBezTo>
                    <a:pt x="2098" y="1553"/>
                    <a:pt x="2866" y="1192"/>
                    <a:pt x="2775" y="897"/>
                  </a:cubicBezTo>
                  <a:cubicBezTo>
                    <a:pt x="2723" y="728"/>
                    <a:pt x="2614" y="674"/>
                    <a:pt x="2471" y="674"/>
                  </a:cubicBezTo>
                  <a:cubicBezTo>
                    <a:pt x="2423" y="674"/>
                    <a:pt x="2370" y="681"/>
                    <a:pt x="2315" y="690"/>
                  </a:cubicBezTo>
                  <a:cubicBezTo>
                    <a:pt x="2158" y="721"/>
                    <a:pt x="2034" y="799"/>
                    <a:pt x="1935" y="902"/>
                  </a:cubicBezTo>
                  <a:cubicBezTo>
                    <a:pt x="1987" y="479"/>
                    <a:pt x="1995" y="1"/>
                    <a:pt x="1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121"/>
            <p:cNvSpPr/>
            <p:nvPr/>
          </p:nvSpPr>
          <p:spPr>
            <a:xfrm>
              <a:off x="7346098" y="2574866"/>
              <a:ext cx="14128" cy="10971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264" y="205"/>
                    <a:pt x="261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121"/>
            <p:cNvSpPr/>
            <p:nvPr/>
          </p:nvSpPr>
          <p:spPr>
            <a:xfrm>
              <a:off x="7367772" y="2572672"/>
              <a:ext cx="14181" cy="10864"/>
            </a:xfrm>
            <a:custGeom>
              <a:avLst/>
              <a:gdLst/>
              <a:ahLst/>
              <a:cxnLst/>
              <a:rect l="l" t="t" r="r" b="b"/>
              <a:pathLst>
                <a:path w="265" h="203" extrusionOk="0">
                  <a:moveTo>
                    <a:pt x="135" y="0"/>
                  </a:moveTo>
                  <a:cubicBezTo>
                    <a:pt x="1" y="0"/>
                    <a:pt x="1" y="202"/>
                    <a:pt x="135" y="202"/>
                  </a:cubicBezTo>
                  <a:cubicBezTo>
                    <a:pt x="136" y="202"/>
                    <a:pt x="137" y="202"/>
                    <a:pt x="138" y="202"/>
                  </a:cubicBezTo>
                  <a:cubicBezTo>
                    <a:pt x="264" y="202"/>
                    <a:pt x="264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121"/>
            <p:cNvSpPr/>
            <p:nvPr/>
          </p:nvSpPr>
          <p:spPr>
            <a:xfrm>
              <a:off x="7368896" y="2527719"/>
              <a:ext cx="14021" cy="10864"/>
            </a:xfrm>
            <a:custGeom>
              <a:avLst/>
              <a:gdLst/>
              <a:ahLst/>
              <a:cxnLst/>
              <a:rect l="l" t="t" r="r" b="b"/>
              <a:pathLst>
                <a:path w="262" h="203" extrusionOk="0">
                  <a:moveTo>
                    <a:pt x="132" y="1"/>
                  </a:moveTo>
                  <a:cubicBezTo>
                    <a:pt x="1" y="1"/>
                    <a:pt x="1" y="202"/>
                    <a:pt x="132" y="202"/>
                  </a:cubicBezTo>
                  <a:cubicBezTo>
                    <a:pt x="262" y="202"/>
                    <a:pt x="262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121"/>
            <p:cNvSpPr/>
            <p:nvPr/>
          </p:nvSpPr>
          <p:spPr>
            <a:xfrm>
              <a:off x="7403039" y="2559668"/>
              <a:ext cx="10971" cy="11720"/>
            </a:xfrm>
            <a:custGeom>
              <a:avLst/>
              <a:gdLst/>
              <a:ahLst/>
              <a:cxnLst/>
              <a:rect l="l" t="t" r="r" b="b"/>
              <a:pathLst>
                <a:path w="205" h="219" extrusionOk="0">
                  <a:moveTo>
                    <a:pt x="103" y="1"/>
                  </a:moveTo>
                  <a:cubicBezTo>
                    <a:pt x="52" y="1"/>
                    <a:pt x="1" y="34"/>
                    <a:pt x="1" y="101"/>
                  </a:cubicBezTo>
                  <a:lnTo>
                    <a:pt x="1" y="119"/>
                  </a:lnTo>
                  <a:cubicBezTo>
                    <a:pt x="1" y="185"/>
                    <a:pt x="52" y="218"/>
                    <a:pt x="103" y="218"/>
                  </a:cubicBezTo>
                  <a:cubicBezTo>
                    <a:pt x="154" y="218"/>
                    <a:pt x="205" y="185"/>
                    <a:pt x="205" y="119"/>
                  </a:cubicBezTo>
                  <a:lnTo>
                    <a:pt x="205" y="101"/>
                  </a:lnTo>
                  <a:cubicBezTo>
                    <a:pt x="205" y="34"/>
                    <a:pt x="154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121"/>
            <p:cNvSpPr/>
            <p:nvPr/>
          </p:nvSpPr>
          <p:spPr>
            <a:xfrm>
              <a:off x="7403628" y="2520120"/>
              <a:ext cx="14289" cy="10864"/>
            </a:xfrm>
            <a:custGeom>
              <a:avLst/>
              <a:gdLst/>
              <a:ahLst/>
              <a:cxnLst/>
              <a:rect l="l" t="t" r="r" b="b"/>
              <a:pathLst>
                <a:path w="267" h="203" extrusionOk="0">
                  <a:moveTo>
                    <a:pt x="132" y="1"/>
                  </a:moveTo>
                  <a:cubicBezTo>
                    <a:pt x="0" y="1"/>
                    <a:pt x="0" y="202"/>
                    <a:pt x="132" y="202"/>
                  </a:cubicBezTo>
                  <a:cubicBezTo>
                    <a:pt x="266" y="202"/>
                    <a:pt x="266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121"/>
            <p:cNvSpPr/>
            <p:nvPr/>
          </p:nvSpPr>
          <p:spPr>
            <a:xfrm>
              <a:off x="7429851" y="2549607"/>
              <a:ext cx="14021" cy="10971"/>
            </a:xfrm>
            <a:custGeom>
              <a:avLst/>
              <a:gdLst/>
              <a:ahLst/>
              <a:cxnLst/>
              <a:rect l="l" t="t" r="r" b="b"/>
              <a:pathLst>
                <a:path w="262" h="205" extrusionOk="0">
                  <a:moveTo>
                    <a:pt x="133" y="0"/>
                  </a:moveTo>
                  <a:cubicBezTo>
                    <a:pt x="1" y="0"/>
                    <a:pt x="1" y="204"/>
                    <a:pt x="133" y="204"/>
                  </a:cubicBezTo>
                  <a:cubicBezTo>
                    <a:pt x="262" y="204"/>
                    <a:pt x="262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121"/>
            <p:cNvSpPr/>
            <p:nvPr/>
          </p:nvSpPr>
          <p:spPr>
            <a:xfrm>
              <a:off x="7446173" y="2537566"/>
              <a:ext cx="14181" cy="10971"/>
            </a:xfrm>
            <a:custGeom>
              <a:avLst/>
              <a:gdLst/>
              <a:ahLst/>
              <a:cxnLst/>
              <a:rect l="l" t="t" r="r" b="b"/>
              <a:pathLst>
                <a:path w="265" h="205" extrusionOk="0">
                  <a:moveTo>
                    <a:pt x="133" y="0"/>
                  </a:moveTo>
                  <a:cubicBezTo>
                    <a:pt x="1" y="0"/>
                    <a:pt x="1" y="204"/>
                    <a:pt x="133" y="204"/>
                  </a:cubicBezTo>
                  <a:cubicBezTo>
                    <a:pt x="133" y="204"/>
                    <a:pt x="134" y="204"/>
                    <a:pt x="135" y="204"/>
                  </a:cubicBezTo>
                  <a:cubicBezTo>
                    <a:pt x="264" y="204"/>
                    <a:pt x="264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121"/>
            <p:cNvSpPr/>
            <p:nvPr/>
          </p:nvSpPr>
          <p:spPr>
            <a:xfrm>
              <a:off x="7262721" y="2371938"/>
              <a:ext cx="33393" cy="49073"/>
            </a:xfrm>
            <a:custGeom>
              <a:avLst/>
              <a:gdLst/>
              <a:ahLst/>
              <a:cxnLst/>
              <a:rect l="l" t="t" r="r" b="b"/>
              <a:pathLst>
                <a:path w="624" h="917" extrusionOk="0">
                  <a:moveTo>
                    <a:pt x="99" y="0"/>
                  </a:moveTo>
                  <a:cubicBezTo>
                    <a:pt x="57" y="0"/>
                    <a:pt x="24" y="39"/>
                    <a:pt x="21" y="80"/>
                  </a:cubicBezTo>
                  <a:cubicBezTo>
                    <a:pt x="0" y="401"/>
                    <a:pt x="228" y="692"/>
                    <a:pt x="450" y="894"/>
                  </a:cubicBezTo>
                  <a:cubicBezTo>
                    <a:pt x="467" y="910"/>
                    <a:pt x="486" y="917"/>
                    <a:pt x="505" y="917"/>
                  </a:cubicBezTo>
                  <a:cubicBezTo>
                    <a:pt x="569" y="917"/>
                    <a:pt x="624" y="835"/>
                    <a:pt x="564" y="783"/>
                  </a:cubicBezTo>
                  <a:cubicBezTo>
                    <a:pt x="370" y="605"/>
                    <a:pt x="163" y="359"/>
                    <a:pt x="179" y="80"/>
                  </a:cubicBezTo>
                  <a:cubicBezTo>
                    <a:pt x="181" y="39"/>
                    <a:pt x="140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121"/>
            <p:cNvSpPr/>
            <p:nvPr/>
          </p:nvSpPr>
          <p:spPr>
            <a:xfrm>
              <a:off x="7197913" y="2532161"/>
              <a:ext cx="54639" cy="13700"/>
            </a:xfrm>
            <a:custGeom>
              <a:avLst/>
              <a:gdLst/>
              <a:ahLst/>
              <a:cxnLst/>
              <a:rect l="l" t="t" r="r" b="b"/>
              <a:pathLst>
                <a:path w="1021" h="256" extrusionOk="0">
                  <a:moveTo>
                    <a:pt x="907" y="0"/>
                  </a:moveTo>
                  <a:cubicBezTo>
                    <a:pt x="900" y="0"/>
                    <a:pt x="893" y="1"/>
                    <a:pt x="886" y="3"/>
                  </a:cubicBezTo>
                  <a:cubicBezTo>
                    <a:pt x="713" y="45"/>
                    <a:pt x="534" y="96"/>
                    <a:pt x="357" y="96"/>
                  </a:cubicBezTo>
                  <a:cubicBezTo>
                    <a:pt x="283" y="96"/>
                    <a:pt x="210" y="87"/>
                    <a:pt x="137" y="65"/>
                  </a:cubicBezTo>
                  <a:cubicBezTo>
                    <a:pt x="128" y="63"/>
                    <a:pt x="120" y="62"/>
                    <a:pt x="113" y="62"/>
                  </a:cubicBezTo>
                  <a:cubicBezTo>
                    <a:pt x="29" y="62"/>
                    <a:pt x="0" y="194"/>
                    <a:pt x="90" y="220"/>
                  </a:cubicBezTo>
                  <a:cubicBezTo>
                    <a:pt x="176" y="245"/>
                    <a:pt x="262" y="255"/>
                    <a:pt x="347" y="255"/>
                  </a:cubicBezTo>
                  <a:cubicBezTo>
                    <a:pt x="543" y="255"/>
                    <a:pt x="737" y="203"/>
                    <a:pt x="927" y="158"/>
                  </a:cubicBezTo>
                  <a:cubicBezTo>
                    <a:pt x="1020" y="139"/>
                    <a:pt x="992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121"/>
            <p:cNvSpPr/>
            <p:nvPr/>
          </p:nvSpPr>
          <p:spPr>
            <a:xfrm>
              <a:off x="7255817" y="2579254"/>
              <a:ext cx="47842" cy="32805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784" y="1"/>
                  </a:moveTo>
                  <a:cubicBezTo>
                    <a:pt x="776" y="1"/>
                    <a:pt x="768" y="2"/>
                    <a:pt x="760" y="4"/>
                  </a:cubicBezTo>
                  <a:cubicBezTo>
                    <a:pt x="615" y="48"/>
                    <a:pt x="470" y="89"/>
                    <a:pt x="336" y="164"/>
                  </a:cubicBezTo>
                  <a:cubicBezTo>
                    <a:pt x="202" y="242"/>
                    <a:pt x="91" y="355"/>
                    <a:pt x="21" y="492"/>
                  </a:cubicBezTo>
                  <a:cubicBezTo>
                    <a:pt x="0" y="531"/>
                    <a:pt x="11" y="580"/>
                    <a:pt x="49" y="603"/>
                  </a:cubicBezTo>
                  <a:cubicBezTo>
                    <a:pt x="62" y="610"/>
                    <a:pt x="76" y="613"/>
                    <a:pt x="90" y="613"/>
                  </a:cubicBezTo>
                  <a:cubicBezTo>
                    <a:pt x="118" y="613"/>
                    <a:pt x="147" y="601"/>
                    <a:pt x="160" y="575"/>
                  </a:cubicBezTo>
                  <a:cubicBezTo>
                    <a:pt x="220" y="451"/>
                    <a:pt x="308" y="363"/>
                    <a:pt x="426" y="299"/>
                  </a:cubicBezTo>
                  <a:cubicBezTo>
                    <a:pt x="543" y="234"/>
                    <a:pt x="672" y="200"/>
                    <a:pt x="801" y="162"/>
                  </a:cubicBezTo>
                  <a:cubicBezTo>
                    <a:pt x="893" y="133"/>
                    <a:pt x="866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121"/>
            <p:cNvSpPr/>
            <p:nvPr/>
          </p:nvSpPr>
          <p:spPr>
            <a:xfrm>
              <a:off x="7376763" y="2321527"/>
              <a:ext cx="28952" cy="56940"/>
            </a:xfrm>
            <a:custGeom>
              <a:avLst/>
              <a:gdLst/>
              <a:ahLst/>
              <a:cxnLst/>
              <a:rect l="l" t="t" r="r" b="b"/>
              <a:pathLst>
                <a:path w="541" h="1064" extrusionOk="0">
                  <a:moveTo>
                    <a:pt x="457" y="0"/>
                  </a:moveTo>
                  <a:cubicBezTo>
                    <a:pt x="435" y="0"/>
                    <a:pt x="413" y="10"/>
                    <a:pt x="396" y="25"/>
                  </a:cubicBezTo>
                  <a:cubicBezTo>
                    <a:pt x="259" y="139"/>
                    <a:pt x="177" y="314"/>
                    <a:pt x="117" y="474"/>
                  </a:cubicBezTo>
                  <a:cubicBezTo>
                    <a:pt x="60" y="637"/>
                    <a:pt x="22" y="810"/>
                    <a:pt x="6" y="981"/>
                  </a:cubicBezTo>
                  <a:cubicBezTo>
                    <a:pt x="1" y="1025"/>
                    <a:pt x="45" y="1064"/>
                    <a:pt x="86" y="1064"/>
                  </a:cubicBezTo>
                  <a:cubicBezTo>
                    <a:pt x="130" y="1064"/>
                    <a:pt x="164" y="1027"/>
                    <a:pt x="166" y="981"/>
                  </a:cubicBezTo>
                  <a:cubicBezTo>
                    <a:pt x="179" y="834"/>
                    <a:pt x="215" y="676"/>
                    <a:pt x="270" y="526"/>
                  </a:cubicBezTo>
                  <a:cubicBezTo>
                    <a:pt x="321" y="384"/>
                    <a:pt x="394" y="237"/>
                    <a:pt x="510" y="136"/>
                  </a:cubicBezTo>
                  <a:cubicBezTo>
                    <a:pt x="541" y="108"/>
                    <a:pt x="538" y="51"/>
                    <a:pt x="510" y="22"/>
                  </a:cubicBezTo>
                  <a:cubicBezTo>
                    <a:pt x="494" y="7"/>
                    <a:pt x="476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121"/>
            <p:cNvSpPr/>
            <p:nvPr/>
          </p:nvSpPr>
          <p:spPr>
            <a:xfrm>
              <a:off x="7461693" y="2393130"/>
              <a:ext cx="27132" cy="27132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409" y="1"/>
                  </a:moveTo>
                  <a:cubicBezTo>
                    <a:pt x="396" y="1"/>
                    <a:pt x="384" y="4"/>
                    <a:pt x="372" y="12"/>
                  </a:cubicBezTo>
                  <a:cubicBezTo>
                    <a:pt x="300" y="64"/>
                    <a:pt x="230" y="118"/>
                    <a:pt x="171" y="183"/>
                  </a:cubicBezTo>
                  <a:cubicBezTo>
                    <a:pt x="114" y="245"/>
                    <a:pt x="62" y="315"/>
                    <a:pt x="21" y="389"/>
                  </a:cubicBezTo>
                  <a:cubicBezTo>
                    <a:pt x="0" y="426"/>
                    <a:pt x="11" y="480"/>
                    <a:pt x="49" y="501"/>
                  </a:cubicBezTo>
                  <a:cubicBezTo>
                    <a:pt x="59" y="505"/>
                    <a:pt x="70" y="507"/>
                    <a:pt x="81" y="507"/>
                  </a:cubicBezTo>
                  <a:cubicBezTo>
                    <a:pt x="109" y="507"/>
                    <a:pt x="138" y="492"/>
                    <a:pt x="155" y="464"/>
                  </a:cubicBezTo>
                  <a:cubicBezTo>
                    <a:pt x="176" y="428"/>
                    <a:pt x="197" y="397"/>
                    <a:pt x="220" y="366"/>
                  </a:cubicBezTo>
                  <a:cubicBezTo>
                    <a:pt x="222" y="364"/>
                    <a:pt x="228" y="361"/>
                    <a:pt x="228" y="358"/>
                  </a:cubicBezTo>
                  <a:cubicBezTo>
                    <a:pt x="233" y="351"/>
                    <a:pt x="235" y="346"/>
                    <a:pt x="243" y="338"/>
                  </a:cubicBezTo>
                  <a:cubicBezTo>
                    <a:pt x="256" y="322"/>
                    <a:pt x="269" y="309"/>
                    <a:pt x="282" y="296"/>
                  </a:cubicBezTo>
                  <a:cubicBezTo>
                    <a:pt x="308" y="271"/>
                    <a:pt x="336" y="245"/>
                    <a:pt x="362" y="219"/>
                  </a:cubicBezTo>
                  <a:lnTo>
                    <a:pt x="411" y="180"/>
                  </a:lnTo>
                  <a:cubicBezTo>
                    <a:pt x="414" y="178"/>
                    <a:pt x="415" y="177"/>
                    <a:pt x="415" y="177"/>
                  </a:cubicBezTo>
                  <a:lnTo>
                    <a:pt x="415" y="177"/>
                  </a:lnTo>
                  <a:cubicBezTo>
                    <a:pt x="415" y="177"/>
                    <a:pt x="414" y="177"/>
                    <a:pt x="413" y="177"/>
                  </a:cubicBezTo>
                  <a:lnTo>
                    <a:pt x="413" y="177"/>
                  </a:lnTo>
                  <a:cubicBezTo>
                    <a:pt x="416" y="175"/>
                    <a:pt x="419" y="172"/>
                    <a:pt x="424" y="170"/>
                  </a:cubicBezTo>
                  <a:lnTo>
                    <a:pt x="452" y="152"/>
                  </a:lnTo>
                  <a:cubicBezTo>
                    <a:pt x="489" y="123"/>
                    <a:pt x="507" y="79"/>
                    <a:pt x="481" y="41"/>
                  </a:cubicBezTo>
                  <a:cubicBezTo>
                    <a:pt x="467" y="18"/>
                    <a:pt x="438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121"/>
            <p:cNvSpPr/>
            <p:nvPr/>
          </p:nvSpPr>
          <p:spPr>
            <a:xfrm>
              <a:off x="7494873" y="2481964"/>
              <a:ext cx="32698" cy="13967"/>
            </a:xfrm>
            <a:custGeom>
              <a:avLst/>
              <a:gdLst/>
              <a:ahLst/>
              <a:cxnLst/>
              <a:rect l="l" t="t" r="r" b="b"/>
              <a:pathLst>
                <a:path w="611" h="261" extrusionOk="0">
                  <a:moveTo>
                    <a:pt x="406" y="0"/>
                  </a:moveTo>
                  <a:cubicBezTo>
                    <a:pt x="283" y="0"/>
                    <a:pt x="158" y="42"/>
                    <a:pt x="55" y="109"/>
                  </a:cubicBezTo>
                  <a:cubicBezTo>
                    <a:pt x="18" y="132"/>
                    <a:pt x="0" y="179"/>
                    <a:pt x="26" y="218"/>
                  </a:cubicBezTo>
                  <a:cubicBezTo>
                    <a:pt x="42" y="243"/>
                    <a:pt x="72" y="260"/>
                    <a:pt x="100" y="260"/>
                  </a:cubicBezTo>
                  <a:cubicBezTo>
                    <a:pt x="113" y="260"/>
                    <a:pt x="126" y="257"/>
                    <a:pt x="137" y="249"/>
                  </a:cubicBezTo>
                  <a:cubicBezTo>
                    <a:pt x="166" y="228"/>
                    <a:pt x="197" y="212"/>
                    <a:pt x="225" y="197"/>
                  </a:cubicBezTo>
                  <a:lnTo>
                    <a:pt x="225" y="197"/>
                  </a:lnTo>
                  <a:cubicBezTo>
                    <a:pt x="222" y="198"/>
                    <a:pt x="221" y="198"/>
                    <a:pt x="220" y="198"/>
                  </a:cubicBezTo>
                  <a:cubicBezTo>
                    <a:pt x="219" y="198"/>
                    <a:pt x="236" y="191"/>
                    <a:pt x="241" y="189"/>
                  </a:cubicBezTo>
                  <a:cubicBezTo>
                    <a:pt x="248" y="187"/>
                    <a:pt x="259" y="184"/>
                    <a:pt x="266" y="179"/>
                  </a:cubicBezTo>
                  <a:cubicBezTo>
                    <a:pt x="282" y="174"/>
                    <a:pt x="300" y="171"/>
                    <a:pt x="315" y="166"/>
                  </a:cubicBezTo>
                  <a:cubicBezTo>
                    <a:pt x="323" y="163"/>
                    <a:pt x="334" y="163"/>
                    <a:pt x="341" y="163"/>
                  </a:cubicBezTo>
                  <a:lnTo>
                    <a:pt x="354" y="163"/>
                  </a:lnTo>
                  <a:cubicBezTo>
                    <a:pt x="372" y="161"/>
                    <a:pt x="390" y="161"/>
                    <a:pt x="406" y="161"/>
                  </a:cubicBezTo>
                  <a:lnTo>
                    <a:pt x="432" y="161"/>
                  </a:lnTo>
                  <a:cubicBezTo>
                    <a:pt x="435" y="161"/>
                    <a:pt x="449" y="162"/>
                    <a:pt x="452" y="162"/>
                  </a:cubicBezTo>
                  <a:cubicBezTo>
                    <a:pt x="453" y="162"/>
                    <a:pt x="452" y="162"/>
                    <a:pt x="445" y="161"/>
                  </a:cubicBezTo>
                  <a:lnTo>
                    <a:pt x="445" y="161"/>
                  </a:lnTo>
                  <a:cubicBezTo>
                    <a:pt x="465" y="163"/>
                    <a:pt x="481" y="166"/>
                    <a:pt x="502" y="174"/>
                  </a:cubicBezTo>
                  <a:cubicBezTo>
                    <a:pt x="509" y="176"/>
                    <a:pt x="516" y="177"/>
                    <a:pt x="524" y="177"/>
                  </a:cubicBezTo>
                  <a:cubicBezTo>
                    <a:pt x="559" y="177"/>
                    <a:pt x="593" y="154"/>
                    <a:pt x="600" y="119"/>
                  </a:cubicBezTo>
                  <a:cubicBezTo>
                    <a:pt x="610" y="76"/>
                    <a:pt x="587" y="32"/>
                    <a:pt x="545" y="19"/>
                  </a:cubicBezTo>
                  <a:cubicBezTo>
                    <a:pt x="500" y="6"/>
                    <a:pt x="453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121"/>
            <p:cNvSpPr/>
            <p:nvPr/>
          </p:nvSpPr>
          <p:spPr>
            <a:xfrm>
              <a:off x="7370448" y="2487209"/>
              <a:ext cx="11078" cy="8776"/>
            </a:xfrm>
            <a:custGeom>
              <a:avLst/>
              <a:gdLst/>
              <a:ahLst/>
              <a:cxnLst/>
              <a:rect l="l" t="t" r="r" b="b"/>
              <a:pathLst>
                <a:path w="207" h="164" extrusionOk="0">
                  <a:moveTo>
                    <a:pt x="103" y="1"/>
                  </a:moveTo>
                  <a:cubicBezTo>
                    <a:pt x="0" y="1"/>
                    <a:pt x="0" y="164"/>
                    <a:pt x="103" y="164"/>
                  </a:cubicBezTo>
                  <a:cubicBezTo>
                    <a:pt x="207" y="164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121"/>
            <p:cNvSpPr/>
            <p:nvPr/>
          </p:nvSpPr>
          <p:spPr>
            <a:xfrm>
              <a:off x="7371518" y="2458739"/>
              <a:ext cx="11131" cy="8616"/>
            </a:xfrm>
            <a:custGeom>
              <a:avLst/>
              <a:gdLst/>
              <a:ahLst/>
              <a:cxnLst/>
              <a:rect l="l" t="t" r="r" b="b"/>
              <a:pathLst>
                <a:path w="208" h="161" extrusionOk="0">
                  <a:moveTo>
                    <a:pt x="104" y="1"/>
                  </a:moveTo>
                  <a:cubicBezTo>
                    <a:pt x="1" y="1"/>
                    <a:pt x="1" y="161"/>
                    <a:pt x="104" y="161"/>
                  </a:cubicBezTo>
                  <a:cubicBezTo>
                    <a:pt x="207" y="161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121"/>
            <p:cNvSpPr/>
            <p:nvPr/>
          </p:nvSpPr>
          <p:spPr>
            <a:xfrm>
              <a:off x="7324639" y="2455421"/>
              <a:ext cx="11131" cy="8776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04" y="1"/>
                  </a:moveTo>
                  <a:cubicBezTo>
                    <a:pt x="1" y="1"/>
                    <a:pt x="1" y="163"/>
                    <a:pt x="104" y="163"/>
                  </a:cubicBezTo>
                  <a:cubicBezTo>
                    <a:pt x="208" y="163"/>
                    <a:pt x="208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121"/>
            <p:cNvSpPr/>
            <p:nvPr/>
          </p:nvSpPr>
          <p:spPr>
            <a:xfrm>
              <a:off x="7301841" y="2513484"/>
              <a:ext cx="11131" cy="8776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04" y="1"/>
                  </a:moveTo>
                  <a:cubicBezTo>
                    <a:pt x="1" y="1"/>
                    <a:pt x="1" y="163"/>
                    <a:pt x="104" y="163"/>
                  </a:cubicBezTo>
                  <a:cubicBezTo>
                    <a:pt x="207" y="163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121"/>
            <p:cNvSpPr/>
            <p:nvPr/>
          </p:nvSpPr>
          <p:spPr>
            <a:xfrm>
              <a:off x="7463887" y="2507972"/>
              <a:ext cx="11131" cy="8776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04" y="0"/>
                  </a:moveTo>
                  <a:cubicBezTo>
                    <a:pt x="1" y="0"/>
                    <a:pt x="1" y="163"/>
                    <a:pt x="104" y="163"/>
                  </a:cubicBezTo>
                  <a:cubicBezTo>
                    <a:pt x="207" y="163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121"/>
            <p:cNvSpPr/>
            <p:nvPr/>
          </p:nvSpPr>
          <p:spPr>
            <a:xfrm>
              <a:off x="7437771" y="2454190"/>
              <a:ext cx="11238" cy="8776"/>
            </a:xfrm>
            <a:custGeom>
              <a:avLst/>
              <a:gdLst/>
              <a:ahLst/>
              <a:cxnLst/>
              <a:rect l="l" t="t" r="r" b="b"/>
              <a:pathLst>
                <a:path w="210" h="164" extrusionOk="0">
                  <a:moveTo>
                    <a:pt x="106" y="0"/>
                  </a:moveTo>
                  <a:cubicBezTo>
                    <a:pt x="0" y="0"/>
                    <a:pt x="0" y="163"/>
                    <a:pt x="106" y="163"/>
                  </a:cubicBezTo>
                  <a:cubicBezTo>
                    <a:pt x="210" y="163"/>
                    <a:pt x="210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121"/>
            <p:cNvSpPr/>
            <p:nvPr/>
          </p:nvSpPr>
          <p:spPr>
            <a:xfrm>
              <a:off x="7264380" y="2706351"/>
              <a:ext cx="14128" cy="10971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133" y="205"/>
                    <a:pt x="134" y="205"/>
                    <a:pt x="135" y="205"/>
                  </a:cubicBezTo>
                  <a:cubicBezTo>
                    <a:pt x="264" y="205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121"/>
            <p:cNvSpPr/>
            <p:nvPr/>
          </p:nvSpPr>
          <p:spPr>
            <a:xfrm>
              <a:off x="7233929" y="2672477"/>
              <a:ext cx="14181" cy="10971"/>
            </a:xfrm>
            <a:custGeom>
              <a:avLst/>
              <a:gdLst/>
              <a:ahLst/>
              <a:cxnLst/>
              <a:rect l="l" t="t" r="r" b="b"/>
              <a:pathLst>
                <a:path w="265" h="205" extrusionOk="0">
                  <a:moveTo>
                    <a:pt x="133" y="1"/>
                  </a:moveTo>
                  <a:cubicBezTo>
                    <a:pt x="1" y="1"/>
                    <a:pt x="1" y="205"/>
                    <a:pt x="133" y="205"/>
                  </a:cubicBezTo>
                  <a:cubicBezTo>
                    <a:pt x="264" y="205"/>
                    <a:pt x="264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121"/>
            <p:cNvSpPr/>
            <p:nvPr/>
          </p:nvSpPr>
          <p:spPr>
            <a:xfrm>
              <a:off x="7535384" y="2585783"/>
              <a:ext cx="14128" cy="10864"/>
            </a:xfrm>
            <a:custGeom>
              <a:avLst/>
              <a:gdLst/>
              <a:ahLst/>
              <a:cxnLst/>
              <a:rect l="l" t="t" r="r" b="b"/>
              <a:pathLst>
                <a:path w="264" h="203" extrusionOk="0">
                  <a:moveTo>
                    <a:pt x="132" y="1"/>
                  </a:moveTo>
                  <a:cubicBezTo>
                    <a:pt x="0" y="1"/>
                    <a:pt x="0" y="202"/>
                    <a:pt x="132" y="202"/>
                  </a:cubicBezTo>
                  <a:cubicBezTo>
                    <a:pt x="134" y="203"/>
                    <a:pt x="135" y="203"/>
                    <a:pt x="137" y="203"/>
                  </a:cubicBezTo>
                  <a:cubicBezTo>
                    <a:pt x="264" y="203"/>
                    <a:pt x="262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121"/>
            <p:cNvSpPr/>
            <p:nvPr/>
          </p:nvSpPr>
          <p:spPr>
            <a:xfrm>
              <a:off x="7552777" y="2561755"/>
              <a:ext cx="14181" cy="10971"/>
            </a:xfrm>
            <a:custGeom>
              <a:avLst/>
              <a:gdLst/>
              <a:ahLst/>
              <a:cxnLst/>
              <a:rect l="l" t="t" r="r" b="b"/>
              <a:pathLst>
                <a:path w="265" h="205" extrusionOk="0">
                  <a:moveTo>
                    <a:pt x="133" y="0"/>
                  </a:moveTo>
                  <a:cubicBezTo>
                    <a:pt x="1" y="0"/>
                    <a:pt x="1" y="204"/>
                    <a:pt x="133" y="204"/>
                  </a:cubicBezTo>
                  <a:cubicBezTo>
                    <a:pt x="264" y="204"/>
                    <a:pt x="264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121"/>
            <p:cNvSpPr/>
            <p:nvPr/>
          </p:nvSpPr>
          <p:spPr>
            <a:xfrm>
              <a:off x="7583334" y="2590225"/>
              <a:ext cx="14021" cy="10971"/>
            </a:xfrm>
            <a:custGeom>
              <a:avLst/>
              <a:gdLst/>
              <a:ahLst/>
              <a:cxnLst/>
              <a:rect l="l" t="t" r="r" b="b"/>
              <a:pathLst>
                <a:path w="262" h="205" extrusionOk="0">
                  <a:moveTo>
                    <a:pt x="133" y="1"/>
                  </a:moveTo>
                  <a:cubicBezTo>
                    <a:pt x="1" y="1"/>
                    <a:pt x="1" y="205"/>
                    <a:pt x="133" y="205"/>
                  </a:cubicBezTo>
                  <a:cubicBezTo>
                    <a:pt x="262" y="205"/>
                    <a:pt x="262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121"/>
            <p:cNvSpPr/>
            <p:nvPr/>
          </p:nvSpPr>
          <p:spPr>
            <a:xfrm>
              <a:off x="7234946" y="2879739"/>
              <a:ext cx="14289" cy="10971"/>
            </a:xfrm>
            <a:custGeom>
              <a:avLst/>
              <a:gdLst/>
              <a:ahLst/>
              <a:cxnLst/>
              <a:rect l="l" t="t" r="r" b="b"/>
              <a:pathLst>
                <a:path w="267" h="205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133" y="205"/>
                    <a:pt x="133" y="205"/>
                    <a:pt x="134" y="205"/>
                  </a:cubicBezTo>
                  <a:cubicBezTo>
                    <a:pt x="266" y="205"/>
                    <a:pt x="265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121"/>
            <p:cNvSpPr/>
            <p:nvPr/>
          </p:nvSpPr>
          <p:spPr>
            <a:xfrm>
              <a:off x="7257744" y="2859992"/>
              <a:ext cx="14128" cy="10971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4" y="204"/>
                    <a:pt x="264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121"/>
            <p:cNvSpPr/>
            <p:nvPr/>
          </p:nvSpPr>
          <p:spPr>
            <a:xfrm>
              <a:off x="7280702" y="2808565"/>
              <a:ext cx="14128" cy="10971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5" y="0"/>
                  </a:moveTo>
                  <a:cubicBezTo>
                    <a:pt x="0" y="0"/>
                    <a:pt x="0" y="204"/>
                    <a:pt x="135" y="204"/>
                  </a:cubicBezTo>
                  <a:cubicBezTo>
                    <a:pt x="264" y="204"/>
                    <a:pt x="264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121"/>
            <p:cNvSpPr/>
            <p:nvPr/>
          </p:nvSpPr>
          <p:spPr>
            <a:xfrm>
              <a:off x="7576859" y="2802999"/>
              <a:ext cx="14021" cy="10971"/>
            </a:xfrm>
            <a:custGeom>
              <a:avLst/>
              <a:gdLst/>
              <a:ahLst/>
              <a:cxnLst/>
              <a:rect l="l" t="t" r="r" b="b"/>
              <a:pathLst>
                <a:path w="262" h="205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261" y="205"/>
                    <a:pt x="261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121"/>
            <p:cNvSpPr/>
            <p:nvPr/>
          </p:nvSpPr>
          <p:spPr>
            <a:xfrm>
              <a:off x="7589703" y="2781058"/>
              <a:ext cx="14289" cy="10971"/>
            </a:xfrm>
            <a:custGeom>
              <a:avLst/>
              <a:gdLst/>
              <a:ahLst/>
              <a:cxnLst/>
              <a:rect l="l" t="t" r="r" b="b"/>
              <a:pathLst>
                <a:path w="267" h="205" extrusionOk="0">
                  <a:moveTo>
                    <a:pt x="135" y="0"/>
                  </a:moveTo>
                  <a:cubicBezTo>
                    <a:pt x="1" y="0"/>
                    <a:pt x="1" y="204"/>
                    <a:pt x="135" y="204"/>
                  </a:cubicBezTo>
                  <a:cubicBezTo>
                    <a:pt x="267" y="204"/>
                    <a:pt x="267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121"/>
            <p:cNvSpPr/>
            <p:nvPr/>
          </p:nvSpPr>
          <p:spPr>
            <a:xfrm>
              <a:off x="7535384" y="2807280"/>
              <a:ext cx="14128" cy="11024"/>
            </a:xfrm>
            <a:custGeom>
              <a:avLst/>
              <a:gdLst/>
              <a:ahLst/>
              <a:cxnLst/>
              <a:rect l="l" t="t" r="r" b="b"/>
              <a:pathLst>
                <a:path w="264" h="206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133" y="205"/>
                    <a:pt x="134" y="205"/>
                    <a:pt x="134" y="205"/>
                  </a:cubicBezTo>
                  <a:cubicBezTo>
                    <a:pt x="264" y="205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121"/>
            <p:cNvSpPr/>
            <p:nvPr/>
          </p:nvSpPr>
          <p:spPr>
            <a:xfrm>
              <a:off x="7324264" y="3013472"/>
              <a:ext cx="14128" cy="10971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4" y="0"/>
                  </a:moveTo>
                  <a:cubicBezTo>
                    <a:pt x="0" y="0"/>
                    <a:pt x="0" y="204"/>
                    <a:pt x="134" y="204"/>
                  </a:cubicBezTo>
                  <a:cubicBezTo>
                    <a:pt x="135" y="204"/>
                    <a:pt x="136" y="204"/>
                    <a:pt x="137" y="204"/>
                  </a:cubicBezTo>
                  <a:cubicBezTo>
                    <a:pt x="264" y="204"/>
                    <a:pt x="263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121"/>
            <p:cNvSpPr/>
            <p:nvPr/>
          </p:nvSpPr>
          <p:spPr>
            <a:xfrm>
              <a:off x="7348186" y="3026584"/>
              <a:ext cx="14128" cy="10971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133" y="205"/>
                    <a:pt x="133" y="205"/>
                    <a:pt x="134" y="205"/>
                  </a:cubicBezTo>
                  <a:cubicBezTo>
                    <a:pt x="264" y="205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121"/>
            <p:cNvSpPr/>
            <p:nvPr/>
          </p:nvSpPr>
          <p:spPr>
            <a:xfrm>
              <a:off x="7637706" y="2939087"/>
              <a:ext cx="14128" cy="10810"/>
            </a:xfrm>
            <a:custGeom>
              <a:avLst/>
              <a:gdLst/>
              <a:ahLst/>
              <a:cxnLst/>
              <a:rect l="l" t="t" r="r" b="b"/>
              <a:pathLst>
                <a:path w="264" h="202" extrusionOk="0">
                  <a:moveTo>
                    <a:pt x="132" y="0"/>
                  </a:moveTo>
                  <a:cubicBezTo>
                    <a:pt x="0" y="0"/>
                    <a:pt x="0" y="202"/>
                    <a:pt x="132" y="202"/>
                  </a:cubicBezTo>
                  <a:cubicBezTo>
                    <a:pt x="264" y="202"/>
                    <a:pt x="264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121"/>
            <p:cNvSpPr/>
            <p:nvPr/>
          </p:nvSpPr>
          <p:spPr>
            <a:xfrm>
              <a:off x="7643218" y="2914845"/>
              <a:ext cx="14021" cy="11131"/>
            </a:xfrm>
            <a:custGeom>
              <a:avLst/>
              <a:gdLst/>
              <a:ahLst/>
              <a:cxnLst/>
              <a:rect l="l" t="t" r="r" b="b"/>
              <a:pathLst>
                <a:path w="262" h="208" extrusionOk="0">
                  <a:moveTo>
                    <a:pt x="132" y="1"/>
                  </a:moveTo>
                  <a:cubicBezTo>
                    <a:pt x="1" y="1"/>
                    <a:pt x="1" y="208"/>
                    <a:pt x="132" y="208"/>
                  </a:cubicBezTo>
                  <a:cubicBezTo>
                    <a:pt x="261" y="205"/>
                    <a:pt x="261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121"/>
            <p:cNvSpPr/>
            <p:nvPr/>
          </p:nvSpPr>
          <p:spPr>
            <a:xfrm>
              <a:off x="7583334" y="2975156"/>
              <a:ext cx="14021" cy="10971"/>
            </a:xfrm>
            <a:custGeom>
              <a:avLst/>
              <a:gdLst/>
              <a:ahLst/>
              <a:cxnLst/>
              <a:rect l="l" t="t" r="r" b="b"/>
              <a:pathLst>
                <a:path w="262" h="205" extrusionOk="0">
                  <a:moveTo>
                    <a:pt x="133" y="0"/>
                  </a:moveTo>
                  <a:cubicBezTo>
                    <a:pt x="1" y="0"/>
                    <a:pt x="1" y="205"/>
                    <a:pt x="133" y="205"/>
                  </a:cubicBezTo>
                  <a:cubicBezTo>
                    <a:pt x="133" y="205"/>
                    <a:pt x="134" y="205"/>
                    <a:pt x="135" y="205"/>
                  </a:cubicBezTo>
                  <a:cubicBezTo>
                    <a:pt x="262" y="205"/>
                    <a:pt x="261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121"/>
            <p:cNvSpPr/>
            <p:nvPr/>
          </p:nvSpPr>
          <p:spPr>
            <a:xfrm>
              <a:off x="7335449" y="2613717"/>
              <a:ext cx="110241" cy="79042"/>
            </a:xfrm>
            <a:custGeom>
              <a:avLst/>
              <a:gdLst/>
              <a:ahLst/>
              <a:cxnLst/>
              <a:rect l="l" t="t" r="r" b="b"/>
              <a:pathLst>
                <a:path w="2060" h="1477" extrusionOk="0">
                  <a:moveTo>
                    <a:pt x="545" y="0"/>
                  </a:moveTo>
                  <a:cubicBezTo>
                    <a:pt x="416" y="0"/>
                    <a:pt x="294" y="46"/>
                    <a:pt x="202" y="166"/>
                  </a:cubicBezTo>
                  <a:cubicBezTo>
                    <a:pt x="0" y="427"/>
                    <a:pt x="308" y="629"/>
                    <a:pt x="525" y="719"/>
                  </a:cubicBezTo>
                  <a:cubicBezTo>
                    <a:pt x="987" y="915"/>
                    <a:pt x="1458" y="1068"/>
                    <a:pt x="1824" y="1435"/>
                  </a:cubicBezTo>
                  <a:cubicBezTo>
                    <a:pt x="1837" y="1448"/>
                    <a:pt x="1853" y="1455"/>
                    <a:pt x="1866" y="1461"/>
                  </a:cubicBezTo>
                  <a:cubicBezTo>
                    <a:pt x="1882" y="1472"/>
                    <a:pt x="1901" y="1477"/>
                    <a:pt x="1920" y="1477"/>
                  </a:cubicBezTo>
                  <a:cubicBezTo>
                    <a:pt x="1990" y="1477"/>
                    <a:pt x="2060" y="1404"/>
                    <a:pt x="2010" y="1326"/>
                  </a:cubicBezTo>
                  <a:cubicBezTo>
                    <a:pt x="1737" y="890"/>
                    <a:pt x="1535" y="528"/>
                    <a:pt x="1116" y="220"/>
                  </a:cubicBezTo>
                  <a:cubicBezTo>
                    <a:pt x="964" y="110"/>
                    <a:pt x="745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121"/>
            <p:cNvSpPr/>
            <p:nvPr/>
          </p:nvSpPr>
          <p:spPr>
            <a:xfrm>
              <a:off x="7458910" y="2819321"/>
              <a:ext cx="40832" cy="80326"/>
            </a:xfrm>
            <a:custGeom>
              <a:avLst/>
              <a:gdLst/>
              <a:ahLst/>
              <a:cxnLst/>
              <a:rect l="l" t="t" r="r" b="b"/>
              <a:pathLst>
                <a:path w="763" h="1501" extrusionOk="0">
                  <a:moveTo>
                    <a:pt x="501" y="0"/>
                  </a:moveTo>
                  <a:cubicBezTo>
                    <a:pt x="430" y="0"/>
                    <a:pt x="357" y="43"/>
                    <a:pt x="305" y="138"/>
                  </a:cubicBezTo>
                  <a:cubicBezTo>
                    <a:pt x="233" y="267"/>
                    <a:pt x="207" y="424"/>
                    <a:pt x="181" y="569"/>
                  </a:cubicBezTo>
                  <a:cubicBezTo>
                    <a:pt x="140" y="825"/>
                    <a:pt x="99" y="1081"/>
                    <a:pt x="42" y="1331"/>
                  </a:cubicBezTo>
                  <a:cubicBezTo>
                    <a:pt x="3" y="1378"/>
                    <a:pt x="1" y="1448"/>
                    <a:pt x="68" y="1479"/>
                  </a:cubicBezTo>
                  <a:lnTo>
                    <a:pt x="73" y="1479"/>
                  </a:lnTo>
                  <a:cubicBezTo>
                    <a:pt x="92" y="1493"/>
                    <a:pt x="115" y="1501"/>
                    <a:pt x="138" y="1501"/>
                  </a:cubicBezTo>
                  <a:cubicBezTo>
                    <a:pt x="169" y="1501"/>
                    <a:pt x="200" y="1486"/>
                    <a:pt x="218" y="1455"/>
                  </a:cubicBezTo>
                  <a:cubicBezTo>
                    <a:pt x="331" y="1378"/>
                    <a:pt x="417" y="1179"/>
                    <a:pt x="460" y="1096"/>
                  </a:cubicBezTo>
                  <a:cubicBezTo>
                    <a:pt x="592" y="856"/>
                    <a:pt x="763" y="515"/>
                    <a:pt x="719" y="228"/>
                  </a:cubicBezTo>
                  <a:cubicBezTo>
                    <a:pt x="696" y="85"/>
                    <a:pt x="601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121"/>
            <p:cNvSpPr/>
            <p:nvPr/>
          </p:nvSpPr>
          <p:spPr>
            <a:xfrm>
              <a:off x="7327689" y="2914042"/>
              <a:ext cx="106120" cy="119660"/>
            </a:xfrm>
            <a:custGeom>
              <a:avLst/>
              <a:gdLst/>
              <a:ahLst/>
              <a:cxnLst/>
              <a:rect l="l" t="t" r="r" b="b"/>
              <a:pathLst>
                <a:path w="1983" h="2236" extrusionOk="0">
                  <a:moveTo>
                    <a:pt x="499" y="0"/>
                  </a:moveTo>
                  <a:cubicBezTo>
                    <a:pt x="450" y="0"/>
                    <a:pt x="398" y="11"/>
                    <a:pt x="344" y="34"/>
                  </a:cubicBezTo>
                  <a:cubicBezTo>
                    <a:pt x="1" y="181"/>
                    <a:pt x="370" y="832"/>
                    <a:pt x="486" y="993"/>
                  </a:cubicBezTo>
                  <a:cubicBezTo>
                    <a:pt x="817" y="1455"/>
                    <a:pt x="1352" y="1817"/>
                    <a:pt x="1760" y="2207"/>
                  </a:cubicBezTo>
                  <a:cubicBezTo>
                    <a:pt x="1783" y="2227"/>
                    <a:pt x="1807" y="2235"/>
                    <a:pt x="1830" y="2235"/>
                  </a:cubicBezTo>
                  <a:cubicBezTo>
                    <a:pt x="1912" y="2235"/>
                    <a:pt x="1982" y="2132"/>
                    <a:pt x="1910" y="2060"/>
                  </a:cubicBezTo>
                  <a:cubicBezTo>
                    <a:pt x="1907" y="2057"/>
                    <a:pt x="1905" y="2052"/>
                    <a:pt x="1897" y="2049"/>
                  </a:cubicBezTo>
                  <a:cubicBezTo>
                    <a:pt x="1910" y="2023"/>
                    <a:pt x="1913" y="1990"/>
                    <a:pt x="1897" y="1959"/>
                  </a:cubicBezTo>
                  <a:cubicBezTo>
                    <a:pt x="1662" y="1465"/>
                    <a:pt x="1305" y="1042"/>
                    <a:pt x="1068" y="548"/>
                  </a:cubicBezTo>
                  <a:cubicBezTo>
                    <a:pt x="958" y="319"/>
                    <a:pt x="768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121"/>
            <p:cNvSpPr/>
            <p:nvPr/>
          </p:nvSpPr>
          <p:spPr>
            <a:xfrm>
              <a:off x="7505843" y="3215705"/>
              <a:ext cx="115004" cy="133841"/>
            </a:xfrm>
            <a:custGeom>
              <a:avLst/>
              <a:gdLst/>
              <a:ahLst/>
              <a:cxnLst/>
              <a:rect l="l" t="t" r="r" b="b"/>
              <a:pathLst>
                <a:path w="2149" h="2501" extrusionOk="0">
                  <a:moveTo>
                    <a:pt x="1649" y="1"/>
                  </a:moveTo>
                  <a:cubicBezTo>
                    <a:pt x="1403" y="1"/>
                    <a:pt x="1151" y="435"/>
                    <a:pt x="1056" y="582"/>
                  </a:cubicBezTo>
                  <a:cubicBezTo>
                    <a:pt x="710" y="1109"/>
                    <a:pt x="545" y="1768"/>
                    <a:pt x="103" y="2220"/>
                  </a:cubicBezTo>
                  <a:cubicBezTo>
                    <a:pt x="69" y="2251"/>
                    <a:pt x="69" y="2290"/>
                    <a:pt x="82" y="2324"/>
                  </a:cubicBezTo>
                  <a:lnTo>
                    <a:pt x="77" y="2329"/>
                  </a:lnTo>
                  <a:cubicBezTo>
                    <a:pt x="0" y="2397"/>
                    <a:pt x="70" y="2501"/>
                    <a:pt x="153" y="2501"/>
                  </a:cubicBezTo>
                  <a:cubicBezTo>
                    <a:pt x="176" y="2501"/>
                    <a:pt x="200" y="2493"/>
                    <a:pt x="222" y="2473"/>
                  </a:cubicBezTo>
                  <a:cubicBezTo>
                    <a:pt x="271" y="2430"/>
                    <a:pt x="320" y="2391"/>
                    <a:pt x="371" y="2347"/>
                  </a:cubicBezTo>
                  <a:cubicBezTo>
                    <a:pt x="883" y="2055"/>
                    <a:pt x="1304" y="1631"/>
                    <a:pt x="1640" y="1143"/>
                  </a:cubicBezTo>
                  <a:cubicBezTo>
                    <a:pt x="1813" y="885"/>
                    <a:pt x="2149" y="257"/>
                    <a:pt x="1754" y="29"/>
                  </a:cubicBezTo>
                  <a:cubicBezTo>
                    <a:pt x="1719" y="10"/>
                    <a:pt x="1684" y="1"/>
                    <a:pt x="1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3" name="Google Shape;6673;p121"/>
          <p:cNvSpPr/>
          <p:nvPr/>
        </p:nvSpPr>
        <p:spPr>
          <a:xfrm>
            <a:off x="6770804" y="3807893"/>
            <a:ext cx="922692" cy="683555"/>
          </a:xfrm>
          <a:custGeom>
            <a:avLst/>
            <a:gdLst/>
            <a:ahLst/>
            <a:cxnLst/>
            <a:rect l="l" t="t" r="r" b="b"/>
            <a:pathLst>
              <a:path w="27144" h="20109" fill="none" extrusionOk="0">
                <a:moveTo>
                  <a:pt x="822" y="19827"/>
                </a:moveTo>
                <a:cubicBezTo>
                  <a:pt x="858" y="19830"/>
                  <a:pt x="886" y="19817"/>
                  <a:pt x="909" y="19791"/>
                </a:cubicBezTo>
                <a:cubicBezTo>
                  <a:pt x="1002" y="19688"/>
                  <a:pt x="1121" y="19621"/>
                  <a:pt x="1227" y="19533"/>
                </a:cubicBezTo>
                <a:cubicBezTo>
                  <a:pt x="1628" y="19202"/>
                  <a:pt x="2026" y="18861"/>
                  <a:pt x="2434" y="18535"/>
                </a:cubicBezTo>
                <a:cubicBezTo>
                  <a:pt x="2808" y="18236"/>
                  <a:pt x="3196" y="17949"/>
                  <a:pt x="3571" y="17647"/>
                </a:cubicBezTo>
                <a:cubicBezTo>
                  <a:pt x="4152" y="17179"/>
                  <a:pt x="4736" y="16714"/>
                  <a:pt x="5343" y="16277"/>
                </a:cubicBezTo>
                <a:cubicBezTo>
                  <a:pt x="6387" y="15528"/>
                  <a:pt x="7449" y="14802"/>
                  <a:pt x="8500" y="14066"/>
                </a:cubicBezTo>
                <a:cubicBezTo>
                  <a:pt x="8523" y="14050"/>
                  <a:pt x="8547" y="14040"/>
                  <a:pt x="8575" y="14022"/>
                </a:cubicBezTo>
                <a:cubicBezTo>
                  <a:pt x="8604" y="14115"/>
                  <a:pt x="8629" y="14203"/>
                  <a:pt x="8663" y="14285"/>
                </a:cubicBezTo>
                <a:cubicBezTo>
                  <a:pt x="8678" y="14332"/>
                  <a:pt x="8668" y="14365"/>
                  <a:pt x="8640" y="14399"/>
                </a:cubicBezTo>
                <a:cubicBezTo>
                  <a:pt x="8474" y="14595"/>
                  <a:pt x="8446" y="14825"/>
                  <a:pt x="8454" y="15071"/>
                </a:cubicBezTo>
                <a:cubicBezTo>
                  <a:pt x="8469" y="15536"/>
                  <a:pt x="8650" y="15949"/>
                  <a:pt x="8880" y="16329"/>
                </a:cubicBezTo>
                <a:cubicBezTo>
                  <a:pt x="9224" y="16908"/>
                  <a:pt x="9611" y="17463"/>
                  <a:pt x="10102" y="17936"/>
                </a:cubicBezTo>
                <a:cubicBezTo>
                  <a:pt x="10900" y="18706"/>
                  <a:pt x="11833" y="19279"/>
                  <a:pt x="12854" y="19711"/>
                </a:cubicBezTo>
                <a:cubicBezTo>
                  <a:pt x="13244" y="19876"/>
                  <a:pt x="13649" y="20024"/>
                  <a:pt x="14081" y="20057"/>
                </a:cubicBezTo>
                <a:cubicBezTo>
                  <a:pt x="14766" y="20109"/>
                  <a:pt x="15215" y="19429"/>
                  <a:pt x="14983" y="18871"/>
                </a:cubicBezTo>
                <a:cubicBezTo>
                  <a:pt x="14807" y="18453"/>
                  <a:pt x="14554" y="18125"/>
                  <a:pt x="14192" y="17864"/>
                </a:cubicBezTo>
                <a:cubicBezTo>
                  <a:pt x="13665" y="17486"/>
                  <a:pt x="13094" y="17189"/>
                  <a:pt x="12528" y="16882"/>
                </a:cubicBezTo>
                <a:cubicBezTo>
                  <a:pt x="11433" y="16295"/>
                  <a:pt x="10474" y="15546"/>
                  <a:pt x="9663" y="14598"/>
                </a:cubicBezTo>
                <a:cubicBezTo>
                  <a:pt x="9466" y="14371"/>
                  <a:pt x="9247" y="14120"/>
                  <a:pt x="8883" y="14192"/>
                </a:cubicBezTo>
                <a:cubicBezTo>
                  <a:pt x="8774" y="13872"/>
                  <a:pt x="8774" y="13872"/>
                  <a:pt x="9032" y="13691"/>
                </a:cubicBezTo>
                <a:cubicBezTo>
                  <a:pt x="9056" y="13676"/>
                  <a:pt x="9082" y="13663"/>
                  <a:pt x="9102" y="13642"/>
                </a:cubicBezTo>
                <a:cubicBezTo>
                  <a:pt x="9180" y="13565"/>
                  <a:pt x="9252" y="13577"/>
                  <a:pt x="9348" y="13621"/>
                </a:cubicBezTo>
                <a:cubicBezTo>
                  <a:pt x="9647" y="13756"/>
                  <a:pt x="9934" y="13918"/>
                  <a:pt x="10231" y="14061"/>
                </a:cubicBezTo>
                <a:cubicBezTo>
                  <a:pt x="10283" y="14086"/>
                  <a:pt x="10301" y="14120"/>
                  <a:pt x="10309" y="14177"/>
                </a:cubicBezTo>
                <a:cubicBezTo>
                  <a:pt x="10347" y="14404"/>
                  <a:pt x="10459" y="14593"/>
                  <a:pt x="10614" y="14763"/>
                </a:cubicBezTo>
                <a:cubicBezTo>
                  <a:pt x="10911" y="15084"/>
                  <a:pt x="11267" y="15319"/>
                  <a:pt x="11650" y="15520"/>
                </a:cubicBezTo>
                <a:cubicBezTo>
                  <a:pt x="12128" y="15771"/>
                  <a:pt x="12611" y="16011"/>
                  <a:pt x="13081" y="16277"/>
                </a:cubicBezTo>
                <a:cubicBezTo>
                  <a:pt x="13528" y="16536"/>
                  <a:pt x="14001" y="16753"/>
                  <a:pt x="14479" y="16949"/>
                </a:cubicBezTo>
                <a:cubicBezTo>
                  <a:pt x="15311" y="17293"/>
                  <a:pt x="16179" y="17448"/>
                  <a:pt x="17078" y="17324"/>
                </a:cubicBezTo>
                <a:cubicBezTo>
                  <a:pt x="17649" y="17244"/>
                  <a:pt x="18199" y="17096"/>
                  <a:pt x="18662" y="16717"/>
                </a:cubicBezTo>
                <a:cubicBezTo>
                  <a:pt x="18752" y="16644"/>
                  <a:pt x="18819" y="16554"/>
                  <a:pt x="18848" y="16437"/>
                </a:cubicBezTo>
                <a:cubicBezTo>
                  <a:pt x="18964" y="16006"/>
                  <a:pt x="18861" y="15644"/>
                  <a:pt x="18532" y="15339"/>
                </a:cubicBezTo>
                <a:cubicBezTo>
                  <a:pt x="18212" y="15037"/>
                  <a:pt x="17825" y="14890"/>
                  <a:pt x="17401" y="14812"/>
                </a:cubicBezTo>
                <a:cubicBezTo>
                  <a:pt x="16817" y="14706"/>
                  <a:pt x="16228" y="14660"/>
                  <a:pt x="15634" y="14647"/>
                </a:cubicBezTo>
                <a:cubicBezTo>
                  <a:pt x="15088" y="14634"/>
                  <a:pt x="14546" y="14603"/>
                  <a:pt x="14014" y="14453"/>
                </a:cubicBezTo>
                <a:cubicBezTo>
                  <a:pt x="13448" y="14296"/>
                  <a:pt x="12939" y="14014"/>
                  <a:pt x="12414" y="13766"/>
                </a:cubicBezTo>
                <a:cubicBezTo>
                  <a:pt x="12022" y="13575"/>
                  <a:pt x="11626" y="13381"/>
                  <a:pt x="11172" y="13358"/>
                </a:cubicBezTo>
                <a:cubicBezTo>
                  <a:pt x="10784" y="13340"/>
                  <a:pt x="10497" y="13459"/>
                  <a:pt x="10316" y="13807"/>
                </a:cubicBezTo>
                <a:cubicBezTo>
                  <a:pt x="10035" y="13668"/>
                  <a:pt x="9764" y="13531"/>
                  <a:pt x="9503" y="13397"/>
                </a:cubicBezTo>
                <a:cubicBezTo>
                  <a:pt x="9627" y="13311"/>
                  <a:pt x="9748" y="13223"/>
                  <a:pt x="9867" y="13143"/>
                </a:cubicBezTo>
                <a:cubicBezTo>
                  <a:pt x="10386" y="12789"/>
                  <a:pt x="10911" y="12438"/>
                  <a:pt x="11430" y="12087"/>
                </a:cubicBezTo>
                <a:cubicBezTo>
                  <a:pt x="11497" y="12040"/>
                  <a:pt x="11554" y="12032"/>
                  <a:pt x="11629" y="12061"/>
                </a:cubicBezTo>
                <a:cubicBezTo>
                  <a:pt x="11869" y="12144"/>
                  <a:pt x="12110" y="12218"/>
                  <a:pt x="12350" y="12291"/>
                </a:cubicBezTo>
                <a:cubicBezTo>
                  <a:pt x="12440" y="12319"/>
                  <a:pt x="12492" y="12361"/>
                  <a:pt x="12528" y="12454"/>
                </a:cubicBezTo>
                <a:cubicBezTo>
                  <a:pt x="12621" y="12704"/>
                  <a:pt x="12763" y="12929"/>
                  <a:pt x="12957" y="13118"/>
                </a:cubicBezTo>
                <a:cubicBezTo>
                  <a:pt x="13396" y="13533"/>
                  <a:pt x="13934" y="13745"/>
                  <a:pt x="14515" y="13856"/>
                </a:cubicBezTo>
                <a:cubicBezTo>
                  <a:pt x="15719" y="14081"/>
                  <a:pt x="16936" y="14205"/>
                  <a:pt x="18168" y="14190"/>
                </a:cubicBezTo>
                <a:cubicBezTo>
                  <a:pt x="19610" y="14169"/>
                  <a:pt x="21036" y="14027"/>
                  <a:pt x="22423" y="13603"/>
                </a:cubicBezTo>
                <a:cubicBezTo>
                  <a:pt x="22705" y="13518"/>
                  <a:pt x="22981" y="13420"/>
                  <a:pt x="23209" y="13223"/>
                </a:cubicBezTo>
                <a:cubicBezTo>
                  <a:pt x="23421" y="13035"/>
                  <a:pt x="23444" y="12820"/>
                  <a:pt x="23312" y="12570"/>
                </a:cubicBezTo>
                <a:cubicBezTo>
                  <a:pt x="23015" y="12012"/>
                  <a:pt x="22537" y="11712"/>
                  <a:pt x="21935" y="11567"/>
                </a:cubicBezTo>
                <a:cubicBezTo>
                  <a:pt x="21271" y="11402"/>
                  <a:pt x="20599" y="11407"/>
                  <a:pt x="19928" y="11472"/>
                </a:cubicBezTo>
                <a:cubicBezTo>
                  <a:pt x="18866" y="11575"/>
                  <a:pt x="17806" y="11691"/>
                  <a:pt x="16737" y="11717"/>
                </a:cubicBezTo>
                <a:cubicBezTo>
                  <a:pt x="15822" y="11740"/>
                  <a:pt x="14913" y="11740"/>
                  <a:pt x="14008" y="11567"/>
                </a:cubicBezTo>
                <a:cubicBezTo>
                  <a:pt x="13779" y="11521"/>
                  <a:pt x="13543" y="11518"/>
                  <a:pt x="13306" y="11511"/>
                </a:cubicBezTo>
                <a:cubicBezTo>
                  <a:pt x="12854" y="11503"/>
                  <a:pt x="12626" y="11647"/>
                  <a:pt x="12448" y="12061"/>
                </a:cubicBezTo>
                <a:cubicBezTo>
                  <a:pt x="12239" y="11999"/>
                  <a:pt x="12022" y="11937"/>
                  <a:pt x="11787" y="11870"/>
                </a:cubicBezTo>
                <a:cubicBezTo>
                  <a:pt x="11838" y="11833"/>
                  <a:pt x="11867" y="11815"/>
                  <a:pt x="11893" y="11795"/>
                </a:cubicBezTo>
                <a:cubicBezTo>
                  <a:pt x="12363" y="11482"/>
                  <a:pt x="12846" y="11188"/>
                  <a:pt x="13324" y="10890"/>
                </a:cubicBezTo>
                <a:cubicBezTo>
                  <a:pt x="13492" y="10785"/>
                  <a:pt x="13647" y="10728"/>
                  <a:pt x="13846" y="10761"/>
                </a:cubicBezTo>
                <a:cubicBezTo>
                  <a:pt x="13977" y="10785"/>
                  <a:pt x="14120" y="10769"/>
                  <a:pt x="14257" y="10759"/>
                </a:cubicBezTo>
                <a:cubicBezTo>
                  <a:pt x="14468" y="10743"/>
                  <a:pt x="14683" y="10720"/>
                  <a:pt x="14892" y="10702"/>
                </a:cubicBezTo>
                <a:cubicBezTo>
                  <a:pt x="15026" y="10916"/>
                  <a:pt x="15205" y="11058"/>
                  <a:pt x="15458" y="11107"/>
                </a:cubicBezTo>
                <a:cubicBezTo>
                  <a:pt x="15698" y="11154"/>
                  <a:pt x="15941" y="11162"/>
                  <a:pt x="16184" y="11133"/>
                </a:cubicBezTo>
                <a:cubicBezTo>
                  <a:pt x="16706" y="11066"/>
                  <a:pt x="17230" y="11014"/>
                  <a:pt x="17750" y="10942"/>
                </a:cubicBezTo>
                <a:cubicBezTo>
                  <a:pt x="18434" y="10852"/>
                  <a:pt x="19127" y="10805"/>
                  <a:pt x="19822" y="10813"/>
                </a:cubicBezTo>
                <a:cubicBezTo>
                  <a:pt x="20617" y="10823"/>
                  <a:pt x="21416" y="10847"/>
                  <a:pt x="22214" y="10823"/>
                </a:cubicBezTo>
                <a:cubicBezTo>
                  <a:pt x="23020" y="10797"/>
                  <a:pt x="23806" y="10668"/>
                  <a:pt x="24524" y="10263"/>
                </a:cubicBezTo>
                <a:cubicBezTo>
                  <a:pt x="24775" y="10121"/>
                  <a:pt x="24899" y="9875"/>
                  <a:pt x="24860" y="9591"/>
                </a:cubicBezTo>
                <a:cubicBezTo>
                  <a:pt x="24821" y="9302"/>
                  <a:pt x="24666" y="9095"/>
                  <a:pt x="24439" y="8927"/>
                </a:cubicBezTo>
                <a:cubicBezTo>
                  <a:pt x="23901" y="8532"/>
                  <a:pt x="23284" y="8397"/>
                  <a:pt x="22640" y="8364"/>
                </a:cubicBezTo>
                <a:cubicBezTo>
                  <a:pt x="21785" y="8315"/>
                  <a:pt x="20938" y="8436"/>
                  <a:pt x="20108" y="8622"/>
                </a:cubicBezTo>
                <a:cubicBezTo>
                  <a:pt x="18892" y="8888"/>
                  <a:pt x="17677" y="9180"/>
                  <a:pt x="16463" y="9464"/>
                </a:cubicBezTo>
                <a:cubicBezTo>
                  <a:pt x="15926" y="9591"/>
                  <a:pt x="15422" y="9803"/>
                  <a:pt x="15070" y="10237"/>
                </a:cubicBezTo>
                <a:cubicBezTo>
                  <a:pt x="14887" y="10462"/>
                  <a:pt x="14683" y="10498"/>
                  <a:pt x="14437" y="10511"/>
                </a:cubicBezTo>
                <a:cubicBezTo>
                  <a:pt x="14319" y="10516"/>
                  <a:pt x="14197" y="10526"/>
                  <a:pt x="14081" y="10534"/>
                </a:cubicBezTo>
                <a:cubicBezTo>
                  <a:pt x="14050" y="10534"/>
                  <a:pt x="14008" y="10555"/>
                  <a:pt x="13985" y="10508"/>
                </a:cubicBezTo>
                <a:cubicBezTo>
                  <a:pt x="14269" y="10314"/>
                  <a:pt x="14572" y="10146"/>
                  <a:pt x="14869" y="9978"/>
                </a:cubicBezTo>
                <a:cubicBezTo>
                  <a:pt x="15295" y="9736"/>
                  <a:pt x="15727" y="9503"/>
                  <a:pt x="16155" y="9263"/>
                </a:cubicBezTo>
                <a:cubicBezTo>
                  <a:pt x="16509" y="9066"/>
                  <a:pt x="16861" y="8862"/>
                  <a:pt x="17217" y="8661"/>
                </a:cubicBezTo>
                <a:cubicBezTo>
                  <a:pt x="17344" y="8586"/>
                  <a:pt x="17452" y="8591"/>
                  <a:pt x="17579" y="8669"/>
                </a:cubicBezTo>
                <a:cubicBezTo>
                  <a:pt x="17794" y="8793"/>
                  <a:pt x="18031" y="8831"/>
                  <a:pt x="18269" y="8790"/>
                </a:cubicBezTo>
                <a:cubicBezTo>
                  <a:pt x="18514" y="8743"/>
                  <a:pt x="18765" y="8694"/>
                  <a:pt x="19003" y="8617"/>
                </a:cubicBezTo>
                <a:cubicBezTo>
                  <a:pt x="19997" y="8299"/>
                  <a:pt x="20930" y="7839"/>
                  <a:pt x="21868" y="7387"/>
                </a:cubicBezTo>
                <a:cubicBezTo>
                  <a:pt x="22648" y="7010"/>
                  <a:pt x="23447" y="6679"/>
                  <a:pt x="24281" y="6434"/>
                </a:cubicBezTo>
                <a:cubicBezTo>
                  <a:pt x="25167" y="6175"/>
                  <a:pt x="25940" y="5723"/>
                  <a:pt x="26580" y="5049"/>
                </a:cubicBezTo>
                <a:cubicBezTo>
                  <a:pt x="27144" y="4452"/>
                  <a:pt x="26916" y="3525"/>
                  <a:pt x="26133" y="3269"/>
                </a:cubicBezTo>
                <a:cubicBezTo>
                  <a:pt x="25671" y="3121"/>
                  <a:pt x="25211" y="3114"/>
                  <a:pt x="24751" y="3238"/>
                </a:cubicBezTo>
                <a:cubicBezTo>
                  <a:pt x="23731" y="3506"/>
                  <a:pt x="22777" y="3928"/>
                  <a:pt x="21868" y="4462"/>
                </a:cubicBezTo>
                <a:cubicBezTo>
                  <a:pt x="21354" y="4762"/>
                  <a:pt x="20837" y="5059"/>
                  <a:pt x="20318" y="5346"/>
                </a:cubicBezTo>
                <a:cubicBezTo>
                  <a:pt x="19729" y="5669"/>
                  <a:pt x="19158" y="6013"/>
                  <a:pt x="18615" y="6405"/>
                </a:cubicBezTo>
                <a:cubicBezTo>
                  <a:pt x="18305" y="6635"/>
                  <a:pt x="18011" y="6881"/>
                  <a:pt x="17778" y="7191"/>
                </a:cubicBezTo>
                <a:cubicBezTo>
                  <a:pt x="17514" y="7545"/>
                  <a:pt x="17241" y="7901"/>
                  <a:pt x="17184" y="8364"/>
                </a:cubicBezTo>
                <a:cubicBezTo>
                  <a:pt x="17179" y="8415"/>
                  <a:pt x="17145" y="8428"/>
                  <a:pt x="17106" y="8446"/>
                </a:cubicBezTo>
                <a:cubicBezTo>
                  <a:pt x="16913" y="8550"/>
                  <a:pt x="16726" y="8663"/>
                  <a:pt x="16533" y="8767"/>
                </a:cubicBezTo>
                <a:cubicBezTo>
                  <a:pt x="16233" y="8927"/>
                  <a:pt x="15931" y="9090"/>
                  <a:pt x="15613" y="9260"/>
                </a:cubicBezTo>
                <a:cubicBezTo>
                  <a:pt x="15641" y="9141"/>
                  <a:pt x="15665" y="9048"/>
                  <a:pt x="15685" y="8950"/>
                </a:cubicBezTo>
                <a:cubicBezTo>
                  <a:pt x="15696" y="8914"/>
                  <a:pt x="15716" y="8896"/>
                  <a:pt x="15750" y="8888"/>
                </a:cubicBezTo>
                <a:cubicBezTo>
                  <a:pt x="15938" y="8860"/>
                  <a:pt x="16070" y="8733"/>
                  <a:pt x="16197" y="8609"/>
                </a:cubicBezTo>
                <a:cubicBezTo>
                  <a:pt x="16486" y="8312"/>
                  <a:pt x="16693" y="7953"/>
                  <a:pt x="16887" y="7591"/>
                </a:cubicBezTo>
                <a:cubicBezTo>
                  <a:pt x="17566" y="6330"/>
                  <a:pt x="18339" y="5134"/>
                  <a:pt x="19178" y="3979"/>
                </a:cubicBezTo>
                <a:cubicBezTo>
                  <a:pt x="19594" y="3408"/>
                  <a:pt x="20046" y="2863"/>
                  <a:pt x="20439" y="2271"/>
                </a:cubicBezTo>
                <a:cubicBezTo>
                  <a:pt x="20643" y="1969"/>
                  <a:pt x="20822" y="1646"/>
                  <a:pt x="20922" y="1287"/>
                </a:cubicBezTo>
                <a:cubicBezTo>
                  <a:pt x="21085" y="685"/>
                  <a:pt x="20770" y="192"/>
                  <a:pt x="20160" y="73"/>
                </a:cubicBezTo>
                <a:cubicBezTo>
                  <a:pt x="19801" y="0"/>
                  <a:pt x="19475" y="101"/>
                  <a:pt x="19165" y="251"/>
                </a:cubicBezTo>
                <a:cubicBezTo>
                  <a:pt x="18545" y="551"/>
                  <a:pt x="18047" y="1008"/>
                  <a:pt x="17623" y="1548"/>
                </a:cubicBezTo>
                <a:cubicBezTo>
                  <a:pt x="17305" y="1956"/>
                  <a:pt x="17068" y="2421"/>
                  <a:pt x="16807" y="2866"/>
                </a:cubicBezTo>
                <a:cubicBezTo>
                  <a:pt x="16318" y="3700"/>
                  <a:pt x="15874" y="4548"/>
                  <a:pt x="15543" y="5460"/>
                </a:cubicBezTo>
                <a:cubicBezTo>
                  <a:pt x="15259" y="6248"/>
                  <a:pt x="15057" y="7049"/>
                  <a:pt x="15047" y="7888"/>
                </a:cubicBezTo>
                <a:cubicBezTo>
                  <a:pt x="15045" y="8147"/>
                  <a:pt x="15060" y="8423"/>
                  <a:pt x="15246" y="8612"/>
                </a:cubicBezTo>
                <a:cubicBezTo>
                  <a:pt x="15453" y="8818"/>
                  <a:pt x="15453" y="9022"/>
                  <a:pt x="15386" y="9268"/>
                </a:cubicBezTo>
                <a:cubicBezTo>
                  <a:pt x="15360" y="9353"/>
                  <a:pt x="15331" y="9415"/>
                  <a:pt x="15251" y="9457"/>
                </a:cubicBezTo>
                <a:cubicBezTo>
                  <a:pt x="15088" y="9542"/>
                  <a:pt x="14931" y="9632"/>
                  <a:pt x="14768" y="9720"/>
                </a:cubicBezTo>
                <a:cubicBezTo>
                  <a:pt x="14257" y="9994"/>
                  <a:pt x="13755" y="10288"/>
                  <a:pt x="13251" y="10580"/>
                </a:cubicBezTo>
                <a:cubicBezTo>
                  <a:pt x="13109" y="10666"/>
                  <a:pt x="12965" y="10746"/>
                  <a:pt x="12786" y="10847"/>
                </a:cubicBezTo>
                <a:cubicBezTo>
                  <a:pt x="12823" y="10676"/>
                  <a:pt x="12856" y="10547"/>
                  <a:pt x="12867" y="10412"/>
                </a:cubicBezTo>
                <a:cubicBezTo>
                  <a:pt x="12882" y="10206"/>
                  <a:pt x="12916" y="10017"/>
                  <a:pt x="13133" y="9919"/>
                </a:cubicBezTo>
                <a:cubicBezTo>
                  <a:pt x="13146" y="9914"/>
                  <a:pt x="13151" y="9901"/>
                  <a:pt x="13161" y="9891"/>
                </a:cubicBezTo>
                <a:cubicBezTo>
                  <a:pt x="13639" y="9364"/>
                  <a:pt x="13946" y="8743"/>
                  <a:pt x="14104" y="8054"/>
                </a:cubicBezTo>
                <a:cubicBezTo>
                  <a:pt x="14298" y="7188"/>
                  <a:pt x="14424" y="6310"/>
                  <a:pt x="14510" y="5426"/>
                </a:cubicBezTo>
                <a:cubicBezTo>
                  <a:pt x="14592" y="4599"/>
                  <a:pt x="14572" y="3780"/>
                  <a:pt x="14375" y="2969"/>
                </a:cubicBezTo>
                <a:cubicBezTo>
                  <a:pt x="14257" y="2486"/>
                  <a:pt x="14107" y="2011"/>
                  <a:pt x="13812" y="1595"/>
                </a:cubicBezTo>
                <a:cubicBezTo>
                  <a:pt x="13572" y="1251"/>
                  <a:pt x="13306" y="1173"/>
                  <a:pt x="12921" y="1331"/>
                </a:cubicBezTo>
                <a:cubicBezTo>
                  <a:pt x="12598" y="1468"/>
                  <a:pt x="12401" y="1726"/>
                  <a:pt x="12246" y="2023"/>
                </a:cubicBezTo>
                <a:cubicBezTo>
                  <a:pt x="12027" y="2452"/>
                  <a:pt x="11918" y="2915"/>
                  <a:pt x="11830" y="3385"/>
                </a:cubicBezTo>
                <a:cubicBezTo>
                  <a:pt x="11818" y="3393"/>
                  <a:pt x="11797" y="3398"/>
                  <a:pt x="11781" y="3406"/>
                </a:cubicBezTo>
                <a:cubicBezTo>
                  <a:pt x="11086" y="3561"/>
                  <a:pt x="10608" y="4000"/>
                  <a:pt x="10257" y="4592"/>
                </a:cubicBezTo>
                <a:cubicBezTo>
                  <a:pt x="9963" y="5085"/>
                  <a:pt x="9813" y="5633"/>
                  <a:pt x="9722" y="6199"/>
                </a:cubicBezTo>
                <a:cubicBezTo>
                  <a:pt x="9469" y="7803"/>
                  <a:pt x="9221" y="9410"/>
                  <a:pt x="8937" y="11012"/>
                </a:cubicBezTo>
                <a:cubicBezTo>
                  <a:pt x="8901" y="11206"/>
                  <a:pt x="8877" y="11402"/>
                  <a:pt x="8901" y="11598"/>
                </a:cubicBezTo>
                <a:cubicBezTo>
                  <a:pt x="8937" y="11937"/>
                  <a:pt x="9053" y="12221"/>
                  <a:pt x="9430" y="12342"/>
                </a:cubicBezTo>
                <a:cubicBezTo>
                  <a:pt x="9169" y="12730"/>
                  <a:pt x="9056" y="13221"/>
                  <a:pt x="8529" y="13376"/>
                </a:cubicBezTo>
                <a:cubicBezTo>
                  <a:pt x="8410" y="13249"/>
                  <a:pt x="8281" y="13112"/>
                  <a:pt x="8149" y="12978"/>
                </a:cubicBezTo>
                <a:cubicBezTo>
                  <a:pt x="8327" y="12826"/>
                  <a:pt x="8374" y="12629"/>
                  <a:pt x="8387" y="12417"/>
                </a:cubicBezTo>
                <a:cubicBezTo>
                  <a:pt x="8397" y="12262"/>
                  <a:pt x="8366" y="12118"/>
                  <a:pt x="8317" y="11973"/>
                </a:cubicBezTo>
                <a:cubicBezTo>
                  <a:pt x="8180" y="11598"/>
                  <a:pt x="7947" y="11278"/>
                  <a:pt x="7735" y="10945"/>
                </a:cubicBezTo>
                <a:cubicBezTo>
                  <a:pt x="7516" y="10604"/>
                  <a:pt x="7348" y="10239"/>
                  <a:pt x="7257" y="9842"/>
                </a:cubicBezTo>
                <a:cubicBezTo>
                  <a:pt x="7157" y="9400"/>
                  <a:pt x="7121" y="8948"/>
                  <a:pt x="7053" y="8498"/>
                </a:cubicBezTo>
                <a:cubicBezTo>
                  <a:pt x="6901" y="7501"/>
                  <a:pt x="6604" y="6563"/>
                  <a:pt x="5945" y="5775"/>
                </a:cubicBezTo>
                <a:cubicBezTo>
                  <a:pt x="5692" y="5473"/>
                  <a:pt x="5395" y="5235"/>
                  <a:pt x="4989" y="5181"/>
                </a:cubicBezTo>
                <a:cubicBezTo>
                  <a:pt x="4426" y="5103"/>
                  <a:pt x="3940" y="5442"/>
                  <a:pt x="3746" y="6036"/>
                </a:cubicBezTo>
                <a:cubicBezTo>
                  <a:pt x="3581" y="6540"/>
                  <a:pt x="3534" y="7062"/>
                  <a:pt x="3581" y="7586"/>
                </a:cubicBezTo>
                <a:cubicBezTo>
                  <a:pt x="3692" y="8743"/>
                  <a:pt x="4134" y="9779"/>
                  <a:pt x="4751" y="10748"/>
                </a:cubicBezTo>
                <a:cubicBezTo>
                  <a:pt x="5098" y="11291"/>
                  <a:pt x="5519" y="11777"/>
                  <a:pt x="5942" y="12260"/>
                </a:cubicBezTo>
                <a:cubicBezTo>
                  <a:pt x="6224" y="12580"/>
                  <a:pt x="6534" y="12857"/>
                  <a:pt x="6919" y="13048"/>
                </a:cubicBezTo>
                <a:cubicBezTo>
                  <a:pt x="7242" y="13208"/>
                  <a:pt x="7570" y="13293"/>
                  <a:pt x="7921" y="13146"/>
                </a:cubicBezTo>
                <a:cubicBezTo>
                  <a:pt x="8048" y="13275"/>
                  <a:pt x="8172" y="13402"/>
                  <a:pt x="8296" y="13531"/>
                </a:cubicBezTo>
                <a:cubicBezTo>
                  <a:pt x="8283" y="13546"/>
                  <a:pt x="8275" y="13557"/>
                  <a:pt x="8265" y="13562"/>
                </a:cubicBezTo>
                <a:cubicBezTo>
                  <a:pt x="7319" y="14185"/>
                  <a:pt x="6369" y="14802"/>
                  <a:pt x="5423" y="15432"/>
                </a:cubicBezTo>
                <a:cubicBezTo>
                  <a:pt x="4883" y="15792"/>
                  <a:pt x="4366" y="16174"/>
                  <a:pt x="3860" y="16580"/>
                </a:cubicBezTo>
                <a:cubicBezTo>
                  <a:pt x="3297" y="17024"/>
                  <a:pt x="2734" y="17474"/>
                  <a:pt x="2157" y="17905"/>
                </a:cubicBezTo>
                <a:cubicBezTo>
                  <a:pt x="1537" y="18370"/>
                  <a:pt x="956" y="18882"/>
                  <a:pt x="359" y="19372"/>
                </a:cubicBezTo>
                <a:cubicBezTo>
                  <a:pt x="230" y="19478"/>
                  <a:pt x="101" y="19597"/>
                  <a:pt x="0" y="19757"/>
                </a:cubicBezTo>
                <a:cubicBezTo>
                  <a:pt x="282" y="19791"/>
                  <a:pt x="550" y="19812"/>
                  <a:pt x="822" y="19827"/>
                </a:cubicBezTo>
                <a:close/>
                <a:moveTo>
                  <a:pt x="9722" y="12342"/>
                </a:moveTo>
                <a:cubicBezTo>
                  <a:pt x="9748" y="12296"/>
                  <a:pt x="9802" y="12299"/>
                  <a:pt x="9844" y="12283"/>
                </a:cubicBezTo>
                <a:cubicBezTo>
                  <a:pt x="10190" y="12136"/>
                  <a:pt x="10430" y="11864"/>
                  <a:pt x="10665" y="11588"/>
                </a:cubicBezTo>
                <a:cubicBezTo>
                  <a:pt x="11174" y="10991"/>
                  <a:pt x="11541" y="10296"/>
                  <a:pt x="11905" y="9606"/>
                </a:cubicBezTo>
                <a:cubicBezTo>
                  <a:pt x="11926" y="9560"/>
                  <a:pt x="11952" y="9519"/>
                  <a:pt x="11988" y="9451"/>
                </a:cubicBezTo>
                <a:cubicBezTo>
                  <a:pt x="12086" y="9818"/>
                  <a:pt x="12270" y="10064"/>
                  <a:pt x="12657" y="10136"/>
                </a:cubicBezTo>
                <a:cubicBezTo>
                  <a:pt x="12608" y="10415"/>
                  <a:pt x="12556" y="10694"/>
                  <a:pt x="12507" y="10976"/>
                </a:cubicBezTo>
                <a:cubicBezTo>
                  <a:pt x="12502" y="11017"/>
                  <a:pt x="12469" y="11035"/>
                  <a:pt x="12440" y="11056"/>
                </a:cubicBezTo>
                <a:cubicBezTo>
                  <a:pt x="11456" y="11663"/>
                  <a:pt x="10466" y="12260"/>
                  <a:pt x="9469" y="12844"/>
                </a:cubicBezTo>
                <a:cubicBezTo>
                  <a:pt x="9466" y="12849"/>
                  <a:pt x="9464" y="12844"/>
                  <a:pt x="9438" y="12844"/>
                </a:cubicBezTo>
                <a:cubicBezTo>
                  <a:pt x="9534" y="12671"/>
                  <a:pt x="9629" y="12505"/>
                  <a:pt x="9722" y="1234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8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4" name="Google Shape;6674;p121"/>
          <p:cNvGrpSpPr/>
          <p:nvPr/>
        </p:nvGrpSpPr>
        <p:grpSpPr>
          <a:xfrm>
            <a:off x="5213908" y="1052795"/>
            <a:ext cx="1219287" cy="1382739"/>
            <a:chOff x="16857358" y="1356170"/>
            <a:chExt cx="1219287" cy="1382739"/>
          </a:xfrm>
        </p:grpSpPr>
        <p:sp>
          <p:nvSpPr>
            <p:cNvPr id="6675" name="Google Shape;6675;p121"/>
            <p:cNvSpPr/>
            <p:nvPr/>
          </p:nvSpPr>
          <p:spPr>
            <a:xfrm rot="1658587">
              <a:off x="17081937" y="1468760"/>
              <a:ext cx="770130" cy="1157558"/>
            </a:xfrm>
            <a:custGeom>
              <a:avLst/>
              <a:gdLst/>
              <a:ahLst/>
              <a:cxnLst/>
              <a:rect l="l" t="t" r="r" b="b"/>
              <a:pathLst>
                <a:path w="15805" h="23756" extrusionOk="0">
                  <a:moveTo>
                    <a:pt x="12148" y="1550"/>
                  </a:moveTo>
                  <a:cubicBezTo>
                    <a:pt x="12155" y="1550"/>
                    <a:pt x="12162" y="1551"/>
                    <a:pt x="12169" y="1554"/>
                  </a:cubicBezTo>
                  <a:cubicBezTo>
                    <a:pt x="12211" y="1572"/>
                    <a:pt x="12208" y="1611"/>
                    <a:pt x="12190" y="1647"/>
                  </a:cubicBezTo>
                  <a:cubicBezTo>
                    <a:pt x="12156" y="1724"/>
                    <a:pt x="12120" y="1802"/>
                    <a:pt x="12081" y="1877"/>
                  </a:cubicBezTo>
                  <a:cubicBezTo>
                    <a:pt x="11730" y="2562"/>
                    <a:pt x="11425" y="3269"/>
                    <a:pt x="11131" y="3980"/>
                  </a:cubicBezTo>
                  <a:cubicBezTo>
                    <a:pt x="10872" y="4605"/>
                    <a:pt x="10627" y="5238"/>
                    <a:pt x="10400" y="5879"/>
                  </a:cubicBezTo>
                  <a:cubicBezTo>
                    <a:pt x="10226" y="6357"/>
                    <a:pt x="10071" y="6837"/>
                    <a:pt x="9911" y="7318"/>
                  </a:cubicBezTo>
                  <a:cubicBezTo>
                    <a:pt x="9898" y="7351"/>
                    <a:pt x="9890" y="7402"/>
                    <a:pt x="9852" y="7402"/>
                  </a:cubicBezTo>
                  <a:cubicBezTo>
                    <a:pt x="9846" y="7402"/>
                    <a:pt x="9839" y="7401"/>
                    <a:pt x="9831" y="7398"/>
                  </a:cubicBezTo>
                  <a:cubicBezTo>
                    <a:pt x="9774" y="7380"/>
                    <a:pt x="9805" y="7326"/>
                    <a:pt x="9813" y="7282"/>
                  </a:cubicBezTo>
                  <a:cubicBezTo>
                    <a:pt x="9994" y="6680"/>
                    <a:pt x="10198" y="6080"/>
                    <a:pt x="10423" y="5491"/>
                  </a:cubicBezTo>
                  <a:cubicBezTo>
                    <a:pt x="10707" y="4737"/>
                    <a:pt x="11009" y="3995"/>
                    <a:pt x="11319" y="3257"/>
                  </a:cubicBezTo>
                  <a:cubicBezTo>
                    <a:pt x="11547" y="2709"/>
                    <a:pt x="11810" y="2177"/>
                    <a:pt x="12061" y="1642"/>
                  </a:cubicBezTo>
                  <a:cubicBezTo>
                    <a:pt x="12071" y="1621"/>
                    <a:pt x="12087" y="1606"/>
                    <a:pt x="12097" y="1585"/>
                  </a:cubicBezTo>
                  <a:cubicBezTo>
                    <a:pt x="12109" y="1565"/>
                    <a:pt x="12126" y="1550"/>
                    <a:pt x="12148" y="1550"/>
                  </a:cubicBezTo>
                  <a:close/>
                  <a:moveTo>
                    <a:pt x="7153" y="3197"/>
                  </a:moveTo>
                  <a:cubicBezTo>
                    <a:pt x="7182" y="3197"/>
                    <a:pt x="7201" y="3224"/>
                    <a:pt x="7206" y="3251"/>
                  </a:cubicBezTo>
                  <a:cubicBezTo>
                    <a:pt x="7217" y="3300"/>
                    <a:pt x="7219" y="3347"/>
                    <a:pt x="7227" y="3393"/>
                  </a:cubicBezTo>
                  <a:cubicBezTo>
                    <a:pt x="7343" y="4342"/>
                    <a:pt x="7472" y="5285"/>
                    <a:pt x="7764" y="6194"/>
                  </a:cubicBezTo>
                  <a:cubicBezTo>
                    <a:pt x="8030" y="7029"/>
                    <a:pt x="8358" y="7837"/>
                    <a:pt x="8725" y="8633"/>
                  </a:cubicBezTo>
                  <a:cubicBezTo>
                    <a:pt x="8738" y="8662"/>
                    <a:pt x="8751" y="8690"/>
                    <a:pt x="8762" y="8724"/>
                  </a:cubicBezTo>
                  <a:cubicBezTo>
                    <a:pt x="8764" y="8734"/>
                    <a:pt x="8762" y="8742"/>
                    <a:pt x="8762" y="8755"/>
                  </a:cubicBezTo>
                  <a:cubicBezTo>
                    <a:pt x="8738" y="8772"/>
                    <a:pt x="8720" y="8779"/>
                    <a:pt x="8704" y="8779"/>
                  </a:cubicBezTo>
                  <a:cubicBezTo>
                    <a:pt x="8669" y="8779"/>
                    <a:pt x="8648" y="8743"/>
                    <a:pt x="8625" y="8705"/>
                  </a:cubicBezTo>
                  <a:cubicBezTo>
                    <a:pt x="8475" y="8439"/>
                    <a:pt x="8366" y="8155"/>
                    <a:pt x="8245" y="7873"/>
                  </a:cubicBezTo>
                  <a:cubicBezTo>
                    <a:pt x="7612" y="6422"/>
                    <a:pt x="7258" y="4895"/>
                    <a:pt x="7111" y="3321"/>
                  </a:cubicBezTo>
                  <a:cubicBezTo>
                    <a:pt x="7111" y="3300"/>
                    <a:pt x="7108" y="3285"/>
                    <a:pt x="7108" y="3264"/>
                  </a:cubicBezTo>
                  <a:cubicBezTo>
                    <a:pt x="7108" y="3233"/>
                    <a:pt x="7111" y="3200"/>
                    <a:pt x="7149" y="3197"/>
                  </a:cubicBezTo>
                  <a:cubicBezTo>
                    <a:pt x="7151" y="3197"/>
                    <a:pt x="7152" y="3197"/>
                    <a:pt x="7153" y="3197"/>
                  </a:cubicBezTo>
                  <a:close/>
                  <a:moveTo>
                    <a:pt x="13524" y="5670"/>
                  </a:moveTo>
                  <a:cubicBezTo>
                    <a:pt x="13532" y="5670"/>
                    <a:pt x="13539" y="5673"/>
                    <a:pt x="13546" y="5680"/>
                  </a:cubicBezTo>
                  <a:cubicBezTo>
                    <a:pt x="13565" y="5698"/>
                    <a:pt x="13567" y="5719"/>
                    <a:pt x="13565" y="5732"/>
                  </a:cubicBezTo>
                  <a:cubicBezTo>
                    <a:pt x="13546" y="5789"/>
                    <a:pt x="13513" y="5817"/>
                    <a:pt x="13479" y="5845"/>
                  </a:cubicBezTo>
                  <a:cubicBezTo>
                    <a:pt x="12601" y="6657"/>
                    <a:pt x="11826" y="7563"/>
                    <a:pt x="11009" y="8432"/>
                  </a:cubicBezTo>
                  <a:cubicBezTo>
                    <a:pt x="10611" y="8853"/>
                    <a:pt x="10239" y="9297"/>
                    <a:pt x="9888" y="9760"/>
                  </a:cubicBezTo>
                  <a:cubicBezTo>
                    <a:pt x="9847" y="9814"/>
                    <a:pt x="9800" y="9871"/>
                    <a:pt x="9756" y="9922"/>
                  </a:cubicBezTo>
                  <a:cubicBezTo>
                    <a:pt x="9738" y="9942"/>
                    <a:pt x="9715" y="9964"/>
                    <a:pt x="9688" y="9964"/>
                  </a:cubicBezTo>
                  <a:cubicBezTo>
                    <a:pt x="9677" y="9964"/>
                    <a:pt x="9665" y="9960"/>
                    <a:pt x="9653" y="9951"/>
                  </a:cubicBezTo>
                  <a:cubicBezTo>
                    <a:pt x="9606" y="9915"/>
                    <a:pt x="9640" y="9878"/>
                    <a:pt x="9666" y="9847"/>
                  </a:cubicBezTo>
                  <a:cubicBezTo>
                    <a:pt x="9821" y="9641"/>
                    <a:pt x="9973" y="9431"/>
                    <a:pt x="10136" y="9227"/>
                  </a:cubicBezTo>
                  <a:cubicBezTo>
                    <a:pt x="10730" y="8491"/>
                    <a:pt x="11397" y="7822"/>
                    <a:pt x="12053" y="7145"/>
                  </a:cubicBezTo>
                  <a:cubicBezTo>
                    <a:pt x="12497" y="6680"/>
                    <a:pt x="12911" y="6179"/>
                    <a:pt x="13402" y="5755"/>
                  </a:cubicBezTo>
                  <a:cubicBezTo>
                    <a:pt x="13430" y="5732"/>
                    <a:pt x="13456" y="5706"/>
                    <a:pt x="13487" y="5685"/>
                  </a:cubicBezTo>
                  <a:cubicBezTo>
                    <a:pt x="13498" y="5677"/>
                    <a:pt x="13511" y="5670"/>
                    <a:pt x="13524" y="5670"/>
                  </a:cubicBezTo>
                  <a:close/>
                  <a:moveTo>
                    <a:pt x="5025" y="6903"/>
                  </a:moveTo>
                  <a:cubicBezTo>
                    <a:pt x="5034" y="6903"/>
                    <a:pt x="5045" y="6906"/>
                    <a:pt x="5057" y="6912"/>
                  </a:cubicBezTo>
                  <a:cubicBezTo>
                    <a:pt x="5082" y="6938"/>
                    <a:pt x="5119" y="6969"/>
                    <a:pt x="5147" y="7005"/>
                  </a:cubicBezTo>
                  <a:cubicBezTo>
                    <a:pt x="5550" y="7486"/>
                    <a:pt x="5904" y="8003"/>
                    <a:pt x="6245" y="8527"/>
                  </a:cubicBezTo>
                  <a:cubicBezTo>
                    <a:pt x="6516" y="8943"/>
                    <a:pt x="6795" y="9351"/>
                    <a:pt x="7061" y="9772"/>
                  </a:cubicBezTo>
                  <a:cubicBezTo>
                    <a:pt x="7291" y="10132"/>
                    <a:pt x="7480" y="10514"/>
                    <a:pt x="7661" y="10902"/>
                  </a:cubicBezTo>
                  <a:cubicBezTo>
                    <a:pt x="7676" y="10943"/>
                    <a:pt x="7715" y="11000"/>
                    <a:pt x="7656" y="11028"/>
                  </a:cubicBezTo>
                  <a:cubicBezTo>
                    <a:pt x="7646" y="11033"/>
                    <a:pt x="7636" y="11035"/>
                    <a:pt x="7628" y="11035"/>
                  </a:cubicBezTo>
                  <a:cubicBezTo>
                    <a:pt x="7586" y="11035"/>
                    <a:pt x="7562" y="10985"/>
                    <a:pt x="7545" y="10951"/>
                  </a:cubicBezTo>
                  <a:cubicBezTo>
                    <a:pt x="7434" y="10741"/>
                    <a:pt x="7320" y="10527"/>
                    <a:pt x="7214" y="10315"/>
                  </a:cubicBezTo>
                  <a:cubicBezTo>
                    <a:pt x="6994" y="9876"/>
                    <a:pt x="6726" y="9468"/>
                    <a:pt x="6452" y="9062"/>
                  </a:cubicBezTo>
                  <a:cubicBezTo>
                    <a:pt x="6059" y="8481"/>
                    <a:pt x="5677" y="7889"/>
                    <a:pt x="5250" y="7331"/>
                  </a:cubicBezTo>
                  <a:cubicBezTo>
                    <a:pt x="5168" y="7222"/>
                    <a:pt x="5082" y="7111"/>
                    <a:pt x="5000" y="6998"/>
                  </a:cubicBezTo>
                  <a:cubicBezTo>
                    <a:pt x="4979" y="6972"/>
                    <a:pt x="4969" y="6943"/>
                    <a:pt x="4995" y="6918"/>
                  </a:cubicBezTo>
                  <a:cubicBezTo>
                    <a:pt x="5002" y="6909"/>
                    <a:pt x="5012" y="6903"/>
                    <a:pt x="5025" y="6903"/>
                  </a:cubicBezTo>
                  <a:close/>
                  <a:moveTo>
                    <a:pt x="13760" y="9121"/>
                  </a:moveTo>
                  <a:cubicBezTo>
                    <a:pt x="13775" y="9121"/>
                    <a:pt x="13789" y="9130"/>
                    <a:pt x="13800" y="9142"/>
                  </a:cubicBezTo>
                  <a:cubicBezTo>
                    <a:pt x="13807" y="9160"/>
                    <a:pt x="13807" y="9178"/>
                    <a:pt x="13797" y="9212"/>
                  </a:cubicBezTo>
                  <a:cubicBezTo>
                    <a:pt x="13766" y="9240"/>
                    <a:pt x="13732" y="9282"/>
                    <a:pt x="13694" y="9315"/>
                  </a:cubicBezTo>
                  <a:cubicBezTo>
                    <a:pt x="13169" y="9747"/>
                    <a:pt x="12640" y="10176"/>
                    <a:pt x="12094" y="10581"/>
                  </a:cubicBezTo>
                  <a:cubicBezTo>
                    <a:pt x="11270" y="11191"/>
                    <a:pt x="10407" y="11744"/>
                    <a:pt x="9534" y="12268"/>
                  </a:cubicBezTo>
                  <a:cubicBezTo>
                    <a:pt x="9426" y="12333"/>
                    <a:pt x="9314" y="12390"/>
                    <a:pt x="9203" y="12449"/>
                  </a:cubicBezTo>
                  <a:cubicBezTo>
                    <a:pt x="9185" y="12459"/>
                    <a:pt x="9162" y="12470"/>
                    <a:pt x="9141" y="12475"/>
                  </a:cubicBezTo>
                  <a:cubicBezTo>
                    <a:pt x="9125" y="12482"/>
                    <a:pt x="9109" y="12486"/>
                    <a:pt x="9094" y="12486"/>
                  </a:cubicBezTo>
                  <a:cubicBezTo>
                    <a:pt x="9070" y="12486"/>
                    <a:pt x="9048" y="12475"/>
                    <a:pt x="9035" y="12447"/>
                  </a:cubicBezTo>
                  <a:cubicBezTo>
                    <a:pt x="9012" y="12395"/>
                    <a:pt x="9051" y="12379"/>
                    <a:pt x="9090" y="12356"/>
                  </a:cubicBezTo>
                  <a:cubicBezTo>
                    <a:pt x="9366" y="12198"/>
                    <a:pt x="9640" y="12036"/>
                    <a:pt x="9911" y="11876"/>
                  </a:cubicBezTo>
                  <a:cubicBezTo>
                    <a:pt x="11038" y="11206"/>
                    <a:pt x="12092" y="10431"/>
                    <a:pt x="13115" y="9612"/>
                  </a:cubicBezTo>
                  <a:cubicBezTo>
                    <a:pt x="13296" y="9465"/>
                    <a:pt x="13477" y="9323"/>
                    <a:pt x="13658" y="9178"/>
                  </a:cubicBezTo>
                  <a:cubicBezTo>
                    <a:pt x="13683" y="9160"/>
                    <a:pt x="13712" y="9139"/>
                    <a:pt x="13740" y="9127"/>
                  </a:cubicBezTo>
                  <a:cubicBezTo>
                    <a:pt x="13747" y="9123"/>
                    <a:pt x="13753" y="9121"/>
                    <a:pt x="13760" y="9121"/>
                  </a:cubicBezTo>
                  <a:close/>
                  <a:moveTo>
                    <a:pt x="4902" y="9279"/>
                  </a:moveTo>
                  <a:cubicBezTo>
                    <a:pt x="4920" y="9279"/>
                    <a:pt x="4935" y="9290"/>
                    <a:pt x="4948" y="9307"/>
                  </a:cubicBezTo>
                  <a:cubicBezTo>
                    <a:pt x="4977" y="9349"/>
                    <a:pt x="5005" y="9393"/>
                    <a:pt x="5031" y="9437"/>
                  </a:cubicBezTo>
                  <a:cubicBezTo>
                    <a:pt x="5400" y="10080"/>
                    <a:pt x="5801" y="10703"/>
                    <a:pt x="6129" y="11364"/>
                  </a:cubicBezTo>
                  <a:cubicBezTo>
                    <a:pt x="6516" y="12144"/>
                    <a:pt x="6816" y="12948"/>
                    <a:pt x="6956" y="13805"/>
                  </a:cubicBezTo>
                  <a:cubicBezTo>
                    <a:pt x="6968" y="13883"/>
                    <a:pt x="6981" y="13958"/>
                    <a:pt x="6968" y="14035"/>
                  </a:cubicBezTo>
                  <a:cubicBezTo>
                    <a:pt x="6964" y="14067"/>
                    <a:pt x="6954" y="14095"/>
                    <a:pt x="6922" y="14095"/>
                  </a:cubicBezTo>
                  <a:cubicBezTo>
                    <a:pt x="6920" y="14095"/>
                    <a:pt x="6917" y="14095"/>
                    <a:pt x="6914" y="14095"/>
                  </a:cubicBezTo>
                  <a:cubicBezTo>
                    <a:pt x="6868" y="14090"/>
                    <a:pt x="6857" y="14056"/>
                    <a:pt x="6852" y="14017"/>
                  </a:cubicBezTo>
                  <a:cubicBezTo>
                    <a:pt x="6819" y="13826"/>
                    <a:pt x="6788" y="13635"/>
                    <a:pt x="6749" y="13444"/>
                  </a:cubicBezTo>
                  <a:cubicBezTo>
                    <a:pt x="6599" y="12715"/>
                    <a:pt x="6320" y="12033"/>
                    <a:pt x="5989" y="11372"/>
                  </a:cubicBezTo>
                  <a:cubicBezTo>
                    <a:pt x="5679" y="10749"/>
                    <a:pt x="5302" y="10160"/>
                    <a:pt x="4958" y="9555"/>
                  </a:cubicBezTo>
                  <a:cubicBezTo>
                    <a:pt x="4925" y="9491"/>
                    <a:pt x="4891" y="9424"/>
                    <a:pt x="4860" y="9359"/>
                  </a:cubicBezTo>
                  <a:cubicBezTo>
                    <a:pt x="4842" y="9331"/>
                    <a:pt x="4847" y="9302"/>
                    <a:pt x="4878" y="9284"/>
                  </a:cubicBezTo>
                  <a:cubicBezTo>
                    <a:pt x="4887" y="9281"/>
                    <a:pt x="4894" y="9279"/>
                    <a:pt x="4902" y="9279"/>
                  </a:cubicBezTo>
                  <a:close/>
                  <a:moveTo>
                    <a:pt x="6994" y="11214"/>
                  </a:moveTo>
                  <a:cubicBezTo>
                    <a:pt x="7144" y="11316"/>
                    <a:pt x="7288" y="11376"/>
                    <a:pt x="7436" y="11376"/>
                  </a:cubicBezTo>
                  <a:cubicBezTo>
                    <a:pt x="7539" y="11376"/>
                    <a:pt x="7644" y="11347"/>
                    <a:pt x="7754" y="11284"/>
                  </a:cubicBezTo>
                  <a:cubicBezTo>
                    <a:pt x="7870" y="11480"/>
                    <a:pt x="7986" y="11677"/>
                    <a:pt x="8103" y="11870"/>
                  </a:cubicBezTo>
                  <a:cubicBezTo>
                    <a:pt x="8121" y="11901"/>
                    <a:pt x="8113" y="11927"/>
                    <a:pt x="8103" y="11956"/>
                  </a:cubicBezTo>
                  <a:cubicBezTo>
                    <a:pt x="7819" y="12837"/>
                    <a:pt x="7532" y="13720"/>
                    <a:pt x="7227" y="14594"/>
                  </a:cubicBezTo>
                  <a:cubicBezTo>
                    <a:pt x="7227" y="14594"/>
                    <a:pt x="7224" y="14596"/>
                    <a:pt x="7209" y="14609"/>
                  </a:cubicBezTo>
                  <a:cubicBezTo>
                    <a:pt x="7178" y="14451"/>
                    <a:pt x="7147" y="14304"/>
                    <a:pt x="7121" y="14154"/>
                  </a:cubicBezTo>
                  <a:cubicBezTo>
                    <a:pt x="7113" y="14113"/>
                    <a:pt x="7149" y="14087"/>
                    <a:pt x="7165" y="14056"/>
                  </a:cubicBezTo>
                  <a:cubicBezTo>
                    <a:pt x="7299" y="13787"/>
                    <a:pt x="7304" y="13495"/>
                    <a:pt x="7304" y="13206"/>
                  </a:cubicBezTo>
                  <a:cubicBezTo>
                    <a:pt x="7302" y="12576"/>
                    <a:pt x="7162" y="11963"/>
                    <a:pt x="7023" y="11351"/>
                  </a:cubicBezTo>
                  <a:cubicBezTo>
                    <a:pt x="7015" y="11312"/>
                    <a:pt x="7007" y="11274"/>
                    <a:pt x="6994" y="11214"/>
                  </a:cubicBezTo>
                  <a:close/>
                  <a:moveTo>
                    <a:pt x="12861" y="13232"/>
                  </a:moveTo>
                  <a:cubicBezTo>
                    <a:pt x="12875" y="13232"/>
                    <a:pt x="12887" y="13238"/>
                    <a:pt x="12898" y="13255"/>
                  </a:cubicBezTo>
                  <a:cubicBezTo>
                    <a:pt x="12924" y="13299"/>
                    <a:pt x="12888" y="13325"/>
                    <a:pt x="12857" y="13340"/>
                  </a:cubicBezTo>
                  <a:cubicBezTo>
                    <a:pt x="12707" y="13415"/>
                    <a:pt x="12559" y="13490"/>
                    <a:pt x="12415" y="13568"/>
                  </a:cubicBezTo>
                  <a:cubicBezTo>
                    <a:pt x="11684" y="13955"/>
                    <a:pt x="10924" y="14268"/>
                    <a:pt x="10131" y="14490"/>
                  </a:cubicBezTo>
                  <a:cubicBezTo>
                    <a:pt x="9769" y="14594"/>
                    <a:pt x="9400" y="14676"/>
                    <a:pt x="9025" y="14733"/>
                  </a:cubicBezTo>
                  <a:cubicBezTo>
                    <a:pt x="8945" y="14743"/>
                    <a:pt x="8865" y="14746"/>
                    <a:pt x="8785" y="14746"/>
                  </a:cubicBezTo>
                  <a:cubicBezTo>
                    <a:pt x="8782" y="14746"/>
                    <a:pt x="8779" y="14746"/>
                    <a:pt x="8776" y="14746"/>
                  </a:cubicBezTo>
                  <a:cubicBezTo>
                    <a:pt x="8709" y="14746"/>
                    <a:pt x="8672" y="14717"/>
                    <a:pt x="8697" y="14632"/>
                  </a:cubicBezTo>
                  <a:cubicBezTo>
                    <a:pt x="9526" y="14539"/>
                    <a:pt x="10322" y="14343"/>
                    <a:pt x="11095" y="14051"/>
                  </a:cubicBezTo>
                  <a:cubicBezTo>
                    <a:pt x="11632" y="13849"/>
                    <a:pt x="12138" y="13578"/>
                    <a:pt x="12652" y="13322"/>
                  </a:cubicBezTo>
                  <a:cubicBezTo>
                    <a:pt x="12704" y="13297"/>
                    <a:pt x="12756" y="13271"/>
                    <a:pt x="12810" y="13247"/>
                  </a:cubicBezTo>
                  <a:cubicBezTo>
                    <a:pt x="12827" y="13240"/>
                    <a:pt x="12845" y="13232"/>
                    <a:pt x="12861" y="13232"/>
                  </a:cubicBezTo>
                  <a:close/>
                  <a:moveTo>
                    <a:pt x="1648" y="13259"/>
                  </a:moveTo>
                  <a:cubicBezTo>
                    <a:pt x="1690" y="13259"/>
                    <a:pt x="1735" y="13315"/>
                    <a:pt x="1770" y="13340"/>
                  </a:cubicBezTo>
                  <a:cubicBezTo>
                    <a:pt x="2153" y="13632"/>
                    <a:pt x="2525" y="13942"/>
                    <a:pt x="2946" y="14185"/>
                  </a:cubicBezTo>
                  <a:cubicBezTo>
                    <a:pt x="3364" y="14423"/>
                    <a:pt x="3798" y="14630"/>
                    <a:pt x="4253" y="14795"/>
                  </a:cubicBezTo>
                  <a:cubicBezTo>
                    <a:pt x="4612" y="14927"/>
                    <a:pt x="4979" y="15030"/>
                    <a:pt x="5343" y="15141"/>
                  </a:cubicBezTo>
                  <a:cubicBezTo>
                    <a:pt x="5537" y="15198"/>
                    <a:pt x="5739" y="15224"/>
                    <a:pt x="5938" y="15257"/>
                  </a:cubicBezTo>
                  <a:cubicBezTo>
                    <a:pt x="6000" y="15265"/>
                    <a:pt x="6111" y="15252"/>
                    <a:pt x="6098" y="15348"/>
                  </a:cubicBezTo>
                  <a:cubicBezTo>
                    <a:pt x="6091" y="15398"/>
                    <a:pt x="6057" y="15411"/>
                    <a:pt x="6018" y="15411"/>
                  </a:cubicBezTo>
                  <a:cubicBezTo>
                    <a:pt x="5985" y="15411"/>
                    <a:pt x="5948" y="15402"/>
                    <a:pt x="5920" y="15400"/>
                  </a:cubicBezTo>
                  <a:cubicBezTo>
                    <a:pt x="5710" y="15376"/>
                    <a:pt x="5496" y="15351"/>
                    <a:pt x="5196" y="15260"/>
                  </a:cubicBezTo>
                  <a:cubicBezTo>
                    <a:pt x="4318" y="15017"/>
                    <a:pt x="3380" y="14676"/>
                    <a:pt x="2540" y="14103"/>
                  </a:cubicBezTo>
                  <a:cubicBezTo>
                    <a:pt x="2243" y="13899"/>
                    <a:pt x="1967" y="13674"/>
                    <a:pt x="1693" y="13444"/>
                  </a:cubicBezTo>
                  <a:cubicBezTo>
                    <a:pt x="1644" y="13402"/>
                    <a:pt x="1553" y="13346"/>
                    <a:pt x="1607" y="13281"/>
                  </a:cubicBezTo>
                  <a:cubicBezTo>
                    <a:pt x="1620" y="13266"/>
                    <a:pt x="1634" y="13259"/>
                    <a:pt x="1648" y="13259"/>
                  </a:cubicBezTo>
                  <a:close/>
                  <a:moveTo>
                    <a:pt x="8003" y="15948"/>
                  </a:moveTo>
                  <a:cubicBezTo>
                    <a:pt x="8024" y="15948"/>
                    <a:pt x="8048" y="15965"/>
                    <a:pt x="8074" y="15976"/>
                  </a:cubicBezTo>
                  <a:cubicBezTo>
                    <a:pt x="8501" y="16180"/>
                    <a:pt x="8955" y="16273"/>
                    <a:pt x="9420" y="16322"/>
                  </a:cubicBezTo>
                  <a:cubicBezTo>
                    <a:pt x="9643" y="16345"/>
                    <a:pt x="9865" y="16355"/>
                    <a:pt x="10087" y="16355"/>
                  </a:cubicBezTo>
                  <a:cubicBezTo>
                    <a:pt x="10640" y="16355"/>
                    <a:pt x="11190" y="16290"/>
                    <a:pt x="11738" y="16193"/>
                  </a:cubicBezTo>
                  <a:cubicBezTo>
                    <a:pt x="11792" y="16183"/>
                    <a:pt x="11847" y="16171"/>
                    <a:pt x="11906" y="16171"/>
                  </a:cubicBezTo>
                  <a:cubicBezTo>
                    <a:pt x="11928" y="16171"/>
                    <a:pt x="11951" y="16173"/>
                    <a:pt x="11976" y="16177"/>
                  </a:cubicBezTo>
                  <a:cubicBezTo>
                    <a:pt x="11963" y="16270"/>
                    <a:pt x="11898" y="16283"/>
                    <a:pt x="11836" y="16294"/>
                  </a:cubicBezTo>
                  <a:cubicBezTo>
                    <a:pt x="11246" y="16397"/>
                    <a:pt x="10654" y="16475"/>
                    <a:pt x="10053" y="16475"/>
                  </a:cubicBezTo>
                  <a:cubicBezTo>
                    <a:pt x="10025" y="16475"/>
                    <a:pt x="9996" y="16475"/>
                    <a:pt x="9968" y="16474"/>
                  </a:cubicBezTo>
                  <a:cubicBezTo>
                    <a:pt x="9449" y="16467"/>
                    <a:pt x="8940" y="16412"/>
                    <a:pt x="8439" y="16260"/>
                  </a:cubicBezTo>
                  <a:cubicBezTo>
                    <a:pt x="8294" y="16216"/>
                    <a:pt x="8147" y="16167"/>
                    <a:pt x="8015" y="16084"/>
                  </a:cubicBezTo>
                  <a:cubicBezTo>
                    <a:pt x="7976" y="16061"/>
                    <a:pt x="7932" y="16035"/>
                    <a:pt x="7961" y="15981"/>
                  </a:cubicBezTo>
                  <a:cubicBezTo>
                    <a:pt x="7973" y="15956"/>
                    <a:pt x="7987" y="15948"/>
                    <a:pt x="8003" y="15948"/>
                  </a:cubicBezTo>
                  <a:close/>
                  <a:moveTo>
                    <a:pt x="12717" y="0"/>
                  </a:moveTo>
                  <a:cubicBezTo>
                    <a:pt x="12602" y="0"/>
                    <a:pt x="12482" y="24"/>
                    <a:pt x="12363" y="74"/>
                  </a:cubicBezTo>
                  <a:cubicBezTo>
                    <a:pt x="12004" y="223"/>
                    <a:pt x="11720" y="461"/>
                    <a:pt x="11503" y="774"/>
                  </a:cubicBezTo>
                  <a:cubicBezTo>
                    <a:pt x="11022" y="1469"/>
                    <a:pt x="10660" y="2228"/>
                    <a:pt x="10387" y="3027"/>
                  </a:cubicBezTo>
                  <a:cubicBezTo>
                    <a:pt x="10232" y="3474"/>
                    <a:pt x="10071" y="3926"/>
                    <a:pt x="9903" y="4373"/>
                  </a:cubicBezTo>
                  <a:cubicBezTo>
                    <a:pt x="9715" y="4876"/>
                    <a:pt x="9542" y="5383"/>
                    <a:pt x="9420" y="5907"/>
                  </a:cubicBezTo>
                  <a:cubicBezTo>
                    <a:pt x="9353" y="6207"/>
                    <a:pt x="9304" y="6509"/>
                    <a:pt x="9322" y="6819"/>
                  </a:cubicBezTo>
                  <a:cubicBezTo>
                    <a:pt x="9345" y="7176"/>
                    <a:pt x="9369" y="7535"/>
                    <a:pt x="9573" y="7845"/>
                  </a:cubicBezTo>
                  <a:cubicBezTo>
                    <a:pt x="9593" y="7879"/>
                    <a:pt x="9581" y="7902"/>
                    <a:pt x="9568" y="7936"/>
                  </a:cubicBezTo>
                  <a:cubicBezTo>
                    <a:pt x="9503" y="8096"/>
                    <a:pt x="9446" y="8264"/>
                    <a:pt x="9384" y="8429"/>
                  </a:cubicBezTo>
                  <a:cubicBezTo>
                    <a:pt x="9289" y="8685"/>
                    <a:pt x="9190" y="8938"/>
                    <a:pt x="9084" y="9209"/>
                  </a:cubicBezTo>
                  <a:cubicBezTo>
                    <a:pt x="9043" y="9124"/>
                    <a:pt x="9004" y="9052"/>
                    <a:pt x="8968" y="8982"/>
                  </a:cubicBezTo>
                  <a:cubicBezTo>
                    <a:pt x="8953" y="8956"/>
                    <a:pt x="8955" y="8933"/>
                    <a:pt x="8973" y="8910"/>
                  </a:cubicBezTo>
                  <a:cubicBezTo>
                    <a:pt x="9072" y="8793"/>
                    <a:pt x="9087" y="8649"/>
                    <a:pt x="9097" y="8506"/>
                  </a:cubicBezTo>
                  <a:cubicBezTo>
                    <a:pt x="9121" y="8171"/>
                    <a:pt x="9059" y="7848"/>
                    <a:pt x="8986" y="7525"/>
                  </a:cubicBezTo>
                  <a:cubicBezTo>
                    <a:pt x="8746" y="6406"/>
                    <a:pt x="8586" y="5274"/>
                    <a:pt x="8495" y="4132"/>
                  </a:cubicBezTo>
                  <a:cubicBezTo>
                    <a:pt x="8451" y="3569"/>
                    <a:pt x="8444" y="2996"/>
                    <a:pt x="8374" y="2435"/>
                  </a:cubicBezTo>
                  <a:cubicBezTo>
                    <a:pt x="8335" y="2143"/>
                    <a:pt x="8276" y="1854"/>
                    <a:pt x="8152" y="1585"/>
                  </a:cubicBezTo>
                  <a:cubicBezTo>
                    <a:pt x="8009" y="1283"/>
                    <a:pt x="7760" y="1123"/>
                    <a:pt x="7482" y="1123"/>
                  </a:cubicBezTo>
                  <a:cubicBezTo>
                    <a:pt x="7344" y="1123"/>
                    <a:pt x="7198" y="1162"/>
                    <a:pt x="7054" y="1244"/>
                  </a:cubicBezTo>
                  <a:cubicBezTo>
                    <a:pt x="6798" y="1389"/>
                    <a:pt x="6653" y="1621"/>
                    <a:pt x="6542" y="1872"/>
                  </a:cubicBezTo>
                  <a:cubicBezTo>
                    <a:pt x="6320" y="2381"/>
                    <a:pt x="6258" y="2918"/>
                    <a:pt x="6281" y="3468"/>
                  </a:cubicBezTo>
                  <a:cubicBezTo>
                    <a:pt x="6297" y="3884"/>
                    <a:pt x="6398" y="4290"/>
                    <a:pt x="6472" y="4696"/>
                  </a:cubicBezTo>
                  <a:cubicBezTo>
                    <a:pt x="6607" y="5458"/>
                    <a:pt x="6777" y="6207"/>
                    <a:pt x="7056" y="6933"/>
                  </a:cubicBezTo>
                  <a:cubicBezTo>
                    <a:pt x="7294" y="7561"/>
                    <a:pt x="7589" y="8155"/>
                    <a:pt x="8023" y="8672"/>
                  </a:cubicBezTo>
                  <a:cubicBezTo>
                    <a:pt x="8157" y="8829"/>
                    <a:pt x="8309" y="8990"/>
                    <a:pt x="8521" y="9008"/>
                  </a:cubicBezTo>
                  <a:cubicBezTo>
                    <a:pt x="8751" y="9023"/>
                    <a:pt x="8862" y="9145"/>
                    <a:pt x="8948" y="9333"/>
                  </a:cubicBezTo>
                  <a:cubicBezTo>
                    <a:pt x="8981" y="9398"/>
                    <a:pt x="8994" y="9452"/>
                    <a:pt x="8968" y="9517"/>
                  </a:cubicBezTo>
                  <a:cubicBezTo>
                    <a:pt x="8917" y="9654"/>
                    <a:pt x="8865" y="9791"/>
                    <a:pt x="8813" y="9927"/>
                  </a:cubicBezTo>
                  <a:cubicBezTo>
                    <a:pt x="8645" y="10364"/>
                    <a:pt x="8493" y="10803"/>
                    <a:pt x="8340" y="11245"/>
                  </a:cubicBezTo>
                  <a:cubicBezTo>
                    <a:pt x="8296" y="11372"/>
                    <a:pt x="8250" y="11496"/>
                    <a:pt x="8196" y="11651"/>
                  </a:cubicBezTo>
                  <a:cubicBezTo>
                    <a:pt x="8129" y="11529"/>
                    <a:pt x="8082" y="11429"/>
                    <a:pt x="8023" y="11346"/>
                  </a:cubicBezTo>
                  <a:cubicBezTo>
                    <a:pt x="7922" y="11209"/>
                    <a:pt x="7842" y="11077"/>
                    <a:pt x="7924" y="10907"/>
                  </a:cubicBezTo>
                  <a:cubicBezTo>
                    <a:pt x="7932" y="10896"/>
                    <a:pt x="7927" y="10883"/>
                    <a:pt x="7927" y="10873"/>
                  </a:cubicBezTo>
                  <a:cubicBezTo>
                    <a:pt x="7945" y="10302"/>
                    <a:pt x="7808" y="9765"/>
                    <a:pt x="7545" y="9266"/>
                  </a:cubicBezTo>
                  <a:cubicBezTo>
                    <a:pt x="7211" y="8638"/>
                    <a:pt x="6826" y="8039"/>
                    <a:pt x="6421" y="7458"/>
                  </a:cubicBezTo>
                  <a:cubicBezTo>
                    <a:pt x="6038" y="6912"/>
                    <a:pt x="5597" y="6424"/>
                    <a:pt x="5054" y="6034"/>
                  </a:cubicBezTo>
                  <a:cubicBezTo>
                    <a:pt x="4728" y="5799"/>
                    <a:pt x="4387" y="5590"/>
                    <a:pt x="3995" y="5491"/>
                  </a:cubicBezTo>
                  <a:cubicBezTo>
                    <a:pt x="3918" y="5471"/>
                    <a:pt x="3848" y="5461"/>
                    <a:pt x="3785" y="5461"/>
                  </a:cubicBezTo>
                  <a:cubicBezTo>
                    <a:pt x="3577" y="5461"/>
                    <a:pt x="3432" y="5569"/>
                    <a:pt x="3315" y="5796"/>
                  </a:cubicBezTo>
                  <a:cubicBezTo>
                    <a:pt x="3191" y="6047"/>
                    <a:pt x="3207" y="6308"/>
                    <a:pt x="3269" y="6569"/>
                  </a:cubicBezTo>
                  <a:cubicBezTo>
                    <a:pt x="3354" y="6943"/>
                    <a:pt x="3532" y="7282"/>
                    <a:pt x="3726" y="7615"/>
                  </a:cubicBezTo>
                  <a:cubicBezTo>
                    <a:pt x="3721" y="7625"/>
                    <a:pt x="3716" y="7638"/>
                    <a:pt x="3708" y="7651"/>
                  </a:cubicBezTo>
                  <a:cubicBezTo>
                    <a:pt x="3362" y="8109"/>
                    <a:pt x="3302" y="8625"/>
                    <a:pt x="3398" y="9168"/>
                  </a:cubicBezTo>
                  <a:cubicBezTo>
                    <a:pt x="3475" y="9625"/>
                    <a:pt x="3669" y="10039"/>
                    <a:pt x="3909" y="10429"/>
                  </a:cubicBezTo>
                  <a:cubicBezTo>
                    <a:pt x="4599" y="11537"/>
                    <a:pt x="5284" y="12643"/>
                    <a:pt x="5945" y="13767"/>
                  </a:cubicBezTo>
                  <a:cubicBezTo>
                    <a:pt x="6023" y="13904"/>
                    <a:pt x="6113" y="14035"/>
                    <a:pt x="6230" y="14147"/>
                  </a:cubicBezTo>
                  <a:cubicBezTo>
                    <a:pt x="6368" y="14278"/>
                    <a:pt x="6520" y="14373"/>
                    <a:pt x="6700" y="14373"/>
                  </a:cubicBezTo>
                  <a:cubicBezTo>
                    <a:pt x="6775" y="14373"/>
                    <a:pt x="6854" y="14357"/>
                    <a:pt x="6940" y="14320"/>
                  </a:cubicBezTo>
                  <a:lnTo>
                    <a:pt x="6940" y="14320"/>
                  </a:lnTo>
                  <a:cubicBezTo>
                    <a:pt x="6984" y="14692"/>
                    <a:pt x="7173" y="15051"/>
                    <a:pt x="6932" y="15420"/>
                  </a:cubicBezTo>
                  <a:cubicBezTo>
                    <a:pt x="6795" y="15405"/>
                    <a:pt x="6646" y="15392"/>
                    <a:pt x="6493" y="15376"/>
                  </a:cubicBezTo>
                  <a:cubicBezTo>
                    <a:pt x="6524" y="15193"/>
                    <a:pt x="6452" y="15046"/>
                    <a:pt x="6348" y="14911"/>
                  </a:cubicBezTo>
                  <a:cubicBezTo>
                    <a:pt x="6273" y="14811"/>
                    <a:pt x="6180" y="14741"/>
                    <a:pt x="6075" y="14679"/>
                  </a:cubicBezTo>
                  <a:cubicBezTo>
                    <a:pt x="5796" y="14519"/>
                    <a:pt x="5485" y="14449"/>
                    <a:pt x="5183" y="14358"/>
                  </a:cubicBezTo>
                  <a:cubicBezTo>
                    <a:pt x="4871" y="14265"/>
                    <a:pt x="4579" y="14128"/>
                    <a:pt x="4318" y="13935"/>
                  </a:cubicBezTo>
                  <a:cubicBezTo>
                    <a:pt x="4023" y="13720"/>
                    <a:pt x="3765" y="13462"/>
                    <a:pt x="3491" y="13224"/>
                  </a:cubicBezTo>
                  <a:cubicBezTo>
                    <a:pt x="2876" y="12695"/>
                    <a:pt x="2209" y="12281"/>
                    <a:pt x="1396" y="12147"/>
                  </a:cubicBezTo>
                  <a:cubicBezTo>
                    <a:pt x="1294" y="12130"/>
                    <a:pt x="1194" y="12120"/>
                    <a:pt x="1096" y="12120"/>
                  </a:cubicBezTo>
                  <a:cubicBezTo>
                    <a:pt x="889" y="12120"/>
                    <a:pt x="690" y="12165"/>
                    <a:pt x="504" y="12284"/>
                  </a:cubicBezTo>
                  <a:cubicBezTo>
                    <a:pt x="119" y="12532"/>
                    <a:pt x="0" y="12992"/>
                    <a:pt x="194" y="13454"/>
                  </a:cubicBezTo>
                  <a:cubicBezTo>
                    <a:pt x="357" y="13844"/>
                    <a:pt x="600" y="14188"/>
                    <a:pt x="905" y="14480"/>
                  </a:cubicBezTo>
                  <a:cubicBezTo>
                    <a:pt x="1571" y="15126"/>
                    <a:pt x="2383" y="15529"/>
                    <a:pt x="3264" y="15795"/>
                  </a:cubicBezTo>
                  <a:cubicBezTo>
                    <a:pt x="3760" y="15947"/>
                    <a:pt x="4269" y="16020"/>
                    <a:pt x="4780" y="16092"/>
                  </a:cubicBezTo>
                  <a:cubicBezTo>
                    <a:pt x="4937" y="16115"/>
                    <a:pt x="5094" y="16129"/>
                    <a:pt x="5250" y="16129"/>
                  </a:cubicBezTo>
                  <a:cubicBezTo>
                    <a:pt x="5428" y="16129"/>
                    <a:pt x="5606" y="16110"/>
                    <a:pt x="5783" y="16064"/>
                  </a:cubicBezTo>
                  <a:cubicBezTo>
                    <a:pt x="6062" y="15991"/>
                    <a:pt x="6307" y="15872"/>
                    <a:pt x="6447" y="15599"/>
                  </a:cubicBezTo>
                  <a:cubicBezTo>
                    <a:pt x="6591" y="15611"/>
                    <a:pt x="6733" y="15624"/>
                    <a:pt x="6875" y="15637"/>
                  </a:cubicBezTo>
                  <a:cubicBezTo>
                    <a:pt x="6873" y="15653"/>
                    <a:pt x="6875" y="15663"/>
                    <a:pt x="6873" y="15673"/>
                  </a:cubicBezTo>
                  <a:cubicBezTo>
                    <a:pt x="6620" y="16544"/>
                    <a:pt x="6364" y="17417"/>
                    <a:pt x="6118" y="18291"/>
                  </a:cubicBezTo>
                  <a:cubicBezTo>
                    <a:pt x="5982" y="18792"/>
                    <a:pt x="5868" y="19296"/>
                    <a:pt x="5767" y="19807"/>
                  </a:cubicBezTo>
                  <a:cubicBezTo>
                    <a:pt x="5659" y="20370"/>
                    <a:pt x="5550" y="20939"/>
                    <a:pt x="5426" y="21502"/>
                  </a:cubicBezTo>
                  <a:cubicBezTo>
                    <a:pt x="5289" y="22109"/>
                    <a:pt x="5201" y="22722"/>
                    <a:pt x="5095" y="23334"/>
                  </a:cubicBezTo>
                  <a:cubicBezTo>
                    <a:pt x="5072" y="23468"/>
                    <a:pt x="5057" y="23605"/>
                    <a:pt x="5077" y="23755"/>
                  </a:cubicBezTo>
                  <a:cubicBezTo>
                    <a:pt x="5261" y="23621"/>
                    <a:pt x="5434" y="23491"/>
                    <a:pt x="5609" y="23362"/>
                  </a:cubicBezTo>
                  <a:cubicBezTo>
                    <a:pt x="5633" y="23342"/>
                    <a:pt x="5646" y="23321"/>
                    <a:pt x="5646" y="23295"/>
                  </a:cubicBezTo>
                  <a:cubicBezTo>
                    <a:pt x="5651" y="23181"/>
                    <a:pt x="5687" y="23078"/>
                    <a:pt x="5705" y="22967"/>
                  </a:cubicBezTo>
                  <a:cubicBezTo>
                    <a:pt x="5777" y="22554"/>
                    <a:pt x="5842" y="22140"/>
                    <a:pt x="5920" y="21732"/>
                  </a:cubicBezTo>
                  <a:cubicBezTo>
                    <a:pt x="5987" y="21352"/>
                    <a:pt x="6075" y="20975"/>
                    <a:pt x="6144" y="20598"/>
                  </a:cubicBezTo>
                  <a:cubicBezTo>
                    <a:pt x="6258" y="20009"/>
                    <a:pt x="6369" y="19420"/>
                    <a:pt x="6511" y="18838"/>
                  </a:cubicBezTo>
                  <a:cubicBezTo>
                    <a:pt x="6751" y="17833"/>
                    <a:pt x="7018" y="16839"/>
                    <a:pt x="7276" y="15841"/>
                  </a:cubicBezTo>
                  <a:cubicBezTo>
                    <a:pt x="7281" y="15821"/>
                    <a:pt x="7289" y="15803"/>
                    <a:pt x="7299" y="15777"/>
                  </a:cubicBezTo>
                  <a:cubicBezTo>
                    <a:pt x="7366" y="15816"/>
                    <a:pt x="7428" y="15857"/>
                    <a:pt x="7483" y="15909"/>
                  </a:cubicBezTo>
                  <a:cubicBezTo>
                    <a:pt x="7519" y="15927"/>
                    <a:pt x="7527" y="15952"/>
                    <a:pt x="7527" y="15989"/>
                  </a:cubicBezTo>
                  <a:cubicBezTo>
                    <a:pt x="7532" y="16195"/>
                    <a:pt x="7635" y="16350"/>
                    <a:pt x="7767" y="16495"/>
                  </a:cubicBezTo>
                  <a:cubicBezTo>
                    <a:pt x="8017" y="16771"/>
                    <a:pt x="8346" y="16929"/>
                    <a:pt x="8684" y="17043"/>
                  </a:cubicBezTo>
                  <a:cubicBezTo>
                    <a:pt x="9198" y="17213"/>
                    <a:pt x="9723" y="17348"/>
                    <a:pt x="10265" y="17381"/>
                  </a:cubicBezTo>
                  <a:cubicBezTo>
                    <a:pt x="10391" y="17389"/>
                    <a:pt x="10517" y="17393"/>
                    <a:pt x="10642" y="17393"/>
                  </a:cubicBezTo>
                  <a:cubicBezTo>
                    <a:pt x="11399" y="17393"/>
                    <a:pt x="12140" y="17255"/>
                    <a:pt x="12867" y="17025"/>
                  </a:cubicBezTo>
                  <a:cubicBezTo>
                    <a:pt x="13192" y="16921"/>
                    <a:pt x="13513" y="16802"/>
                    <a:pt x="13792" y="16596"/>
                  </a:cubicBezTo>
                  <a:cubicBezTo>
                    <a:pt x="14236" y="16270"/>
                    <a:pt x="14159" y="15624"/>
                    <a:pt x="13722" y="15405"/>
                  </a:cubicBezTo>
                  <a:cubicBezTo>
                    <a:pt x="13450" y="15266"/>
                    <a:pt x="13176" y="15196"/>
                    <a:pt x="12882" y="15196"/>
                  </a:cubicBezTo>
                  <a:cubicBezTo>
                    <a:pt x="12827" y="15196"/>
                    <a:pt x="12771" y="15198"/>
                    <a:pt x="12714" y="15203"/>
                  </a:cubicBezTo>
                  <a:cubicBezTo>
                    <a:pt x="12198" y="15250"/>
                    <a:pt x="11694" y="15366"/>
                    <a:pt x="11190" y="15475"/>
                  </a:cubicBezTo>
                  <a:cubicBezTo>
                    <a:pt x="10600" y="15604"/>
                    <a:pt x="10012" y="15671"/>
                    <a:pt x="9422" y="15671"/>
                  </a:cubicBezTo>
                  <a:cubicBezTo>
                    <a:pt x="9035" y="15671"/>
                    <a:pt x="8646" y="15642"/>
                    <a:pt x="8255" y="15583"/>
                  </a:cubicBezTo>
                  <a:cubicBezTo>
                    <a:pt x="8166" y="15569"/>
                    <a:pt x="8073" y="15555"/>
                    <a:pt x="7982" y="15555"/>
                  </a:cubicBezTo>
                  <a:cubicBezTo>
                    <a:pt x="7830" y="15555"/>
                    <a:pt x="7682" y="15595"/>
                    <a:pt x="7565" y="15741"/>
                  </a:cubicBezTo>
                  <a:cubicBezTo>
                    <a:pt x="7333" y="15604"/>
                    <a:pt x="7333" y="15604"/>
                    <a:pt x="7397" y="15358"/>
                  </a:cubicBezTo>
                  <a:cubicBezTo>
                    <a:pt x="7405" y="15338"/>
                    <a:pt x="7415" y="15317"/>
                    <a:pt x="7415" y="15294"/>
                  </a:cubicBezTo>
                  <a:cubicBezTo>
                    <a:pt x="7421" y="15208"/>
                    <a:pt x="7472" y="15175"/>
                    <a:pt x="7552" y="15152"/>
                  </a:cubicBezTo>
                  <a:cubicBezTo>
                    <a:pt x="7808" y="15079"/>
                    <a:pt x="8067" y="15028"/>
                    <a:pt x="8322" y="14958"/>
                  </a:cubicBezTo>
                  <a:cubicBezTo>
                    <a:pt x="8333" y="14955"/>
                    <a:pt x="8343" y="14954"/>
                    <a:pt x="8353" y="14954"/>
                  </a:cubicBezTo>
                  <a:cubicBezTo>
                    <a:pt x="8382" y="14954"/>
                    <a:pt x="8405" y="14966"/>
                    <a:pt x="8428" y="14989"/>
                  </a:cubicBezTo>
                  <a:cubicBezTo>
                    <a:pt x="8570" y="15105"/>
                    <a:pt x="8736" y="15162"/>
                    <a:pt x="8919" y="15185"/>
                  </a:cubicBezTo>
                  <a:cubicBezTo>
                    <a:pt x="9009" y="15195"/>
                    <a:pt x="9099" y="15200"/>
                    <a:pt x="9189" y="15200"/>
                  </a:cubicBezTo>
                  <a:cubicBezTo>
                    <a:pt x="9443" y="15200"/>
                    <a:pt x="9694" y="15162"/>
                    <a:pt x="9942" y="15105"/>
                  </a:cubicBezTo>
                  <a:cubicBezTo>
                    <a:pt x="10363" y="15007"/>
                    <a:pt x="10782" y="14901"/>
                    <a:pt x="11208" y="14821"/>
                  </a:cubicBezTo>
                  <a:cubicBezTo>
                    <a:pt x="11616" y="14743"/>
                    <a:pt x="12017" y="14627"/>
                    <a:pt x="12410" y="14498"/>
                  </a:cubicBezTo>
                  <a:cubicBezTo>
                    <a:pt x="13099" y="14268"/>
                    <a:pt x="13707" y="13914"/>
                    <a:pt x="14187" y="13366"/>
                  </a:cubicBezTo>
                  <a:cubicBezTo>
                    <a:pt x="14495" y="13020"/>
                    <a:pt x="14748" y="12640"/>
                    <a:pt x="14833" y="12173"/>
                  </a:cubicBezTo>
                  <a:cubicBezTo>
                    <a:pt x="14849" y="12080"/>
                    <a:pt x="14843" y="11987"/>
                    <a:pt x="14799" y="11904"/>
                  </a:cubicBezTo>
                  <a:cubicBezTo>
                    <a:pt x="14644" y="11581"/>
                    <a:pt x="14394" y="11413"/>
                    <a:pt x="14035" y="11400"/>
                  </a:cubicBezTo>
                  <a:cubicBezTo>
                    <a:pt x="14013" y="11399"/>
                    <a:pt x="13992" y="11399"/>
                    <a:pt x="13971" y="11399"/>
                  </a:cubicBezTo>
                  <a:cubicBezTo>
                    <a:pt x="13645" y="11399"/>
                    <a:pt x="13353" y="11509"/>
                    <a:pt x="13074" y="11669"/>
                  </a:cubicBezTo>
                  <a:cubicBezTo>
                    <a:pt x="12660" y="11907"/>
                    <a:pt x="12278" y="12188"/>
                    <a:pt x="11911" y="12488"/>
                  </a:cubicBezTo>
                  <a:cubicBezTo>
                    <a:pt x="11570" y="12767"/>
                    <a:pt x="11221" y="13030"/>
                    <a:pt x="10821" y="13219"/>
                  </a:cubicBezTo>
                  <a:cubicBezTo>
                    <a:pt x="10394" y="13418"/>
                    <a:pt x="9937" y="13516"/>
                    <a:pt x="9488" y="13635"/>
                  </a:cubicBezTo>
                  <a:cubicBezTo>
                    <a:pt x="9149" y="13728"/>
                    <a:pt x="8811" y="13816"/>
                    <a:pt x="8519" y="14038"/>
                  </a:cubicBezTo>
                  <a:cubicBezTo>
                    <a:pt x="8273" y="14227"/>
                    <a:pt x="8165" y="14451"/>
                    <a:pt x="8234" y="14759"/>
                  </a:cubicBezTo>
                  <a:cubicBezTo>
                    <a:pt x="7989" y="14821"/>
                    <a:pt x="7754" y="14878"/>
                    <a:pt x="7524" y="14937"/>
                  </a:cubicBezTo>
                  <a:cubicBezTo>
                    <a:pt x="7558" y="14818"/>
                    <a:pt x="7583" y="14705"/>
                    <a:pt x="7614" y="14591"/>
                  </a:cubicBezTo>
                  <a:cubicBezTo>
                    <a:pt x="7751" y="14103"/>
                    <a:pt x="7883" y="13619"/>
                    <a:pt x="8015" y="13131"/>
                  </a:cubicBezTo>
                  <a:cubicBezTo>
                    <a:pt x="8030" y="13069"/>
                    <a:pt x="8061" y="13033"/>
                    <a:pt x="8121" y="13012"/>
                  </a:cubicBezTo>
                  <a:cubicBezTo>
                    <a:pt x="8309" y="12937"/>
                    <a:pt x="8495" y="12860"/>
                    <a:pt x="8681" y="12775"/>
                  </a:cubicBezTo>
                  <a:cubicBezTo>
                    <a:pt x="8714" y="12761"/>
                    <a:pt x="8743" y="12753"/>
                    <a:pt x="8773" y="12753"/>
                  </a:cubicBezTo>
                  <a:cubicBezTo>
                    <a:pt x="8805" y="12753"/>
                    <a:pt x="8838" y="12762"/>
                    <a:pt x="8875" y="12782"/>
                  </a:cubicBezTo>
                  <a:cubicBezTo>
                    <a:pt x="9061" y="12886"/>
                    <a:pt x="9265" y="12948"/>
                    <a:pt x="9482" y="12961"/>
                  </a:cubicBezTo>
                  <a:cubicBezTo>
                    <a:pt x="9518" y="12963"/>
                    <a:pt x="9554" y="12963"/>
                    <a:pt x="9589" y="12963"/>
                  </a:cubicBezTo>
                  <a:cubicBezTo>
                    <a:pt x="10030" y="12963"/>
                    <a:pt x="10435" y="12817"/>
                    <a:pt x="10816" y="12599"/>
                  </a:cubicBezTo>
                  <a:cubicBezTo>
                    <a:pt x="11668" y="12105"/>
                    <a:pt x="12472" y="11545"/>
                    <a:pt x="13211" y="10894"/>
                  </a:cubicBezTo>
                  <a:cubicBezTo>
                    <a:pt x="14076" y="10126"/>
                    <a:pt x="14872" y="9297"/>
                    <a:pt x="15494" y="8315"/>
                  </a:cubicBezTo>
                  <a:cubicBezTo>
                    <a:pt x="15621" y="8116"/>
                    <a:pt x="15740" y="7912"/>
                    <a:pt x="15774" y="7672"/>
                  </a:cubicBezTo>
                  <a:cubicBezTo>
                    <a:pt x="15805" y="7447"/>
                    <a:pt x="15709" y="7305"/>
                    <a:pt x="15494" y="7220"/>
                  </a:cubicBezTo>
                  <a:cubicBezTo>
                    <a:pt x="15309" y="7147"/>
                    <a:pt x="15127" y="7114"/>
                    <a:pt x="14947" y="7114"/>
                  </a:cubicBezTo>
                  <a:cubicBezTo>
                    <a:pt x="14672" y="7114"/>
                    <a:pt x="14403" y="7192"/>
                    <a:pt x="14135" y="7328"/>
                  </a:cubicBezTo>
                  <a:cubicBezTo>
                    <a:pt x="13645" y="7574"/>
                    <a:pt x="13236" y="7928"/>
                    <a:pt x="12862" y="8318"/>
                  </a:cubicBezTo>
                  <a:cubicBezTo>
                    <a:pt x="12273" y="8935"/>
                    <a:pt x="11686" y="9563"/>
                    <a:pt x="11051" y="10134"/>
                  </a:cubicBezTo>
                  <a:cubicBezTo>
                    <a:pt x="10508" y="10625"/>
                    <a:pt x="9953" y="11100"/>
                    <a:pt x="9314" y="11467"/>
                  </a:cubicBezTo>
                  <a:cubicBezTo>
                    <a:pt x="9149" y="11560"/>
                    <a:pt x="9004" y="11682"/>
                    <a:pt x="8857" y="11801"/>
                  </a:cubicBezTo>
                  <a:cubicBezTo>
                    <a:pt x="8581" y="12031"/>
                    <a:pt x="8516" y="12237"/>
                    <a:pt x="8622" y="12581"/>
                  </a:cubicBezTo>
                  <a:cubicBezTo>
                    <a:pt x="8462" y="12656"/>
                    <a:pt x="8299" y="12731"/>
                    <a:pt x="8121" y="12811"/>
                  </a:cubicBezTo>
                  <a:cubicBezTo>
                    <a:pt x="8134" y="12762"/>
                    <a:pt x="8141" y="12733"/>
                    <a:pt x="8147" y="12707"/>
                  </a:cubicBezTo>
                  <a:cubicBezTo>
                    <a:pt x="8271" y="12271"/>
                    <a:pt x="8410" y="11842"/>
                    <a:pt x="8545" y="11410"/>
                  </a:cubicBezTo>
                  <a:cubicBezTo>
                    <a:pt x="8594" y="11258"/>
                    <a:pt x="8658" y="11142"/>
                    <a:pt x="8798" y="11057"/>
                  </a:cubicBezTo>
                  <a:cubicBezTo>
                    <a:pt x="8891" y="11002"/>
                    <a:pt x="8968" y="10920"/>
                    <a:pt x="9046" y="10842"/>
                  </a:cubicBezTo>
                  <a:cubicBezTo>
                    <a:pt x="9167" y="10721"/>
                    <a:pt x="9289" y="10597"/>
                    <a:pt x="9405" y="10473"/>
                  </a:cubicBezTo>
                  <a:cubicBezTo>
                    <a:pt x="9485" y="10498"/>
                    <a:pt x="9563" y="10512"/>
                    <a:pt x="9640" y="10512"/>
                  </a:cubicBezTo>
                  <a:cubicBezTo>
                    <a:pt x="9749" y="10512"/>
                    <a:pt x="9856" y="10484"/>
                    <a:pt x="9960" y="10424"/>
                  </a:cubicBezTo>
                  <a:cubicBezTo>
                    <a:pt x="10131" y="10325"/>
                    <a:pt x="10283" y="10204"/>
                    <a:pt x="10415" y="10059"/>
                  </a:cubicBezTo>
                  <a:cubicBezTo>
                    <a:pt x="10697" y="9747"/>
                    <a:pt x="10989" y="9439"/>
                    <a:pt x="11270" y="9127"/>
                  </a:cubicBezTo>
                  <a:cubicBezTo>
                    <a:pt x="11642" y="8713"/>
                    <a:pt x="12035" y="8323"/>
                    <a:pt x="12461" y="7967"/>
                  </a:cubicBezTo>
                  <a:cubicBezTo>
                    <a:pt x="12950" y="7556"/>
                    <a:pt x="13451" y="7153"/>
                    <a:pt x="13921" y="6724"/>
                  </a:cubicBezTo>
                  <a:cubicBezTo>
                    <a:pt x="14399" y="6287"/>
                    <a:pt x="14807" y="5799"/>
                    <a:pt x="15032" y="5176"/>
                  </a:cubicBezTo>
                  <a:cubicBezTo>
                    <a:pt x="15110" y="4959"/>
                    <a:pt x="15058" y="4745"/>
                    <a:pt x="14887" y="4592"/>
                  </a:cubicBezTo>
                  <a:cubicBezTo>
                    <a:pt x="14737" y="4458"/>
                    <a:pt x="14566" y="4405"/>
                    <a:pt x="14377" y="4405"/>
                  </a:cubicBezTo>
                  <a:cubicBezTo>
                    <a:pt x="14348" y="4405"/>
                    <a:pt x="14318" y="4406"/>
                    <a:pt x="14288" y="4409"/>
                  </a:cubicBezTo>
                  <a:cubicBezTo>
                    <a:pt x="13753" y="4442"/>
                    <a:pt x="13309" y="4688"/>
                    <a:pt x="12898" y="5003"/>
                  </a:cubicBezTo>
                  <a:cubicBezTo>
                    <a:pt x="12353" y="5419"/>
                    <a:pt x="11901" y="5936"/>
                    <a:pt x="11490" y="6481"/>
                  </a:cubicBezTo>
                  <a:cubicBezTo>
                    <a:pt x="10890" y="7282"/>
                    <a:pt x="10301" y="8091"/>
                    <a:pt x="9710" y="8897"/>
                  </a:cubicBezTo>
                  <a:cubicBezTo>
                    <a:pt x="9451" y="9253"/>
                    <a:pt x="9258" y="9646"/>
                    <a:pt x="9268" y="10093"/>
                  </a:cubicBezTo>
                  <a:cubicBezTo>
                    <a:pt x="9276" y="10325"/>
                    <a:pt x="9167" y="10455"/>
                    <a:pt x="9025" y="10589"/>
                  </a:cubicBezTo>
                  <a:cubicBezTo>
                    <a:pt x="8955" y="10656"/>
                    <a:pt x="8891" y="10726"/>
                    <a:pt x="8818" y="10790"/>
                  </a:cubicBezTo>
                  <a:cubicBezTo>
                    <a:pt x="8804" y="10805"/>
                    <a:pt x="8791" y="10830"/>
                    <a:pt x="8768" y="10830"/>
                  </a:cubicBezTo>
                  <a:cubicBezTo>
                    <a:pt x="8761" y="10830"/>
                    <a:pt x="8754" y="10828"/>
                    <a:pt x="8746" y="10824"/>
                  </a:cubicBezTo>
                  <a:cubicBezTo>
                    <a:pt x="8816" y="10558"/>
                    <a:pt x="8914" y="10300"/>
                    <a:pt x="9007" y="10041"/>
                  </a:cubicBezTo>
                  <a:cubicBezTo>
                    <a:pt x="9139" y="9669"/>
                    <a:pt x="9281" y="9305"/>
                    <a:pt x="9418" y="8935"/>
                  </a:cubicBezTo>
                  <a:cubicBezTo>
                    <a:pt x="9529" y="8633"/>
                    <a:pt x="9640" y="8323"/>
                    <a:pt x="9748" y="8016"/>
                  </a:cubicBezTo>
                  <a:cubicBezTo>
                    <a:pt x="9787" y="7905"/>
                    <a:pt x="9860" y="7853"/>
                    <a:pt x="9976" y="7832"/>
                  </a:cubicBezTo>
                  <a:cubicBezTo>
                    <a:pt x="10170" y="7796"/>
                    <a:pt x="10335" y="7693"/>
                    <a:pt x="10456" y="7540"/>
                  </a:cubicBezTo>
                  <a:cubicBezTo>
                    <a:pt x="10586" y="7383"/>
                    <a:pt x="10712" y="7225"/>
                    <a:pt x="10816" y="7052"/>
                  </a:cubicBezTo>
                  <a:cubicBezTo>
                    <a:pt x="11255" y="6339"/>
                    <a:pt x="11583" y="5574"/>
                    <a:pt x="11916" y="4809"/>
                  </a:cubicBezTo>
                  <a:cubicBezTo>
                    <a:pt x="12195" y="4169"/>
                    <a:pt x="12508" y="3551"/>
                    <a:pt x="12888" y="2967"/>
                  </a:cubicBezTo>
                  <a:cubicBezTo>
                    <a:pt x="13293" y="2347"/>
                    <a:pt x="13528" y="1670"/>
                    <a:pt x="13565" y="924"/>
                  </a:cubicBezTo>
                  <a:cubicBezTo>
                    <a:pt x="13589" y="393"/>
                    <a:pt x="13191" y="0"/>
                    <a:pt x="12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121"/>
            <p:cNvSpPr/>
            <p:nvPr/>
          </p:nvSpPr>
          <p:spPr>
            <a:xfrm rot="1658587">
              <a:off x="17350542" y="1924601"/>
              <a:ext cx="20953" cy="28944"/>
            </a:xfrm>
            <a:custGeom>
              <a:avLst/>
              <a:gdLst/>
              <a:ahLst/>
              <a:cxnLst/>
              <a:rect l="l" t="t" r="r" b="b"/>
              <a:pathLst>
                <a:path w="430" h="594" extrusionOk="0">
                  <a:moveTo>
                    <a:pt x="131" y="1"/>
                  </a:moveTo>
                  <a:cubicBezTo>
                    <a:pt x="114" y="1"/>
                    <a:pt x="97" y="5"/>
                    <a:pt x="78" y="15"/>
                  </a:cubicBezTo>
                  <a:cubicBezTo>
                    <a:pt x="13" y="48"/>
                    <a:pt x="0" y="110"/>
                    <a:pt x="8" y="175"/>
                  </a:cubicBezTo>
                  <a:cubicBezTo>
                    <a:pt x="31" y="325"/>
                    <a:pt x="109" y="444"/>
                    <a:pt x="202" y="552"/>
                  </a:cubicBezTo>
                  <a:cubicBezTo>
                    <a:pt x="220" y="573"/>
                    <a:pt x="249" y="578"/>
                    <a:pt x="261" y="588"/>
                  </a:cubicBezTo>
                  <a:cubicBezTo>
                    <a:pt x="275" y="592"/>
                    <a:pt x="288" y="593"/>
                    <a:pt x="300" y="593"/>
                  </a:cubicBezTo>
                  <a:cubicBezTo>
                    <a:pt x="375" y="593"/>
                    <a:pt x="429" y="537"/>
                    <a:pt x="414" y="459"/>
                  </a:cubicBezTo>
                  <a:cubicBezTo>
                    <a:pt x="391" y="315"/>
                    <a:pt x="349" y="172"/>
                    <a:pt x="241" y="61"/>
                  </a:cubicBezTo>
                  <a:cubicBezTo>
                    <a:pt x="211" y="30"/>
                    <a:pt x="174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121"/>
            <p:cNvSpPr/>
            <p:nvPr/>
          </p:nvSpPr>
          <p:spPr>
            <a:xfrm rot="1658587">
              <a:off x="17173726" y="2064293"/>
              <a:ext cx="28749" cy="19588"/>
            </a:xfrm>
            <a:custGeom>
              <a:avLst/>
              <a:gdLst/>
              <a:ahLst/>
              <a:cxnLst/>
              <a:rect l="l" t="t" r="r" b="b"/>
              <a:pathLst>
                <a:path w="590" h="402" extrusionOk="0">
                  <a:moveTo>
                    <a:pt x="179" y="0"/>
                  </a:moveTo>
                  <a:cubicBezTo>
                    <a:pt x="110" y="0"/>
                    <a:pt x="60" y="30"/>
                    <a:pt x="34" y="89"/>
                  </a:cubicBezTo>
                  <a:cubicBezTo>
                    <a:pt x="1" y="171"/>
                    <a:pt x="32" y="249"/>
                    <a:pt x="133" y="306"/>
                  </a:cubicBezTo>
                  <a:cubicBezTo>
                    <a:pt x="215" y="355"/>
                    <a:pt x="306" y="386"/>
                    <a:pt x="401" y="399"/>
                  </a:cubicBezTo>
                  <a:cubicBezTo>
                    <a:pt x="414" y="401"/>
                    <a:pt x="427" y="402"/>
                    <a:pt x="440" y="402"/>
                  </a:cubicBezTo>
                  <a:cubicBezTo>
                    <a:pt x="491" y="402"/>
                    <a:pt x="536" y="383"/>
                    <a:pt x="559" y="329"/>
                  </a:cubicBezTo>
                  <a:cubicBezTo>
                    <a:pt x="590" y="256"/>
                    <a:pt x="561" y="197"/>
                    <a:pt x="510" y="151"/>
                  </a:cubicBezTo>
                  <a:cubicBezTo>
                    <a:pt x="435" y="86"/>
                    <a:pt x="352" y="45"/>
                    <a:pt x="277" y="16"/>
                  </a:cubicBezTo>
                  <a:cubicBezTo>
                    <a:pt x="241" y="6"/>
                    <a:pt x="20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121"/>
            <p:cNvSpPr/>
            <p:nvPr/>
          </p:nvSpPr>
          <p:spPr>
            <a:xfrm rot="1658587">
              <a:off x="17361298" y="2009015"/>
              <a:ext cx="20563" cy="28993"/>
            </a:xfrm>
            <a:custGeom>
              <a:avLst/>
              <a:gdLst/>
              <a:ahLst/>
              <a:cxnLst/>
              <a:rect l="l" t="t" r="r" b="b"/>
              <a:pathLst>
                <a:path w="422" h="595" extrusionOk="0">
                  <a:moveTo>
                    <a:pt x="96" y="1"/>
                  </a:moveTo>
                  <a:cubicBezTo>
                    <a:pt x="41" y="1"/>
                    <a:pt x="0" y="41"/>
                    <a:pt x="0" y="110"/>
                  </a:cubicBezTo>
                  <a:cubicBezTo>
                    <a:pt x="3" y="276"/>
                    <a:pt x="60" y="428"/>
                    <a:pt x="171" y="550"/>
                  </a:cubicBezTo>
                  <a:cubicBezTo>
                    <a:pt x="198" y="581"/>
                    <a:pt x="231" y="595"/>
                    <a:pt x="264" y="595"/>
                  </a:cubicBezTo>
                  <a:cubicBezTo>
                    <a:pt x="320" y="595"/>
                    <a:pt x="374" y="552"/>
                    <a:pt x="390" y="485"/>
                  </a:cubicBezTo>
                  <a:cubicBezTo>
                    <a:pt x="421" y="358"/>
                    <a:pt x="259" y="59"/>
                    <a:pt x="142" y="10"/>
                  </a:cubicBezTo>
                  <a:cubicBezTo>
                    <a:pt x="126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121"/>
            <p:cNvSpPr/>
            <p:nvPr/>
          </p:nvSpPr>
          <p:spPr>
            <a:xfrm rot="1658587">
              <a:off x="17356465" y="1963432"/>
              <a:ext cx="22122" cy="29772"/>
            </a:xfrm>
            <a:custGeom>
              <a:avLst/>
              <a:gdLst/>
              <a:ahLst/>
              <a:cxnLst/>
              <a:rect l="l" t="t" r="r" b="b"/>
              <a:pathLst>
                <a:path w="454" h="611" extrusionOk="0">
                  <a:moveTo>
                    <a:pt x="98" y="0"/>
                  </a:moveTo>
                  <a:cubicBezTo>
                    <a:pt x="42" y="0"/>
                    <a:pt x="0" y="36"/>
                    <a:pt x="6" y="98"/>
                  </a:cubicBezTo>
                  <a:cubicBezTo>
                    <a:pt x="32" y="294"/>
                    <a:pt x="135" y="452"/>
                    <a:pt x="275" y="589"/>
                  </a:cubicBezTo>
                  <a:cubicBezTo>
                    <a:pt x="285" y="599"/>
                    <a:pt x="301" y="602"/>
                    <a:pt x="311" y="604"/>
                  </a:cubicBezTo>
                  <a:cubicBezTo>
                    <a:pt x="327" y="608"/>
                    <a:pt x="341" y="610"/>
                    <a:pt x="355" y="610"/>
                  </a:cubicBezTo>
                  <a:cubicBezTo>
                    <a:pt x="419" y="610"/>
                    <a:pt x="453" y="565"/>
                    <a:pt x="430" y="491"/>
                  </a:cubicBezTo>
                  <a:cubicBezTo>
                    <a:pt x="391" y="343"/>
                    <a:pt x="332" y="201"/>
                    <a:pt x="239" y="75"/>
                  </a:cubicBezTo>
                  <a:cubicBezTo>
                    <a:pt x="218" y="44"/>
                    <a:pt x="184" y="20"/>
                    <a:pt x="143" y="7"/>
                  </a:cubicBezTo>
                  <a:cubicBezTo>
                    <a:pt x="127" y="3"/>
                    <a:pt x="112" y="0"/>
                    <a:pt x="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121"/>
            <p:cNvSpPr/>
            <p:nvPr/>
          </p:nvSpPr>
          <p:spPr>
            <a:xfrm rot="1658587">
              <a:off x="17660999" y="2176084"/>
              <a:ext cx="24022" cy="21391"/>
            </a:xfrm>
            <a:custGeom>
              <a:avLst/>
              <a:gdLst/>
              <a:ahLst/>
              <a:cxnLst/>
              <a:rect l="l" t="t" r="r" b="b"/>
              <a:pathLst>
                <a:path w="493" h="439" extrusionOk="0">
                  <a:moveTo>
                    <a:pt x="347" y="0"/>
                  </a:moveTo>
                  <a:cubicBezTo>
                    <a:pt x="332" y="0"/>
                    <a:pt x="316" y="2"/>
                    <a:pt x="300" y="7"/>
                  </a:cubicBezTo>
                  <a:cubicBezTo>
                    <a:pt x="189" y="35"/>
                    <a:pt x="104" y="102"/>
                    <a:pt x="42" y="195"/>
                  </a:cubicBezTo>
                  <a:cubicBezTo>
                    <a:pt x="0" y="257"/>
                    <a:pt x="8" y="322"/>
                    <a:pt x="55" y="381"/>
                  </a:cubicBezTo>
                  <a:cubicBezTo>
                    <a:pt x="86" y="418"/>
                    <a:pt x="124" y="439"/>
                    <a:pt x="165" y="439"/>
                  </a:cubicBezTo>
                  <a:cubicBezTo>
                    <a:pt x="184" y="439"/>
                    <a:pt x="203" y="434"/>
                    <a:pt x="223" y="425"/>
                  </a:cubicBezTo>
                  <a:cubicBezTo>
                    <a:pt x="339" y="374"/>
                    <a:pt x="406" y="268"/>
                    <a:pt x="468" y="177"/>
                  </a:cubicBezTo>
                  <a:cubicBezTo>
                    <a:pt x="492" y="75"/>
                    <a:pt x="43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121"/>
            <p:cNvSpPr/>
            <p:nvPr/>
          </p:nvSpPr>
          <p:spPr>
            <a:xfrm rot="1658587">
              <a:off x="17755931" y="2081915"/>
              <a:ext cx="21683" cy="22463"/>
            </a:xfrm>
            <a:custGeom>
              <a:avLst/>
              <a:gdLst/>
              <a:ahLst/>
              <a:cxnLst/>
              <a:rect l="l" t="t" r="r" b="b"/>
              <a:pathLst>
                <a:path w="445" h="461" extrusionOk="0">
                  <a:moveTo>
                    <a:pt x="304" y="0"/>
                  </a:moveTo>
                  <a:cubicBezTo>
                    <a:pt x="278" y="0"/>
                    <a:pt x="252" y="8"/>
                    <a:pt x="228" y="24"/>
                  </a:cubicBezTo>
                  <a:cubicBezTo>
                    <a:pt x="137" y="86"/>
                    <a:pt x="65" y="171"/>
                    <a:pt x="21" y="274"/>
                  </a:cubicBezTo>
                  <a:cubicBezTo>
                    <a:pt x="1" y="331"/>
                    <a:pt x="8" y="391"/>
                    <a:pt x="60" y="432"/>
                  </a:cubicBezTo>
                  <a:cubicBezTo>
                    <a:pt x="84" y="451"/>
                    <a:pt x="110" y="460"/>
                    <a:pt x="136" y="460"/>
                  </a:cubicBezTo>
                  <a:cubicBezTo>
                    <a:pt x="163" y="460"/>
                    <a:pt x="189" y="451"/>
                    <a:pt x="215" y="435"/>
                  </a:cubicBezTo>
                  <a:cubicBezTo>
                    <a:pt x="316" y="373"/>
                    <a:pt x="383" y="287"/>
                    <a:pt x="435" y="179"/>
                  </a:cubicBezTo>
                  <a:cubicBezTo>
                    <a:pt x="437" y="127"/>
                    <a:pt x="445" y="73"/>
                    <a:pt x="393" y="32"/>
                  </a:cubicBezTo>
                  <a:cubicBezTo>
                    <a:pt x="366" y="11"/>
                    <a:pt x="335" y="0"/>
                    <a:pt x="3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121"/>
            <p:cNvSpPr/>
            <p:nvPr/>
          </p:nvSpPr>
          <p:spPr>
            <a:xfrm rot="1658587">
              <a:off x="17890628" y="1655126"/>
              <a:ext cx="24217" cy="20368"/>
            </a:xfrm>
            <a:custGeom>
              <a:avLst/>
              <a:gdLst/>
              <a:ahLst/>
              <a:cxnLst/>
              <a:rect l="l" t="t" r="r" b="b"/>
              <a:pathLst>
                <a:path w="497" h="418" extrusionOk="0">
                  <a:moveTo>
                    <a:pt x="322" y="0"/>
                  </a:moveTo>
                  <a:cubicBezTo>
                    <a:pt x="316" y="0"/>
                    <a:pt x="310" y="0"/>
                    <a:pt x="303" y="1"/>
                  </a:cubicBezTo>
                  <a:cubicBezTo>
                    <a:pt x="197" y="14"/>
                    <a:pt x="52" y="136"/>
                    <a:pt x="21" y="239"/>
                  </a:cubicBezTo>
                  <a:cubicBezTo>
                    <a:pt x="1" y="322"/>
                    <a:pt x="34" y="394"/>
                    <a:pt x="122" y="417"/>
                  </a:cubicBezTo>
                  <a:cubicBezTo>
                    <a:pt x="127" y="417"/>
                    <a:pt x="132" y="417"/>
                    <a:pt x="138" y="417"/>
                  </a:cubicBezTo>
                  <a:cubicBezTo>
                    <a:pt x="150" y="417"/>
                    <a:pt x="164" y="416"/>
                    <a:pt x="174" y="409"/>
                  </a:cubicBezTo>
                  <a:cubicBezTo>
                    <a:pt x="301" y="376"/>
                    <a:pt x="388" y="288"/>
                    <a:pt x="445" y="182"/>
                  </a:cubicBezTo>
                  <a:cubicBezTo>
                    <a:pt x="496" y="94"/>
                    <a:pt x="42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121"/>
            <p:cNvSpPr/>
            <p:nvPr/>
          </p:nvSpPr>
          <p:spPr>
            <a:xfrm rot="1658587">
              <a:off x="17523339" y="2343573"/>
              <a:ext cx="26215" cy="15593"/>
            </a:xfrm>
            <a:custGeom>
              <a:avLst/>
              <a:gdLst/>
              <a:ahLst/>
              <a:cxnLst/>
              <a:rect l="l" t="t" r="r" b="b"/>
              <a:pathLst>
                <a:path w="538" h="320" extrusionOk="0">
                  <a:moveTo>
                    <a:pt x="383" y="0"/>
                  </a:moveTo>
                  <a:cubicBezTo>
                    <a:pt x="263" y="0"/>
                    <a:pt x="158" y="43"/>
                    <a:pt x="60" y="104"/>
                  </a:cubicBezTo>
                  <a:cubicBezTo>
                    <a:pt x="19" y="129"/>
                    <a:pt x="1" y="181"/>
                    <a:pt x="11" y="230"/>
                  </a:cubicBezTo>
                  <a:cubicBezTo>
                    <a:pt x="21" y="282"/>
                    <a:pt x="63" y="313"/>
                    <a:pt x="112" y="318"/>
                  </a:cubicBezTo>
                  <a:cubicBezTo>
                    <a:pt x="132" y="319"/>
                    <a:pt x="153" y="320"/>
                    <a:pt x="174" y="320"/>
                  </a:cubicBezTo>
                  <a:cubicBezTo>
                    <a:pt x="262" y="320"/>
                    <a:pt x="351" y="309"/>
                    <a:pt x="435" y="269"/>
                  </a:cubicBezTo>
                  <a:cubicBezTo>
                    <a:pt x="476" y="248"/>
                    <a:pt x="504" y="215"/>
                    <a:pt x="515" y="179"/>
                  </a:cubicBezTo>
                  <a:cubicBezTo>
                    <a:pt x="538" y="88"/>
                    <a:pt x="479" y="0"/>
                    <a:pt x="393" y="0"/>
                  </a:cubicBezTo>
                  <a:cubicBezTo>
                    <a:pt x="390" y="0"/>
                    <a:pt x="386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121"/>
            <p:cNvSpPr/>
            <p:nvPr/>
          </p:nvSpPr>
          <p:spPr>
            <a:xfrm rot="1658587">
              <a:off x="17192785" y="2096768"/>
              <a:ext cx="24851" cy="18273"/>
            </a:xfrm>
            <a:custGeom>
              <a:avLst/>
              <a:gdLst/>
              <a:ahLst/>
              <a:cxnLst/>
              <a:rect l="l" t="t" r="r" b="b"/>
              <a:pathLst>
                <a:path w="510" h="375" extrusionOk="0">
                  <a:moveTo>
                    <a:pt x="199" y="0"/>
                  </a:moveTo>
                  <a:cubicBezTo>
                    <a:pt x="133" y="0"/>
                    <a:pt x="70" y="31"/>
                    <a:pt x="39" y="83"/>
                  </a:cubicBezTo>
                  <a:cubicBezTo>
                    <a:pt x="0" y="158"/>
                    <a:pt x="44" y="262"/>
                    <a:pt x="137" y="313"/>
                  </a:cubicBezTo>
                  <a:cubicBezTo>
                    <a:pt x="176" y="331"/>
                    <a:pt x="217" y="349"/>
                    <a:pt x="256" y="365"/>
                  </a:cubicBezTo>
                  <a:cubicBezTo>
                    <a:pt x="285" y="370"/>
                    <a:pt x="314" y="375"/>
                    <a:pt x="341" y="375"/>
                  </a:cubicBezTo>
                  <a:cubicBezTo>
                    <a:pt x="385" y="375"/>
                    <a:pt x="426" y="362"/>
                    <a:pt x="458" y="316"/>
                  </a:cubicBezTo>
                  <a:cubicBezTo>
                    <a:pt x="509" y="238"/>
                    <a:pt x="476" y="171"/>
                    <a:pt x="414" y="112"/>
                  </a:cubicBezTo>
                  <a:cubicBezTo>
                    <a:pt x="380" y="81"/>
                    <a:pt x="344" y="47"/>
                    <a:pt x="303" y="26"/>
                  </a:cubicBezTo>
                  <a:cubicBezTo>
                    <a:pt x="270" y="9"/>
                    <a:pt x="23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121"/>
            <p:cNvSpPr/>
            <p:nvPr/>
          </p:nvSpPr>
          <p:spPr>
            <a:xfrm rot="1658587">
              <a:off x="17855905" y="1669411"/>
              <a:ext cx="20319" cy="21976"/>
            </a:xfrm>
            <a:custGeom>
              <a:avLst/>
              <a:gdLst/>
              <a:ahLst/>
              <a:cxnLst/>
              <a:rect l="l" t="t" r="r" b="b"/>
              <a:pathLst>
                <a:path w="417" h="451" extrusionOk="0">
                  <a:moveTo>
                    <a:pt x="270" y="1"/>
                  </a:moveTo>
                  <a:cubicBezTo>
                    <a:pt x="229" y="1"/>
                    <a:pt x="190" y="21"/>
                    <a:pt x="153" y="53"/>
                  </a:cubicBezTo>
                  <a:cubicBezTo>
                    <a:pt x="89" y="110"/>
                    <a:pt x="47" y="182"/>
                    <a:pt x="21" y="262"/>
                  </a:cubicBezTo>
                  <a:cubicBezTo>
                    <a:pt x="1" y="322"/>
                    <a:pt x="6" y="386"/>
                    <a:pt x="70" y="428"/>
                  </a:cubicBezTo>
                  <a:cubicBezTo>
                    <a:pt x="95" y="444"/>
                    <a:pt x="120" y="451"/>
                    <a:pt x="144" y="451"/>
                  </a:cubicBezTo>
                  <a:cubicBezTo>
                    <a:pt x="178" y="451"/>
                    <a:pt x="211" y="436"/>
                    <a:pt x="241" y="412"/>
                  </a:cubicBezTo>
                  <a:cubicBezTo>
                    <a:pt x="308" y="355"/>
                    <a:pt x="368" y="291"/>
                    <a:pt x="396" y="205"/>
                  </a:cubicBezTo>
                  <a:cubicBezTo>
                    <a:pt x="417" y="133"/>
                    <a:pt x="409" y="66"/>
                    <a:pt x="344" y="25"/>
                  </a:cubicBezTo>
                  <a:cubicBezTo>
                    <a:pt x="319" y="8"/>
                    <a:pt x="294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121"/>
            <p:cNvSpPr/>
            <p:nvPr/>
          </p:nvSpPr>
          <p:spPr>
            <a:xfrm rot="1658587">
              <a:off x="17122912" y="1951742"/>
              <a:ext cx="16762" cy="24510"/>
            </a:xfrm>
            <a:custGeom>
              <a:avLst/>
              <a:gdLst/>
              <a:ahLst/>
              <a:cxnLst/>
              <a:rect l="l" t="t" r="r" b="b"/>
              <a:pathLst>
                <a:path w="344" h="503" extrusionOk="0">
                  <a:moveTo>
                    <a:pt x="143" y="1"/>
                  </a:moveTo>
                  <a:cubicBezTo>
                    <a:pt x="130" y="1"/>
                    <a:pt x="116" y="3"/>
                    <a:pt x="101" y="8"/>
                  </a:cubicBezTo>
                  <a:cubicBezTo>
                    <a:pt x="13" y="36"/>
                    <a:pt x="0" y="114"/>
                    <a:pt x="8" y="199"/>
                  </a:cubicBezTo>
                  <a:cubicBezTo>
                    <a:pt x="16" y="295"/>
                    <a:pt x="80" y="365"/>
                    <a:pt x="130" y="442"/>
                  </a:cubicBezTo>
                  <a:cubicBezTo>
                    <a:pt x="151" y="476"/>
                    <a:pt x="179" y="503"/>
                    <a:pt x="220" y="503"/>
                  </a:cubicBezTo>
                  <a:cubicBezTo>
                    <a:pt x="229" y="503"/>
                    <a:pt x="238" y="502"/>
                    <a:pt x="248" y="499"/>
                  </a:cubicBezTo>
                  <a:cubicBezTo>
                    <a:pt x="300" y="483"/>
                    <a:pt x="321" y="442"/>
                    <a:pt x="336" y="383"/>
                  </a:cubicBezTo>
                  <a:cubicBezTo>
                    <a:pt x="344" y="290"/>
                    <a:pt x="318" y="197"/>
                    <a:pt x="274" y="109"/>
                  </a:cubicBezTo>
                  <a:cubicBezTo>
                    <a:pt x="247" y="49"/>
                    <a:pt x="203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121"/>
            <p:cNvSpPr/>
            <p:nvPr/>
          </p:nvSpPr>
          <p:spPr>
            <a:xfrm rot="1658587">
              <a:off x="17622042" y="1737234"/>
              <a:ext cx="14374" cy="28018"/>
            </a:xfrm>
            <a:custGeom>
              <a:avLst/>
              <a:gdLst/>
              <a:ahLst/>
              <a:cxnLst/>
              <a:rect l="l" t="t" r="r" b="b"/>
              <a:pathLst>
                <a:path w="295" h="575" extrusionOk="0">
                  <a:moveTo>
                    <a:pt x="149" y="0"/>
                  </a:moveTo>
                  <a:cubicBezTo>
                    <a:pt x="94" y="0"/>
                    <a:pt x="64" y="36"/>
                    <a:pt x="49" y="83"/>
                  </a:cubicBezTo>
                  <a:cubicBezTo>
                    <a:pt x="0" y="225"/>
                    <a:pt x="5" y="362"/>
                    <a:pt x="57" y="502"/>
                  </a:cubicBezTo>
                  <a:cubicBezTo>
                    <a:pt x="79" y="553"/>
                    <a:pt x="124" y="574"/>
                    <a:pt x="175" y="574"/>
                  </a:cubicBezTo>
                  <a:cubicBezTo>
                    <a:pt x="178" y="574"/>
                    <a:pt x="181" y="574"/>
                    <a:pt x="184" y="574"/>
                  </a:cubicBezTo>
                  <a:cubicBezTo>
                    <a:pt x="246" y="569"/>
                    <a:pt x="238" y="512"/>
                    <a:pt x="258" y="466"/>
                  </a:cubicBezTo>
                  <a:cubicBezTo>
                    <a:pt x="264" y="347"/>
                    <a:pt x="295" y="217"/>
                    <a:pt x="251" y="91"/>
                  </a:cubicBezTo>
                  <a:cubicBezTo>
                    <a:pt x="238" y="47"/>
                    <a:pt x="209" y="3"/>
                    <a:pt x="155" y="0"/>
                  </a:cubicBezTo>
                  <a:cubicBezTo>
                    <a:pt x="153" y="0"/>
                    <a:pt x="151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121"/>
            <p:cNvSpPr/>
            <p:nvPr/>
          </p:nvSpPr>
          <p:spPr>
            <a:xfrm rot="1658587">
              <a:off x="17484298" y="2331552"/>
              <a:ext cx="24461" cy="15203"/>
            </a:xfrm>
            <a:custGeom>
              <a:avLst/>
              <a:gdLst/>
              <a:ahLst/>
              <a:cxnLst/>
              <a:rect l="l" t="t" r="r" b="b"/>
              <a:pathLst>
                <a:path w="502" h="312" extrusionOk="0">
                  <a:moveTo>
                    <a:pt x="333" y="1"/>
                  </a:moveTo>
                  <a:cubicBezTo>
                    <a:pt x="328" y="1"/>
                    <a:pt x="323" y="1"/>
                    <a:pt x="318" y="1"/>
                  </a:cubicBezTo>
                  <a:cubicBezTo>
                    <a:pt x="238" y="6"/>
                    <a:pt x="161" y="32"/>
                    <a:pt x="86" y="66"/>
                  </a:cubicBezTo>
                  <a:cubicBezTo>
                    <a:pt x="37" y="86"/>
                    <a:pt x="0" y="125"/>
                    <a:pt x="8" y="187"/>
                  </a:cubicBezTo>
                  <a:cubicBezTo>
                    <a:pt x="13" y="252"/>
                    <a:pt x="55" y="280"/>
                    <a:pt x="114" y="293"/>
                  </a:cubicBezTo>
                  <a:cubicBezTo>
                    <a:pt x="164" y="304"/>
                    <a:pt x="216" y="312"/>
                    <a:pt x="267" y="312"/>
                  </a:cubicBezTo>
                  <a:cubicBezTo>
                    <a:pt x="297" y="312"/>
                    <a:pt x="327" y="309"/>
                    <a:pt x="357" y="303"/>
                  </a:cubicBezTo>
                  <a:cubicBezTo>
                    <a:pt x="445" y="285"/>
                    <a:pt x="502" y="208"/>
                    <a:pt x="486" y="125"/>
                  </a:cubicBezTo>
                  <a:cubicBezTo>
                    <a:pt x="471" y="40"/>
                    <a:pt x="413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121"/>
            <p:cNvSpPr/>
            <p:nvPr/>
          </p:nvSpPr>
          <p:spPr>
            <a:xfrm rot="1658587">
              <a:off x="17607560" y="1775641"/>
              <a:ext cx="15885" cy="23681"/>
            </a:xfrm>
            <a:custGeom>
              <a:avLst/>
              <a:gdLst/>
              <a:ahLst/>
              <a:cxnLst/>
              <a:rect l="l" t="t" r="r" b="b"/>
              <a:pathLst>
                <a:path w="326" h="486" extrusionOk="0">
                  <a:moveTo>
                    <a:pt x="153" y="1"/>
                  </a:moveTo>
                  <a:cubicBezTo>
                    <a:pt x="104" y="1"/>
                    <a:pt x="78" y="37"/>
                    <a:pt x="54" y="78"/>
                  </a:cubicBezTo>
                  <a:cubicBezTo>
                    <a:pt x="0" y="182"/>
                    <a:pt x="13" y="285"/>
                    <a:pt x="47" y="389"/>
                  </a:cubicBezTo>
                  <a:cubicBezTo>
                    <a:pt x="66" y="450"/>
                    <a:pt x="110" y="485"/>
                    <a:pt x="172" y="485"/>
                  </a:cubicBezTo>
                  <a:cubicBezTo>
                    <a:pt x="179" y="485"/>
                    <a:pt x="185" y="485"/>
                    <a:pt x="191" y="484"/>
                  </a:cubicBezTo>
                  <a:cubicBezTo>
                    <a:pt x="256" y="479"/>
                    <a:pt x="295" y="432"/>
                    <a:pt x="313" y="342"/>
                  </a:cubicBezTo>
                  <a:cubicBezTo>
                    <a:pt x="321" y="272"/>
                    <a:pt x="326" y="174"/>
                    <a:pt x="274" y="78"/>
                  </a:cubicBezTo>
                  <a:cubicBezTo>
                    <a:pt x="248" y="27"/>
                    <a:pt x="207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121"/>
            <p:cNvSpPr/>
            <p:nvPr/>
          </p:nvSpPr>
          <p:spPr>
            <a:xfrm rot="1658587">
              <a:off x="17683584" y="1971120"/>
              <a:ext cx="20563" cy="20758"/>
            </a:xfrm>
            <a:custGeom>
              <a:avLst/>
              <a:gdLst/>
              <a:ahLst/>
              <a:cxnLst/>
              <a:rect l="l" t="t" r="r" b="b"/>
              <a:pathLst>
                <a:path w="422" h="426" extrusionOk="0">
                  <a:moveTo>
                    <a:pt x="296" y="1"/>
                  </a:moveTo>
                  <a:cubicBezTo>
                    <a:pt x="281" y="1"/>
                    <a:pt x="266" y="3"/>
                    <a:pt x="251" y="9"/>
                  </a:cubicBezTo>
                  <a:cubicBezTo>
                    <a:pt x="137" y="55"/>
                    <a:pt x="57" y="138"/>
                    <a:pt x="19" y="236"/>
                  </a:cubicBezTo>
                  <a:cubicBezTo>
                    <a:pt x="1" y="314"/>
                    <a:pt x="13" y="360"/>
                    <a:pt x="65" y="399"/>
                  </a:cubicBezTo>
                  <a:cubicBezTo>
                    <a:pt x="91" y="417"/>
                    <a:pt x="116" y="425"/>
                    <a:pt x="142" y="425"/>
                  </a:cubicBezTo>
                  <a:cubicBezTo>
                    <a:pt x="169" y="425"/>
                    <a:pt x="195" y="416"/>
                    <a:pt x="220" y="399"/>
                  </a:cubicBezTo>
                  <a:cubicBezTo>
                    <a:pt x="305" y="339"/>
                    <a:pt x="365" y="257"/>
                    <a:pt x="404" y="161"/>
                  </a:cubicBezTo>
                  <a:cubicBezTo>
                    <a:pt x="422" y="120"/>
                    <a:pt x="419" y="73"/>
                    <a:pt x="383" y="37"/>
                  </a:cubicBezTo>
                  <a:cubicBezTo>
                    <a:pt x="360" y="14"/>
                    <a:pt x="329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121"/>
            <p:cNvSpPr/>
            <p:nvPr/>
          </p:nvSpPr>
          <p:spPr>
            <a:xfrm rot="1658587">
              <a:off x="17730640" y="1956362"/>
              <a:ext cx="21830" cy="21294"/>
            </a:xfrm>
            <a:custGeom>
              <a:avLst/>
              <a:gdLst/>
              <a:ahLst/>
              <a:cxnLst/>
              <a:rect l="l" t="t" r="r" b="b"/>
              <a:pathLst>
                <a:path w="448" h="437" extrusionOk="0">
                  <a:moveTo>
                    <a:pt x="327" y="1"/>
                  </a:moveTo>
                  <a:cubicBezTo>
                    <a:pt x="313" y="1"/>
                    <a:pt x="298" y="4"/>
                    <a:pt x="284" y="11"/>
                  </a:cubicBezTo>
                  <a:cubicBezTo>
                    <a:pt x="181" y="70"/>
                    <a:pt x="88" y="137"/>
                    <a:pt x="29" y="243"/>
                  </a:cubicBezTo>
                  <a:cubicBezTo>
                    <a:pt x="0" y="300"/>
                    <a:pt x="5" y="360"/>
                    <a:pt x="57" y="404"/>
                  </a:cubicBezTo>
                  <a:cubicBezTo>
                    <a:pt x="83" y="425"/>
                    <a:pt x="111" y="437"/>
                    <a:pt x="140" y="437"/>
                  </a:cubicBezTo>
                  <a:cubicBezTo>
                    <a:pt x="164" y="437"/>
                    <a:pt x="187" y="429"/>
                    <a:pt x="210" y="411"/>
                  </a:cubicBezTo>
                  <a:cubicBezTo>
                    <a:pt x="305" y="342"/>
                    <a:pt x="372" y="243"/>
                    <a:pt x="427" y="158"/>
                  </a:cubicBezTo>
                  <a:cubicBezTo>
                    <a:pt x="442" y="101"/>
                    <a:pt x="447" y="60"/>
                    <a:pt x="406" y="32"/>
                  </a:cubicBezTo>
                  <a:cubicBezTo>
                    <a:pt x="384" y="13"/>
                    <a:pt x="356" y="1"/>
                    <a:pt x="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121"/>
            <p:cNvSpPr/>
            <p:nvPr/>
          </p:nvSpPr>
          <p:spPr>
            <a:xfrm rot="1658587">
              <a:off x="17151702" y="2033419"/>
              <a:ext cx="21586" cy="18321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181" y="0"/>
                  </a:moveTo>
                  <a:cubicBezTo>
                    <a:pt x="104" y="0"/>
                    <a:pt x="34" y="49"/>
                    <a:pt x="21" y="120"/>
                  </a:cubicBezTo>
                  <a:cubicBezTo>
                    <a:pt x="0" y="221"/>
                    <a:pt x="101" y="340"/>
                    <a:pt x="241" y="371"/>
                  </a:cubicBezTo>
                  <a:cubicBezTo>
                    <a:pt x="256" y="374"/>
                    <a:pt x="271" y="375"/>
                    <a:pt x="285" y="375"/>
                  </a:cubicBezTo>
                  <a:cubicBezTo>
                    <a:pt x="357" y="375"/>
                    <a:pt x="411" y="338"/>
                    <a:pt x="424" y="273"/>
                  </a:cubicBezTo>
                  <a:cubicBezTo>
                    <a:pt x="442" y="182"/>
                    <a:pt x="326" y="30"/>
                    <a:pt x="217" y="4"/>
                  </a:cubicBezTo>
                  <a:cubicBezTo>
                    <a:pt x="205" y="2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121"/>
            <p:cNvSpPr/>
            <p:nvPr/>
          </p:nvSpPr>
          <p:spPr>
            <a:xfrm rot="1658587">
              <a:off x="17722031" y="2186746"/>
              <a:ext cx="22707" cy="16226"/>
            </a:xfrm>
            <a:custGeom>
              <a:avLst/>
              <a:gdLst/>
              <a:ahLst/>
              <a:cxnLst/>
              <a:rect l="l" t="t" r="r" b="b"/>
              <a:pathLst>
                <a:path w="466" h="333" extrusionOk="0">
                  <a:moveTo>
                    <a:pt x="251" y="1"/>
                  </a:moveTo>
                  <a:cubicBezTo>
                    <a:pt x="144" y="1"/>
                    <a:pt x="45" y="59"/>
                    <a:pt x="22" y="144"/>
                  </a:cubicBezTo>
                  <a:cubicBezTo>
                    <a:pt x="1" y="229"/>
                    <a:pt x="53" y="304"/>
                    <a:pt x="143" y="325"/>
                  </a:cubicBezTo>
                  <a:cubicBezTo>
                    <a:pt x="162" y="330"/>
                    <a:pt x="182" y="333"/>
                    <a:pt x="203" y="333"/>
                  </a:cubicBezTo>
                  <a:cubicBezTo>
                    <a:pt x="308" y="333"/>
                    <a:pt x="426" y="266"/>
                    <a:pt x="445" y="188"/>
                  </a:cubicBezTo>
                  <a:cubicBezTo>
                    <a:pt x="466" y="105"/>
                    <a:pt x="409" y="33"/>
                    <a:pt x="321" y="10"/>
                  </a:cubicBezTo>
                  <a:cubicBezTo>
                    <a:pt x="298" y="4"/>
                    <a:pt x="274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121"/>
            <p:cNvSpPr/>
            <p:nvPr/>
          </p:nvSpPr>
          <p:spPr>
            <a:xfrm rot="1658587">
              <a:off x="17696404" y="2172478"/>
              <a:ext cx="22950" cy="17493"/>
            </a:xfrm>
            <a:custGeom>
              <a:avLst/>
              <a:gdLst/>
              <a:ahLst/>
              <a:cxnLst/>
              <a:rect l="l" t="t" r="r" b="b"/>
              <a:pathLst>
                <a:path w="471" h="359" extrusionOk="0">
                  <a:moveTo>
                    <a:pt x="325" y="1"/>
                  </a:moveTo>
                  <a:cubicBezTo>
                    <a:pt x="226" y="1"/>
                    <a:pt x="81" y="87"/>
                    <a:pt x="41" y="172"/>
                  </a:cubicBezTo>
                  <a:cubicBezTo>
                    <a:pt x="0" y="258"/>
                    <a:pt x="31" y="338"/>
                    <a:pt x="111" y="356"/>
                  </a:cubicBezTo>
                  <a:cubicBezTo>
                    <a:pt x="120" y="358"/>
                    <a:pt x="130" y="359"/>
                    <a:pt x="140" y="359"/>
                  </a:cubicBezTo>
                  <a:cubicBezTo>
                    <a:pt x="248" y="359"/>
                    <a:pt x="421" y="251"/>
                    <a:pt x="447" y="157"/>
                  </a:cubicBezTo>
                  <a:cubicBezTo>
                    <a:pt x="470" y="77"/>
                    <a:pt x="424" y="7"/>
                    <a:pt x="341" y="2"/>
                  </a:cubicBezTo>
                  <a:cubicBezTo>
                    <a:pt x="336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121"/>
            <p:cNvSpPr/>
            <p:nvPr/>
          </p:nvSpPr>
          <p:spPr>
            <a:xfrm rot="1658587">
              <a:off x="17684240" y="2100105"/>
              <a:ext cx="21732" cy="19978"/>
            </a:xfrm>
            <a:custGeom>
              <a:avLst/>
              <a:gdLst/>
              <a:ahLst/>
              <a:cxnLst/>
              <a:rect l="l" t="t" r="r" b="b"/>
              <a:pathLst>
                <a:path w="446" h="410" extrusionOk="0">
                  <a:moveTo>
                    <a:pt x="349" y="0"/>
                  </a:moveTo>
                  <a:cubicBezTo>
                    <a:pt x="331" y="0"/>
                    <a:pt x="311" y="5"/>
                    <a:pt x="290" y="15"/>
                  </a:cubicBezTo>
                  <a:cubicBezTo>
                    <a:pt x="199" y="62"/>
                    <a:pt x="117" y="119"/>
                    <a:pt x="60" y="204"/>
                  </a:cubicBezTo>
                  <a:cubicBezTo>
                    <a:pt x="1" y="284"/>
                    <a:pt x="34" y="382"/>
                    <a:pt x="135" y="408"/>
                  </a:cubicBezTo>
                  <a:cubicBezTo>
                    <a:pt x="140" y="408"/>
                    <a:pt x="152" y="409"/>
                    <a:pt x="167" y="409"/>
                  </a:cubicBezTo>
                  <a:cubicBezTo>
                    <a:pt x="175" y="409"/>
                    <a:pt x="183" y="409"/>
                    <a:pt x="192" y="408"/>
                  </a:cubicBezTo>
                  <a:cubicBezTo>
                    <a:pt x="280" y="388"/>
                    <a:pt x="427" y="222"/>
                    <a:pt x="437" y="129"/>
                  </a:cubicBezTo>
                  <a:cubicBezTo>
                    <a:pt x="445" y="52"/>
                    <a:pt x="407" y="0"/>
                    <a:pt x="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121"/>
            <p:cNvSpPr/>
            <p:nvPr/>
          </p:nvSpPr>
          <p:spPr>
            <a:xfrm rot="1658587">
              <a:off x="17656525" y="1650521"/>
              <a:ext cx="14667" cy="23633"/>
            </a:xfrm>
            <a:custGeom>
              <a:avLst/>
              <a:gdLst/>
              <a:ahLst/>
              <a:cxnLst/>
              <a:rect l="l" t="t" r="r" b="b"/>
              <a:pathLst>
                <a:path w="301" h="485" extrusionOk="0">
                  <a:moveTo>
                    <a:pt x="139" y="1"/>
                  </a:moveTo>
                  <a:cubicBezTo>
                    <a:pt x="131" y="1"/>
                    <a:pt x="123" y="1"/>
                    <a:pt x="114" y="3"/>
                  </a:cubicBezTo>
                  <a:cubicBezTo>
                    <a:pt x="57" y="13"/>
                    <a:pt x="16" y="49"/>
                    <a:pt x="13" y="103"/>
                  </a:cubicBezTo>
                  <a:cubicBezTo>
                    <a:pt x="0" y="232"/>
                    <a:pt x="37" y="351"/>
                    <a:pt x="127" y="447"/>
                  </a:cubicBezTo>
                  <a:cubicBezTo>
                    <a:pt x="149" y="472"/>
                    <a:pt x="176" y="484"/>
                    <a:pt x="201" y="484"/>
                  </a:cubicBezTo>
                  <a:cubicBezTo>
                    <a:pt x="244" y="484"/>
                    <a:pt x="284" y="450"/>
                    <a:pt x="300" y="387"/>
                  </a:cubicBezTo>
                  <a:cubicBezTo>
                    <a:pt x="287" y="292"/>
                    <a:pt x="298" y="170"/>
                    <a:pt x="243" y="65"/>
                  </a:cubicBezTo>
                  <a:cubicBezTo>
                    <a:pt x="224" y="2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121"/>
            <p:cNvSpPr/>
            <p:nvPr/>
          </p:nvSpPr>
          <p:spPr>
            <a:xfrm rot="1658587">
              <a:off x="17134295" y="1993242"/>
              <a:ext cx="19832" cy="19783"/>
            </a:xfrm>
            <a:custGeom>
              <a:avLst/>
              <a:gdLst/>
              <a:ahLst/>
              <a:cxnLst/>
              <a:rect l="l" t="t" r="r" b="b"/>
              <a:pathLst>
                <a:path w="407" h="406" extrusionOk="0">
                  <a:moveTo>
                    <a:pt x="156" y="0"/>
                  </a:moveTo>
                  <a:cubicBezTo>
                    <a:pt x="119" y="0"/>
                    <a:pt x="85" y="15"/>
                    <a:pt x="57" y="43"/>
                  </a:cubicBezTo>
                  <a:cubicBezTo>
                    <a:pt x="13" y="89"/>
                    <a:pt x="1" y="144"/>
                    <a:pt x="21" y="206"/>
                  </a:cubicBezTo>
                  <a:cubicBezTo>
                    <a:pt x="60" y="304"/>
                    <a:pt x="143" y="366"/>
                    <a:pt x="236" y="399"/>
                  </a:cubicBezTo>
                  <a:cubicBezTo>
                    <a:pt x="249" y="404"/>
                    <a:pt x="263" y="406"/>
                    <a:pt x="275" y="406"/>
                  </a:cubicBezTo>
                  <a:cubicBezTo>
                    <a:pt x="323" y="406"/>
                    <a:pt x="361" y="376"/>
                    <a:pt x="378" y="317"/>
                  </a:cubicBezTo>
                  <a:cubicBezTo>
                    <a:pt x="406" y="213"/>
                    <a:pt x="303" y="38"/>
                    <a:pt x="199" y="7"/>
                  </a:cubicBezTo>
                  <a:cubicBezTo>
                    <a:pt x="184" y="2"/>
                    <a:pt x="170" y="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121"/>
            <p:cNvSpPr/>
            <p:nvPr/>
          </p:nvSpPr>
          <p:spPr>
            <a:xfrm rot="1658587">
              <a:off x="17814635" y="1782010"/>
              <a:ext cx="18468" cy="20076"/>
            </a:xfrm>
            <a:custGeom>
              <a:avLst/>
              <a:gdLst/>
              <a:ahLst/>
              <a:cxnLst/>
              <a:rect l="l" t="t" r="r" b="b"/>
              <a:pathLst>
                <a:path w="379" h="412" extrusionOk="0">
                  <a:moveTo>
                    <a:pt x="232" y="0"/>
                  </a:moveTo>
                  <a:cubicBezTo>
                    <a:pt x="151" y="0"/>
                    <a:pt x="61" y="81"/>
                    <a:pt x="27" y="188"/>
                  </a:cubicBezTo>
                  <a:cubicBezTo>
                    <a:pt x="1" y="279"/>
                    <a:pt x="34" y="379"/>
                    <a:pt x="107" y="405"/>
                  </a:cubicBezTo>
                  <a:cubicBezTo>
                    <a:pt x="119" y="410"/>
                    <a:pt x="132" y="412"/>
                    <a:pt x="144" y="412"/>
                  </a:cubicBezTo>
                  <a:cubicBezTo>
                    <a:pt x="224" y="412"/>
                    <a:pt x="312" y="332"/>
                    <a:pt x="350" y="214"/>
                  </a:cubicBezTo>
                  <a:cubicBezTo>
                    <a:pt x="378" y="118"/>
                    <a:pt x="342" y="28"/>
                    <a:pt x="264" y="5"/>
                  </a:cubicBezTo>
                  <a:cubicBezTo>
                    <a:pt x="254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121"/>
            <p:cNvSpPr/>
            <p:nvPr/>
          </p:nvSpPr>
          <p:spPr>
            <a:xfrm rot="1658587">
              <a:off x="17709904" y="1857855"/>
              <a:ext cx="16713" cy="22122"/>
            </a:xfrm>
            <a:custGeom>
              <a:avLst/>
              <a:gdLst/>
              <a:ahLst/>
              <a:cxnLst/>
              <a:rect l="l" t="t" r="r" b="b"/>
              <a:pathLst>
                <a:path w="343" h="454" extrusionOk="0">
                  <a:moveTo>
                    <a:pt x="244" y="1"/>
                  </a:moveTo>
                  <a:cubicBezTo>
                    <a:pt x="225" y="1"/>
                    <a:pt x="205" y="6"/>
                    <a:pt x="184" y="18"/>
                  </a:cubicBezTo>
                  <a:cubicBezTo>
                    <a:pt x="81" y="82"/>
                    <a:pt x="13" y="175"/>
                    <a:pt x="3" y="302"/>
                  </a:cubicBezTo>
                  <a:cubicBezTo>
                    <a:pt x="0" y="364"/>
                    <a:pt x="16" y="423"/>
                    <a:pt x="86" y="444"/>
                  </a:cubicBezTo>
                  <a:cubicBezTo>
                    <a:pt x="104" y="451"/>
                    <a:pt x="120" y="454"/>
                    <a:pt x="135" y="454"/>
                  </a:cubicBezTo>
                  <a:cubicBezTo>
                    <a:pt x="180" y="454"/>
                    <a:pt x="215" y="428"/>
                    <a:pt x="246" y="387"/>
                  </a:cubicBezTo>
                  <a:cubicBezTo>
                    <a:pt x="285" y="336"/>
                    <a:pt x="308" y="276"/>
                    <a:pt x="313" y="245"/>
                  </a:cubicBezTo>
                  <a:cubicBezTo>
                    <a:pt x="326" y="186"/>
                    <a:pt x="336" y="155"/>
                    <a:pt x="336" y="119"/>
                  </a:cubicBezTo>
                  <a:cubicBezTo>
                    <a:pt x="342" y="49"/>
                    <a:pt x="300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121"/>
            <p:cNvSpPr/>
            <p:nvPr/>
          </p:nvSpPr>
          <p:spPr>
            <a:xfrm rot="1658587">
              <a:off x="17637043" y="1698603"/>
              <a:ext cx="14423" cy="23438"/>
            </a:xfrm>
            <a:custGeom>
              <a:avLst/>
              <a:gdLst/>
              <a:ahLst/>
              <a:cxnLst/>
              <a:rect l="l" t="t" r="r" b="b"/>
              <a:pathLst>
                <a:path w="296" h="481" extrusionOk="0">
                  <a:moveTo>
                    <a:pt x="143" y="1"/>
                  </a:moveTo>
                  <a:cubicBezTo>
                    <a:pt x="71" y="1"/>
                    <a:pt x="34" y="47"/>
                    <a:pt x="24" y="109"/>
                  </a:cubicBezTo>
                  <a:cubicBezTo>
                    <a:pt x="1" y="215"/>
                    <a:pt x="24" y="319"/>
                    <a:pt x="71" y="414"/>
                  </a:cubicBezTo>
                  <a:cubicBezTo>
                    <a:pt x="89" y="453"/>
                    <a:pt x="124" y="480"/>
                    <a:pt x="169" y="480"/>
                  </a:cubicBezTo>
                  <a:cubicBezTo>
                    <a:pt x="175" y="480"/>
                    <a:pt x="181" y="480"/>
                    <a:pt x="187" y="479"/>
                  </a:cubicBezTo>
                  <a:cubicBezTo>
                    <a:pt x="244" y="471"/>
                    <a:pt x="257" y="432"/>
                    <a:pt x="272" y="360"/>
                  </a:cubicBezTo>
                  <a:cubicBezTo>
                    <a:pt x="275" y="290"/>
                    <a:pt x="295" y="192"/>
                    <a:pt x="259" y="99"/>
                  </a:cubicBezTo>
                  <a:cubicBezTo>
                    <a:pt x="239" y="45"/>
                    <a:pt x="208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121"/>
            <p:cNvSpPr/>
            <p:nvPr/>
          </p:nvSpPr>
          <p:spPr>
            <a:xfrm rot="1658587">
              <a:off x="17349656" y="1885110"/>
              <a:ext cx="16665" cy="21196"/>
            </a:xfrm>
            <a:custGeom>
              <a:avLst/>
              <a:gdLst/>
              <a:ahLst/>
              <a:cxnLst/>
              <a:rect l="l" t="t" r="r" b="b"/>
              <a:pathLst>
                <a:path w="342" h="435" extrusionOk="0">
                  <a:moveTo>
                    <a:pt x="169" y="0"/>
                  </a:moveTo>
                  <a:cubicBezTo>
                    <a:pt x="161" y="0"/>
                    <a:pt x="152" y="1"/>
                    <a:pt x="143" y="2"/>
                  </a:cubicBezTo>
                  <a:cubicBezTo>
                    <a:pt x="81" y="10"/>
                    <a:pt x="42" y="49"/>
                    <a:pt x="27" y="106"/>
                  </a:cubicBezTo>
                  <a:cubicBezTo>
                    <a:pt x="1" y="207"/>
                    <a:pt x="120" y="413"/>
                    <a:pt x="220" y="431"/>
                  </a:cubicBezTo>
                  <a:cubicBezTo>
                    <a:pt x="232" y="434"/>
                    <a:pt x="243" y="435"/>
                    <a:pt x="253" y="435"/>
                  </a:cubicBezTo>
                  <a:cubicBezTo>
                    <a:pt x="312" y="435"/>
                    <a:pt x="342" y="397"/>
                    <a:pt x="342" y="331"/>
                  </a:cubicBezTo>
                  <a:cubicBezTo>
                    <a:pt x="342" y="248"/>
                    <a:pt x="326" y="165"/>
                    <a:pt x="295" y="85"/>
                  </a:cubicBezTo>
                  <a:cubicBezTo>
                    <a:pt x="273" y="29"/>
                    <a:pt x="225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121"/>
            <p:cNvSpPr/>
            <p:nvPr/>
          </p:nvSpPr>
          <p:spPr>
            <a:xfrm rot="1658587">
              <a:off x="17780371" y="1804756"/>
              <a:ext cx="19296" cy="19929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242" y="0"/>
                  </a:moveTo>
                  <a:cubicBezTo>
                    <a:pt x="186" y="0"/>
                    <a:pt x="139" y="47"/>
                    <a:pt x="96" y="93"/>
                  </a:cubicBezTo>
                  <a:cubicBezTo>
                    <a:pt x="83" y="108"/>
                    <a:pt x="68" y="127"/>
                    <a:pt x="55" y="145"/>
                  </a:cubicBezTo>
                  <a:cubicBezTo>
                    <a:pt x="14" y="201"/>
                    <a:pt x="1" y="261"/>
                    <a:pt x="37" y="328"/>
                  </a:cubicBezTo>
                  <a:cubicBezTo>
                    <a:pt x="65" y="382"/>
                    <a:pt x="112" y="408"/>
                    <a:pt x="169" y="408"/>
                  </a:cubicBezTo>
                  <a:cubicBezTo>
                    <a:pt x="170" y="408"/>
                    <a:pt x="172" y="408"/>
                    <a:pt x="174" y="408"/>
                  </a:cubicBezTo>
                  <a:cubicBezTo>
                    <a:pt x="248" y="408"/>
                    <a:pt x="286" y="355"/>
                    <a:pt x="316" y="300"/>
                  </a:cubicBezTo>
                  <a:cubicBezTo>
                    <a:pt x="326" y="276"/>
                    <a:pt x="329" y="251"/>
                    <a:pt x="337" y="225"/>
                  </a:cubicBezTo>
                  <a:cubicBezTo>
                    <a:pt x="362" y="152"/>
                    <a:pt x="396" y="70"/>
                    <a:pt x="303" y="18"/>
                  </a:cubicBezTo>
                  <a:cubicBezTo>
                    <a:pt x="281" y="6"/>
                    <a:pt x="261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121"/>
            <p:cNvSpPr/>
            <p:nvPr/>
          </p:nvSpPr>
          <p:spPr>
            <a:xfrm rot="1658587">
              <a:off x="17746637" y="1829438"/>
              <a:ext cx="18029" cy="19881"/>
            </a:xfrm>
            <a:custGeom>
              <a:avLst/>
              <a:gdLst/>
              <a:ahLst/>
              <a:cxnLst/>
              <a:rect l="l" t="t" r="r" b="b"/>
              <a:pathLst>
                <a:path w="370" h="408" extrusionOk="0">
                  <a:moveTo>
                    <a:pt x="225" y="1"/>
                  </a:moveTo>
                  <a:cubicBezTo>
                    <a:pt x="170" y="1"/>
                    <a:pt x="130" y="46"/>
                    <a:pt x="93" y="95"/>
                  </a:cubicBezTo>
                  <a:cubicBezTo>
                    <a:pt x="39" y="170"/>
                    <a:pt x="0" y="242"/>
                    <a:pt x="44" y="337"/>
                  </a:cubicBezTo>
                  <a:cubicBezTo>
                    <a:pt x="66" y="383"/>
                    <a:pt x="107" y="407"/>
                    <a:pt x="154" y="407"/>
                  </a:cubicBezTo>
                  <a:cubicBezTo>
                    <a:pt x="163" y="407"/>
                    <a:pt x="172" y="406"/>
                    <a:pt x="181" y="405"/>
                  </a:cubicBezTo>
                  <a:cubicBezTo>
                    <a:pt x="277" y="384"/>
                    <a:pt x="303" y="299"/>
                    <a:pt x="334" y="224"/>
                  </a:cubicBezTo>
                  <a:cubicBezTo>
                    <a:pt x="352" y="144"/>
                    <a:pt x="370" y="61"/>
                    <a:pt x="285" y="17"/>
                  </a:cubicBezTo>
                  <a:cubicBezTo>
                    <a:pt x="263" y="6"/>
                    <a:pt x="243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121"/>
            <p:cNvSpPr/>
            <p:nvPr/>
          </p:nvSpPr>
          <p:spPr>
            <a:xfrm rot="1658587">
              <a:off x="17832918" y="1690369"/>
              <a:ext cx="16908" cy="20368"/>
            </a:xfrm>
            <a:custGeom>
              <a:avLst/>
              <a:gdLst/>
              <a:ahLst/>
              <a:cxnLst/>
              <a:rect l="l" t="t" r="r" b="b"/>
              <a:pathLst>
                <a:path w="347" h="418" extrusionOk="0">
                  <a:moveTo>
                    <a:pt x="211" y="1"/>
                  </a:moveTo>
                  <a:cubicBezTo>
                    <a:pt x="182" y="1"/>
                    <a:pt x="154" y="12"/>
                    <a:pt x="130" y="40"/>
                  </a:cubicBezTo>
                  <a:cubicBezTo>
                    <a:pt x="86" y="86"/>
                    <a:pt x="52" y="145"/>
                    <a:pt x="39" y="202"/>
                  </a:cubicBezTo>
                  <a:cubicBezTo>
                    <a:pt x="13" y="285"/>
                    <a:pt x="0" y="363"/>
                    <a:pt x="88" y="404"/>
                  </a:cubicBezTo>
                  <a:cubicBezTo>
                    <a:pt x="110" y="414"/>
                    <a:pt x="130" y="418"/>
                    <a:pt x="147" y="418"/>
                  </a:cubicBezTo>
                  <a:cubicBezTo>
                    <a:pt x="205" y="418"/>
                    <a:pt x="243" y="371"/>
                    <a:pt x="274" y="316"/>
                  </a:cubicBezTo>
                  <a:cubicBezTo>
                    <a:pt x="308" y="262"/>
                    <a:pt x="323" y="200"/>
                    <a:pt x="336" y="138"/>
                  </a:cubicBezTo>
                  <a:cubicBezTo>
                    <a:pt x="347" y="78"/>
                    <a:pt x="326" y="34"/>
                    <a:pt x="272" y="14"/>
                  </a:cubicBezTo>
                  <a:cubicBezTo>
                    <a:pt x="251" y="5"/>
                    <a:pt x="231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121"/>
            <p:cNvSpPr/>
            <p:nvPr/>
          </p:nvSpPr>
          <p:spPr>
            <a:xfrm rot="1658587">
              <a:off x="17355659" y="1829726"/>
              <a:ext cx="14180" cy="21050"/>
            </a:xfrm>
            <a:custGeom>
              <a:avLst/>
              <a:gdLst/>
              <a:ahLst/>
              <a:cxnLst/>
              <a:rect l="l" t="t" r="r" b="b"/>
              <a:pathLst>
                <a:path w="291" h="432" extrusionOk="0">
                  <a:moveTo>
                    <a:pt x="139" y="0"/>
                  </a:moveTo>
                  <a:cubicBezTo>
                    <a:pt x="129" y="0"/>
                    <a:pt x="120" y="1"/>
                    <a:pt x="109" y="3"/>
                  </a:cubicBezTo>
                  <a:cubicBezTo>
                    <a:pt x="34" y="16"/>
                    <a:pt x="6" y="70"/>
                    <a:pt x="3" y="137"/>
                  </a:cubicBezTo>
                  <a:cubicBezTo>
                    <a:pt x="1" y="228"/>
                    <a:pt x="34" y="308"/>
                    <a:pt x="83" y="383"/>
                  </a:cubicBezTo>
                  <a:cubicBezTo>
                    <a:pt x="105" y="416"/>
                    <a:pt x="140" y="431"/>
                    <a:pt x="176" y="431"/>
                  </a:cubicBezTo>
                  <a:cubicBezTo>
                    <a:pt x="184" y="431"/>
                    <a:pt x="192" y="431"/>
                    <a:pt x="200" y="429"/>
                  </a:cubicBezTo>
                  <a:cubicBezTo>
                    <a:pt x="251" y="419"/>
                    <a:pt x="264" y="372"/>
                    <a:pt x="277" y="315"/>
                  </a:cubicBezTo>
                  <a:cubicBezTo>
                    <a:pt x="290" y="248"/>
                    <a:pt x="290" y="171"/>
                    <a:pt x="254" y="88"/>
                  </a:cubicBezTo>
                  <a:cubicBezTo>
                    <a:pt x="232" y="33"/>
                    <a:pt x="194" y="0"/>
                    <a:pt x="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121"/>
            <p:cNvSpPr/>
            <p:nvPr/>
          </p:nvSpPr>
          <p:spPr>
            <a:xfrm rot="1658587">
              <a:off x="17424616" y="1703034"/>
              <a:ext cx="21683" cy="16324"/>
            </a:xfrm>
            <a:custGeom>
              <a:avLst/>
              <a:gdLst/>
              <a:ahLst/>
              <a:cxnLst/>
              <a:rect l="l" t="t" r="r" b="b"/>
              <a:pathLst>
                <a:path w="445" h="335" extrusionOk="0">
                  <a:moveTo>
                    <a:pt x="131" y="1"/>
                  </a:moveTo>
                  <a:cubicBezTo>
                    <a:pt x="83" y="1"/>
                    <a:pt x="48" y="30"/>
                    <a:pt x="26" y="79"/>
                  </a:cubicBezTo>
                  <a:cubicBezTo>
                    <a:pt x="0" y="138"/>
                    <a:pt x="24" y="190"/>
                    <a:pt x="75" y="221"/>
                  </a:cubicBezTo>
                  <a:cubicBezTo>
                    <a:pt x="135" y="259"/>
                    <a:pt x="199" y="293"/>
                    <a:pt x="264" y="327"/>
                  </a:cubicBezTo>
                  <a:cubicBezTo>
                    <a:pt x="287" y="331"/>
                    <a:pt x="308" y="334"/>
                    <a:pt x="329" y="334"/>
                  </a:cubicBezTo>
                  <a:cubicBezTo>
                    <a:pt x="360" y="334"/>
                    <a:pt x="388" y="326"/>
                    <a:pt x="411" y="298"/>
                  </a:cubicBezTo>
                  <a:cubicBezTo>
                    <a:pt x="432" y="272"/>
                    <a:pt x="445" y="234"/>
                    <a:pt x="424" y="197"/>
                  </a:cubicBezTo>
                  <a:cubicBezTo>
                    <a:pt x="362" y="102"/>
                    <a:pt x="277" y="27"/>
                    <a:pt x="158" y="4"/>
                  </a:cubicBezTo>
                  <a:cubicBezTo>
                    <a:pt x="148" y="2"/>
                    <a:pt x="139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121"/>
            <p:cNvSpPr/>
            <p:nvPr/>
          </p:nvSpPr>
          <p:spPr>
            <a:xfrm rot="1658587">
              <a:off x="17567436" y="2116059"/>
              <a:ext cx="21781" cy="15690"/>
            </a:xfrm>
            <a:custGeom>
              <a:avLst/>
              <a:gdLst/>
              <a:ahLst/>
              <a:cxnLst/>
              <a:rect l="l" t="t" r="r" b="b"/>
              <a:pathLst>
                <a:path w="447" h="322" extrusionOk="0">
                  <a:moveTo>
                    <a:pt x="327" y="1"/>
                  </a:moveTo>
                  <a:cubicBezTo>
                    <a:pt x="325" y="1"/>
                    <a:pt x="323" y="1"/>
                    <a:pt x="321" y="1"/>
                  </a:cubicBezTo>
                  <a:cubicBezTo>
                    <a:pt x="220" y="4"/>
                    <a:pt x="127" y="37"/>
                    <a:pt x="63" y="125"/>
                  </a:cubicBezTo>
                  <a:cubicBezTo>
                    <a:pt x="1" y="203"/>
                    <a:pt x="39" y="298"/>
                    <a:pt x="137" y="319"/>
                  </a:cubicBezTo>
                  <a:cubicBezTo>
                    <a:pt x="146" y="321"/>
                    <a:pt x="156" y="322"/>
                    <a:pt x="166" y="322"/>
                  </a:cubicBezTo>
                  <a:cubicBezTo>
                    <a:pt x="264" y="322"/>
                    <a:pt x="401" y="232"/>
                    <a:pt x="424" y="141"/>
                  </a:cubicBezTo>
                  <a:cubicBezTo>
                    <a:pt x="447" y="55"/>
                    <a:pt x="413" y="1"/>
                    <a:pt x="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121"/>
            <p:cNvSpPr/>
            <p:nvPr/>
          </p:nvSpPr>
          <p:spPr>
            <a:xfrm rot="1658587">
              <a:off x="17563662" y="2348244"/>
              <a:ext cx="21732" cy="15008"/>
            </a:xfrm>
            <a:custGeom>
              <a:avLst/>
              <a:gdLst/>
              <a:ahLst/>
              <a:cxnLst/>
              <a:rect l="l" t="t" r="r" b="b"/>
              <a:pathLst>
                <a:path w="446" h="308" extrusionOk="0">
                  <a:moveTo>
                    <a:pt x="303" y="0"/>
                  </a:moveTo>
                  <a:cubicBezTo>
                    <a:pt x="299" y="0"/>
                    <a:pt x="295" y="0"/>
                    <a:pt x="290" y="1"/>
                  </a:cubicBezTo>
                  <a:cubicBezTo>
                    <a:pt x="197" y="3"/>
                    <a:pt x="133" y="55"/>
                    <a:pt x="73" y="117"/>
                  </a:cubicBezTo>
                  <a:cubicBezTo>
                    <a:pt x="1" y="197"/>
                    <a:pt x="24" y="277"/>
                    <a:pt x="145" y="306"/>
                  </a:cubicBezTo>
                  <a:cubicBezTo>
                    <a:pt x="159" y="307"/>
                    <a:pt x="172" y="308"/>
                    <a:pt x="186" y="308"/>
                  </a:cubicBezTo>
                  <a:cubicBezTo>
                    <a:pt x="257" y="308"/>
                    <a:pt x="331" y="288"/>
                    <a:pt x="394" y="223"/>
                  </a:cubicBezTo>
                  <a:cubicBezTo>
                    <a:pt x="432" y="182"/>
                    <a:pt x="445" y="133"/>
                    <a:pt x="422" y="81"/>
                  </a:cubicBezTo>
                  <a:cubicBezTo>
                    <a:pt x="398" y="31"/>
                    <a:pt x="358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121"/>
            <p:cNvSpPr/>
            <p:nvPr/>
          </p:nvSpPr>
          <p:spPr>
            <a:xfrm rot="1658587">
              <a:off x="17667955" y="1611006"/>
              <a:ext cx="16665" cy="18760"/>
            </a:xfrm>
            <a:custGeom>
              <a:avLst/>
              <a:gdLst/>
              <a:ahLst/>
              <a:cxnLst/>
              <a:rect l="l" t="t" r="r" b="b"/>
              <a:pathLst>
                <a:path w="342" h="385" extrusionOk="0">
                  <a:moveTo>
                    <a:pt x="159" y="0"/>
                  </a:moveTo>
                  <a:cubicBezTo>
                    <a:pt x="94" y="0"/>
                    <a:pt x="39" y="43"/>
                    <a:pt x="24" y="115"/>
                  </a:cubicBezTo>
                  <a:cubicBezTo>
                    <a:pt x="1" y="208"/>
                    <a:pt x="83" y="361"/>
                    <a:pt x="171" y="379"/>
                  </a:cubicBezTo>
                  <a:cubicBezTo>
                    <a:pt x="185" y="383"/>
                    <a:pt x="199" y="384"/>
                    <a:pt x="211" y="384"/>
                  </a:cubicBezTo>
                  <a:cubicBezTo>
                    <a:pt x="265" y="384"/>
                    <a:pt x="298" y="349"/>
                    <a:pt x="308" y="296"/>
                  </a:cubicBezTo>
                  <a:cubicBezTo>
                    <a:pt x="342" y="144"/>
                    <a:pt x="295" y="27"/>
                    <a:pt x="194" y="4"/>
                  </a:cubicBezTo>
                  <a:cubicBezTo>
                    <a:pt x="183" y="1"/>
                    <a:pt x="171" y="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121"/>
            <p:cNvSpPr/>
            <p:nvPr/>
          </p:nvSpPr>
          <p:spPr>
            <a:xfrm rot="1658587">
              <a:off x="17678514" y="1881511"/>
              <a:ext cx="15934" cy="20124"/>
            </a:xfrm>
            <a:custGeom>
              <a:avLst/>
              <a:gdLst/>
              <a:ahLst/>
              <a:cxnLst/>
              <a:rect l="l" t="t" r="r" b="b"/>
              <a:pathLst>
                <a:path w="327" h="413" extrusionOk="0">
                  <a:moveTo>
                    <a:pt x="260" y="0"/>
                  </a:moveTo>
                  <a:cubicBezTo>
                    <a:pt x="242" y="0"/>
                    <a:pt x="221" y="8"/>
                    <a:pt x="197" y="24"/>
                  </a:cubicBezTo>
                  <a:cubicBezTo>
                    <a:pt x="125" y="68"/>
                    <a:pt x="65" y="133"/>
                    <a:pt x="32" y="210"/>
                  </a:cubicBezTo>
                  <a:cubicBezTo>
                    <a:pt x="1" y="275"/>
                    <a:pt x="3" y="350"/>
                    <a:pt x="75" y="391"/>
                  </a:cubicBezTo>
                  <a:cubicBezTo>
                    <a:pt x="100" y="406"/>
                    <a:pt x="123" y="413"/>
                    <a:pt x="144" y="413"/>
                  </a:cubicBezTo>
                  <a:cubicBezTo>
                    <a:pt x="189" y="413"/>
                    <a:pt x="227" y="384"/>
                    <a:pt x="259" y="342"/>
                  </a:cubicBezTo>
                  <a:cubicBezTo>
                    <a:pt x="280" y="314"/>
                    <a:pt x="298" y="275"/>
                    <a:pt x="311" y="249"/>
                  </a:cubicBezTo>
                  <a:cubicBezTo>
                    <a:pt x="313" y="221"/>
                    <a:pt x="316" y="200"/>
                    <a:pt x="323" y="182"/>
                  </a:cubicBezTo>
                  <a:cubicBezTo>
                    <a:pt x="323" y="153"/>
                    <a:pt x="326" y="122"/>
                    <a:pt x="326" y="94"/>
                  </a:cubicBezTo>
                  <a:cubicBezTo>
                    <a:pt x="321" y="33"/>
                    <a:pt x="297" y="0"/>
                    <a:pt x="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121"/>
            <p:cNvSpPr/>
            <p:nvPr/>
          </p:nvSpPr>
          <p:spPr>
            <a:xfrm rot="1658587">
              <a:off x="17624614" y="2185930"/>
              <a:ext cx="18809" cy="15641"/>
            </a:xfrm>
            <a:custGeom>
              <a:avLst/>
              <a:gdLst/>
              <a:ahLst/>
              <a:cxnLst/>
              <a:rect l="l" t="t" r="r" b="b"/>
              <a:pathLst>
                <a:path w="386" h="321" extrusionOk="0">
                  <a:moveTo>
                    <a:pt x="249" y="1"/>
                  </a:moveTo>
                  <a:cubicBezTo>
                    <a:pt x="151" y="1"/>
                    <a:pt x="25" y="78"/>
                    <a:pt x="0" y="176"/>
                  </a:cubicBezTo>
                  <a:cubicBezTo>
                    <a:pt x="0" y="189"/>
                    <a:pt x="0" y="214"/>
                    <a:pt x="8" y="238"/>
                  </a:cubicBezTo>
                  <a:cubicBezTo>
                    <a:pt x="26" y="287"/>
                    <a:pt x="65" y="320"/>
                    <a:pt x="118" y="320"/>
                  </a:cubicBezTo>
                  <a:cubicBezTo>
                    <a:pt x="120" y="320"/>
                    <a:pt x="122" y="320"/>
                    <a:pt x="124" y="320"/>
                  </a:cubicBezTo>
                  <a:cubicBezTo>
                    <a:pt x="228" y="318"/>
                    <a:pt x="305" y="266"/>
                    <a:pt x="357" y="178"/>
                  </a:cubicBezTo>
                  <a:cubicBezTo>
                    <a:pt x="385" y="134"/>
                    <a:pt x="375" y="85"/>
                    <a:pt x="349" y="44"/>
                  </a:cubicBezTo>
                  <a:cubicBezTo>
                    <a:pt x="344" y="34"/>
                    <a:pt x="331" y="23"/>
                    <a:pt x="318" y="18"/>
                  </a:cubicBezTo>
                  <a:cubicBezTo>
                    <a:pt x="299" y="6"/>
                    <a:pt x="275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121"/>
            <p:cNvSpPr/>
            <p:nvPr/>
          </p:nvSpPr>
          <p:spPr>
            <a:xfrm rot="1658587">
              <a:off x="17445908" y="1727357"/>
              <a:ext cx="20222" cy="16665"/>
            </a:xfrm>
            <a:custGeom>
              <a:avLst/>
              <a:gdLst/>
              <a:ahLst/>
              <a:cxnLst/>
              <a:rect l="l" t="t" r="r" b="b"/>
              <a:pathLst>
                <a:path w="415" h="342" extrusionOk="0">
                  <a:moveTo>
                    <a:pt x="145" y="0"/>
                  </a:moveTo>
                  <a:cubicBezTo>
                    <a:pt x="111" y="0"/>
                    <a:pt x="79" y="16"/>
                    <a:pt x="50" y="44"/>
                  </a:cubicBezTo>
                  <a:cubicBezTo>
                    <a:pt x="1" y="99"/>
                    <a:pt x="27" y="153"/>
                    <a:pt x="55" y="197"/>
                  </a:cubicBezTo>
                  <a:cubicBezTo>
                    <a:pt x="104" y="272"/>
                    <a:pt x="184" y="300"/>
                    <a:pt x="259" y="339"/>
                  </a:cubicBezTo>
                  <a:cubicBezTo>
                    <a:pt x="272" y="340"/>
                    <a:pt x="285" y="341"/>
                    <a:pt x="297" y="341"/>
                  </a:cubicBezTo>
                  <a:cubicBezTo>
                    <a:pt x="334" y="341"/>
                    <a:pt x="367" y="332"/>
                    <a:pt x="386" y="298"/>
                  </a:cubicBezTo>
                  <a:cubicBezTo>
                    <a:pt x="414" y="256"/>
                    <a:pt x="404" y="215"/>
                    <a:pt x="376" y="174"/>
                  </a:cubicBezTo>
                  <a:cubicBezTo>
                    <a:pt x="332" y="114"/>
                    <a:pt x="277" y="62"/>
                    <a:pt x="218" y="24"/>
                  </a:cubicBezTo>
                  <a:cubicBezTo>
                    <a:pt x="193" y="8"/>
                    <a:pt x="169" y="0"/>
                    <a:pt x="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121"/>
            <p:cNvSpPr/>
            <p:nvPr/>
          </p:nvSpPr>
          <p:spPr>
            <a:xfrm rot="1658587">
              <a:off x="17473791" y="1808568"/>
              <a:ext cx="17444" cy="18468"/>
            </a:xfrm>
            <a:custGeom>
              <a:avLst/>
              <a:gdLst/>
              <a:ahLst/>
              <a:cxnLst/>
              <a:rect l="l" t="t" r="r" b="b"/>
              <a:pathLst>
                <a:path w="358" h="379" extrusionOk="0">
                  <a:moveTo>
                    <a:pt x="132" y="0"/>
                  </a:moveTo>
                  <a:cubicBezTo>
                    <a:pt x="76" y="0"/>
                    <a:pt x="40" y="32"/>
                    <a:pt x="27" y="96"/>
                  </a:cubicBezTo>
                  <a:cubicBezTo>
                    <a:pt x="1" y="202"/>
                    <a:pt x="78" y="339"/>
                    <a:pt x="205" y="375"/>
                  </a:cubicBezTo>
                  <a:cubicBezTo>
                    <a:pt x="212" y="377"/>
                    <a:pt x="219" y="378"/>
                    <a:pt x="227" y="378"/>
                  </a:cubicBezTo>
                  <a:cubicBezTo>
                    <a:pt x="269" y="378"/>
                    <a:pt x="309" y="347"/>
                    <a:pt x="326" y="287"/>
                  </a:cubicBezTo>
                  <a:cubicBezTo>
                    <a:pt x="357" y="202"/>
                    <a:pt x="246" y="19"/>
                    <a:pt x="164" y="3"/>
                  </a:cubicBezTo>
                  <a:cubicBezTo>
                    <a:pt x="153" y="1"/>
                    <a:pt x="142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121"/>
            <p:cNvSpPr/>
            <p:nvPr/>
          </p:nvSpPr>
          <p:spPr>
            <a:xfrm rot="1658587">
              <a:off x="17461992" y="1764791"/>
              <a:ext cx="18906" cy="16372"/>
            </a:xfrm>
            <a:custGeom>
              <a:avLst/>
              <a:gdLst/>
              <a:ahLst/>
              <a:cxnLst/>
              <a:rect l="l" t="t" r="r" b="b"/>
              <a:pathLst>
                <a:path w="388" h="336" extrusionOk="0">
                  <a:moveTo>
                    <a:pt x="144" y="1"/>
                  </a:moveTo>
                  <a:cubicBezTo>
                    <a:pt x="81" y="1"/>
                    <a:pt x="41" y="38"/>
                    <a:pt x="24" y="107"/>
                  </a:cubicBezTo>
                  <a:cubicBezTo>
                    <a:pt x="0" y="198"/>
                    <a:pt x="88" y="301"/>
                    <a:pt x="217" y="329"/>
                  </a:cubicBezTo>
                  <a:cubicBezTo>
                    <a:pt x="232" y="334"/>
                    <a:pt x="247" y="336"/>
                    <a:pt x="261" y="336"/>
                  </a:cubicBezTo>
                  <a:cubicBezTo>
                    <a:pt x="308" y="336"/>
                    <a:pt x="346" y="311"/>
                    <a:pt x="362" y="252"/>
                  </a:cubicBezTo>
                  <a:cubicBezTo>
                    <a:pt x="388" y="164"/>
                    <a:pt x="290" y="30"/>
                    <a:pt x="189" y="6"/>
                  </a:cubicBezTo>
                  <a:cubicBezTo>
                    <a:pt x="173" y="3"/>
                    <a:pt x="158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121"/>
            <p:cNvSpPr/>
            <p:nvPr/>
          </p:nvSpPr>
          <p:spPr>
            <a:xfrm rot="1658587">
              <a:off x="17645609" y="1986076"/>
              <a:ext cx="17932" cy="19052"/>
            </a:xfrm>
            <a:custGeom>
              <a:avLst/>
              <a:gdLst/>
              <a:ahLst/>
              <a:cxnLst/>
              <a:rect l="l" t="t" r="r" b="b"/>
              <a:pathLst>
                <a:path w="368" h="391" extrusionOk="0">
                  <a:moveTo>
                    <a:pt x="285" y="0"/>
                  </a:moveTo>
                  <a:cubicBezTo>
                    <a:pt x="273" y="0"/>
                    <a:pt x="260" y="3"/>
                    <a:pt x="246" y="9"/>
                  </a:cubicBezTo>
                  <a:cubicBezTo>
                    <a:pt x="140" y="58"/>
                    <a:pt x="45" y="133"/>
                    <a:pt x="11" y="255"/>
                  </a:cubicBezTo>
                  <a:cubicBezTo>
                    <a:pt x="1" y="299"/>
                    <a:pt x="1" y="353"/>
                    <a:pt x="45" y="371"/>
                  </a:cubicBezTo>
                  <a:cubicBezTo>
                    <a:pt x="68" y="381"/>
                    <a:pt x="93" y="391"/>
                    <a:pt x="118" y="391"/>
                  </a:cubicBezTo>
                  <a:cubicBezTo>
                    <a:pt x="142" y="391"/>
                    <a:pt x="165" y="382"/>
                    <a:pt x="187" y="358"/>
                  </a:cubicBezTo>
                  <a:cubicBezTo>
                    <a:pt x="251" y="288"/>
                    <a:pt x="300" y="208"/>
                    <a:pt x="342" y="133"/>
                  </a:cubicBezTo>
                  <a:cubicBezTo>
                    <a:pt x="367" y="57"/>
                    <a:pt x="337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121"/>
            <p:cNvSpPr/>
            <p:nvPr/>
          </p:nvSpPr>
          <p:spPr>
            <a:xfrm rot="1658587">
              <a:off x="17725123" y="2093030"/>
              <a:ext cx="18419" cy="17298"/>
            </a:xfrm>
            <a:custGeom>
              <a:avLst/>
              <a:gdLst/>
              <a:ahLst/>
              <a:cxnLst/>
              <a:rect l="l" t="t" r="r" b="b"/>
              <a:pathLst>
                <a:path w="378" h="355" extrusionOk="0">
                  <a:moveTo>
                    <a:pt x="273" y="1"/>
                  </a:moveTo>
                  <a:cubicBezTo>
                    <a:pt x="241" y="1"/>
                    <a:pt x="208" y="17"/>
                    <a:pt x="178" y="37"/>
                  </a:cubicBezTo>
                  <a:cubicBezTo>
                    <a:pt x="140" y="62"/>
                    <a:pt x="101" y="88"/>
                    <a:pt x="67" y="124"/>
                  </a:cubicBezTo>
                  <a:cubicBezTo>
                    <a:pt x="13" y="181"/>
                    <a:pt x="0" y="251"/>
                    <a:pt x="57" y="310"/>
                  </a:cubicBezTo>
                  <a:cubicBezTo>
                    <a:pt x="86" y="340"/>
                    <a:pt x="117" y="355"/>
                    <a:pt x="149" y="355"/>
                  </a:cubicBezTo>
                  <a:cubicBezTo>
                    <a:pt x="183" y="355"/>
                    <a:pt x="217" y="338"/>
                    <a:pt x="251" y="308"/>
                  </a:cubicBezTo>
                  <a:cubicBezTo>
                    <a:pt x="297" y="269"/>
                    <a:pt x="323" y="215"/>
                    <a:pt x="346" y="153"/>
                  </a:cubicBezTo>
                  <a:cubicBezTo>
                    <a:pt x="349" y="111"/>
                    <a:pt x="377" y="55"/>
                    <a:pt x="328" y="21"/>
                  </a:cubicBezTo>
                  <a:cubicBezTo>
                    <a:pt x="311" y="7"/>
                    <a:pt x="292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121"/>
            <p:cNvSpPr/>
            <p:nvPr/>
          </p:nvSpPr>
          <p:spPr>
            <a:xfrm rot="1658587">
              <a:off x="17645350" y="2110722"/>
              <a:ext cx="18321" cy="16177"/>
            </a:xfrm>
            <a:custGeom>
              <a:avLst/>
              <a:gdLst/>
              <a:ahLst/>
              <a:cxnLst/>
              <a:rect l="l" t="t" r="r" b="b"/>
              <a:pathLst>
                <a:path w="376" h="332" extrusionOk="0">
                  <a:moveTo>
                    <a:pt x="280" y="0"/>
                  </a:moveTo>
                  <a:cubicBezTo>
                    <a:pt x="267" y="0"/>
                    <a:pt x="253" y="3"/>
                    <a:pt x="238" y="8"/>
                  </a:cubicBezTo>
                  <a:cubicBezTo>
                    <a:pt x="161" y="39"/>
                    <a:pt x="91" y="83"/>
                    <a:pt x="39" y="147"/>
                  </a:cubicBezTo>
                  <a:cubicBezTo>
                    <a:pt x="6" y="188"/>
                    <a:pt x="0" y="232"/>
                    <a:pt x="34" y="279"/>
                  </a:cubicBezTo>
                  <a:cubicBezTo>
                    <a:pt x="60" y="310"/>
                    <a:pt x="90" y="331"/>
                    <a:pt x="124" y="331"/>
                  </a:cubicBezTo>
                  <a:cubicBezTo>
                    <a:pt x="138" y="331"/>
                    <a:pt x="153" y="328"/>
                    <a:pt x="168" y="320"/>
                  </a:cubicBezTo>
                  <a:cubicBezTo>
                    <a:pt x="256" y="281"/>
                    <a:pt x="318" y="214"/>
                    <a:pt x="357" y="126"/>
                  </a:cubicBezTo>
                  <a:cubicBezTo>
                    <a:pt x="360" y="90"/>
                    <a:pt x="375" y="49"/>
                    <a:pt x="342" y="23"/>
                  </a:cubicBezTo>
                  <a:cubicBezTo>
                    <a:pt x="322" y="7"/>
                    <a:pt x="302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121"/>
            <p:cNvSpPr/>
            <p:nvPr/>
          </p:nvSpPr>
          <p:spPr>
            <a:xfrm rot="1658587">
              <a:off x="17606256" y="2116010"/>
              <a:ext cx="18662" cy="13400"/>
            </a:xfrm>
            <a:custGeom>
              <a:avLst/>
              <a:gdLst/>
              <a:ahLst/>
              <a:cxnLst/>
              <a:rect l="l" t="t" r="r" b="b"/>
              <a:pathLst>
                <a:path w="383" h="275" extrusionOk="0">
                  <a:moveTo>
                    <a:pt x="278" y="0"/>
                  </a:moveTo>
                  <a:cubicBezTo>
                    <a:pt x="199" y="0"/>
                    <a:pt x="73" y="56"/>
                    <a:pt x="41" y="114"/>
                  </a:cubicBezTo>
                  <a:cubicBezTo>
                    <a:pt x="1" y="193"/>
                    <a:pt x="53" y="274"/>
                    <a:pt x="141" y="274"/>
                  </a:cubicBezTo>
                  <a:cubicBezTo>
                    <a:pt x="142" y="274"/>
                    <a:pt x="143" y="274"/>
                    <a:pt x="145" y="274"/>
                  </a:cubicBezTo>
                  <a:cubicBezTo>
                    <a:pt x="217" y="274"/>
                    <a:pt x="352" y="168"/>
                    <a:pt x="375" y="78"/>
                  </a:cubicBezTo>
                  <a:cubicBezTo>
                    <a:pt x="383" y="47"/>
                    <a:pt x="354" y="18"/>
                    <a:pt x="313" y="5"/>
                  </a:cubicBezTo>
                  <a:cubicBezTo>
                    <a:pt x="303" y="2"/>
                    <a:pt x="291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121"/>
            <p:cNvSpPr/>
            <p:nvPr/>
          </p:nvSpPr>
          <p:spPr>
            <a:xfrm rot="1658587">
              <a:off x="17769266" y="1949975"/>
              <a:ext cx="14521" cy="14374"/>
            </a:xfrm>
            <a:custGeom>
              <a:avLst/>
              <a:gdLst/>
              <a:ahLst/>
              <a:cxnLst/>
              <a:rect l="l" t="t" r="r" b="b"/>
              <a:pathLst>
                <a:path w="298" h="295" extrusionOk="0">
                  <a:moveTo>
                    <a:pt x="182" y="0"/>
                  </a:moveTo>
                  <a:cubicBezTo>
                    <a:pt x="117" y="0"/>
                    <a:pt x="39" y="62"/>
                    <a:pt x="19" y="134"/>
                  </a:cubicBezTo>
                  <a:cubicBezTo>
                    <a:pt x="1" y="206"/>
                    <a:pt x="27" y="266"/>
                    <a:pt x="101" y="289"/>
                  </a:cubicBezTo>
                  <a:cubicBezTo>
                    <a:pt x="112" y="293"/>
                    <a:pt x="123" y="295"/>
                    <a:pt x="134" y="295"/>
                  </a:cubicBezTo>
                  <a:cubicBezTo>
                    <a:pt x="198" y="295"/>
                    <a:pt x="263" y="234"/>
                    <a:pt x="288" y="142"/>
                  </a:cubicBezTo>
                  <a:cubicBezTo>
                    <a:pt x="298" y="88"/>
                    <a:pt x="285" y="33"/>
                    <a:pt x="210" y="5"/>
                  </a:cubicBezTo>
                  <a:cubicBezTo>
                    <a:pt x="201" y="2"/>
                    <a:pt x="192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0" name="Google Shape;6720;p121"/>
          <p:cNvGrpSpPr/>
          <p:nvPr/>
        </p:nvGrpSpPr>
        <p:grpSpPr>
          <a:xfrm>
            <a:off x="6643239" y="1217047"/>
            <a:ext cx="989301" cy="976768"/>
            <a:chOff x="6735704" y="1232724"/>
            <a:chExt cx="989301" cy="976768"/>
          </a:xfrm>
        </p:grpSpPr>
        <p:sp>
          <p:nvSpPr>
            <p:cNvPr id="6721" name="Google Shape;6721;p121"/>
            <p:cNvSpPr/>
            <p:nvPr/>
          </p:nvSpPr>
          <p:spPr>
            <a:xfrm rot="718168">
              <a:off x="6811749" y="1310611"/>
              <a:ext cx="837210" cy="820994"/>
            </a:xfrm>
            <a:custGeom>
              <a:avLst/>
              <a:gdLst/>
              <a:ahLst/>
              <a:cxnLst/>
              <a:rect l="l" t="t" r="r" b="b"/>
              <a:pathLst>
                <a:path w="19597" h="19215" extrusionOk="0">
                  <a:moveTo>
                    <a:pt x="8923" y="13771"/>
                  </a:moveTo>
                  <a:cubicBezTo>
                    <a:pt x="8976" y="13771"/>
                    <a:pt x="8989" y="13817"/>
                    <a:pt x="9001" y="13854"/>
                  </a:cubicBezTo>
                  <a:cubicBezTo>
                    <a:pt x="9030" y="13945"/>
                    <a:pt x="9053" y="14035"/>
                    <a:pt x="9079" y="14126"/>
                  </a:cubicBezTo>
                  <a:cubicBezTo>
                    <a:pt x="9198" y="14567"/>
                    <a:pt x="9402" y="14978"/>
                    <a:pt x="9614" y="15381"/>
                  </a:cubicBezTo>
                  <a:cubicBezTo>
                    <a:pt x="9614" y="15384"/>
                    <a:pt x="9614" y="15391"/>
                    <a:pt x="9616" y="15410"/>
                  </a:cubicBezTo>
                  <a:cubicBezTo>
                    <a:pt x="9342" y="15094"/>
                    <a:pt x="9053" y="14802"/>
                    <a:pt x="8914" y="14405"/>
                  </a:cubicBezTo>
                  <a:cubicBezTo>
                    <a:pt x="8849" y="14231"/>
                    <a:pt x="8826" y="14053"/>
                    <a:pt x="8846" y="13870"/>
                  </a:cubicBezTo>
                  <a:cubicBezTo>
                    <a:pt x="8849" y="13823"/>
                    <a:pt x="8862" y="13779"/>
                    <a:pt x="8919" y="13772"/>
                  </a:cubicBezTo>
                  <a:cubicBezTo>
                    <a:pt x="8920" y="13771"/>
                    <a:pt x="8922" y="13771"/>
                    <a:pt x="8923" y="13771"/>
                  </a:cubicBezTo>
                  <a:close/>
                  <a:moveTo>
                    <a:pt x="13861" y="1"/>
                  </a:moveTo>
                  <a:cubicBezTo>
                    <a:pt x="13804" y="1"/>
                    <a:pt x="13744" y="17"/>
                    <a:pt x="13683" y="50"/>
                  </a:cubicBezTo>
                  <a:cubicBezTo>
                    <a:pt x="13593" y="99"/>
                    <a:pt x="13518" y="164"/>
                    <a:pt x="13453" y="244"/>
                  </a:cubicBezTo>
                  <a:cubicBezTo>
                    <a:pt x="13368" y="350"/>
                    <a:pt x="13295" y="463"/>
                    <a:pt x="13226" y="590"/>
                  </a:cubicBezTo>
                  <a:cubicBezTo>
                    <a:pt x="13167" y="564"/>
                    <a:pt x="13107" y="546"/>
                    <a:pt x="13048" y="546"/>
                  </a:cubicBezTo>
                  <a:cubicBezTo>
                    <a:pt x="13003" y="546"/>
                    <a:pt x="12958" y="556"/>
                    <a:pt x="12916" y="582"/>
                  </a:cubicBezTo>
                  <a:cubicBezTo>
                    <a:pt x="12820" y="642"/>
                    <a:pt x="12722" y="698"/>
                    <a:pt x="12649" y="781"/>
                  </a:cubicBezTo>
                  <a:cubicBezTo>
                    <a:pt x="12376" y="1086"/>
                    <a:pt x="12184" y="1445"/>
                    <a:pt x="12091" y="1846"/>
                  </a:cubicBezTo>
                  <a:cubicBezTo>
                    <a:pt x="11980" y="2313"/>
                    <a:pt x="11965" y="2796"/>
                    <a:pt x="11962" y="3274"/>
                  </a:cubicBezTo>
                  <a:cubicBezTo>
                    <a:pt x="11960" y="3683"/>
                    <a:pt x="11975" y="4093"/>
                    <a:pt x="11978" y="4504"/>
                  </a:cubicBezTo>
                  <a:cubicBezTo>
                    <a:pt x="11980" y="4675"/>
                    <a:pt x="11978" y="4843"/>
                    <a:pt x="11939" y="5010"/>
                  </a:cubicBezTo>
                  <a:cubicBezTo>
                    <a:pt x="11929" y="5057"/>
                    <a:pt x="11923" y="5103"/>
                    <a:pt x="11874" y="5137"/>
                  </a:cubicBezTo>
                  <a:cubicBezTo>
                    <a:pt x="11799" y="5052"/>
                    <a:pt x="11774" y="4956"/>
                    <a:pt x="11779" y="4853"/>
                  </a:cubicBezTo>
                  <a:cubicBezTo>
                    <a:pt x="11781" y="4734"/>
                    <a:pt x="11787" y="4610"/>
                    <a:pt x="11797" y="4491"/>
                  </a:cubicBezTo>
                  <a:cubicBezTo>
                    <a:pt x="11833" y="3993"/>
                    <a:pt x="11851" y="3499"/>
                    <a:pt x="11766" y="3003"/>
                  </a:cubicBezTo>
                  <a:cubicBezTo>
                    <a:pt x="11696" y="2621"/>
                    <a:pt x="11541" y="2287"/>
                    <a:pt x="11249" y="2034"/>
                  </a:cubicBezTo>
                  <a:cubicBezTo>
                    <a:pt x="11197" y="1990"/>
                    <a:pt x="11174" y="1951"/>
                    <a:pt x="11174" y="1887"/>
                  </a:cubicBezTo>
                  <a:cubicBezTo>
                    <a:pt x="11174" y="1732"/>
                    <a:pt x="11141" y="1582"/>
                    <a:pt x="11073" y="1435"/>
                  </a:cubicBezTo>
                  <a:cubicBezTo>
                    <a:pt x="10964" y="1203"/>
                    <a:pt x="10742" y="1075"/>
                    <a:pt x="10517" y="1075"/>
                  </a:cubicBezTo>
                  <a:cubicBezTo>
                    <a:pt x="10371" y="1075"/>
                    <a:pt x="10223" y="1128"/>
                    <a:pt x="10102" y="1241"/>
                  </a:cubicBezTo>
                  <a:cubicBezTo>
                    <a:pt x="9870" y="1458"/>
                    <a:pt x="9689" y="1716"/>
                    <a:pt x="9549" y="2001"/>
                  </a:cubicBezTo>
                  <a:cubicBezTo>
                    <a:pt x="9368" y="2373"/>
                    <a:pt x="9185" y="2745"/>
                    <a:pt x="9159" y="3166"/>
                  </a:cubicBezTo>
                  <a:cubicBezTo>
                    <a:pt x="9146" y="3385"/>
                    <a:pt x="9125" y="3602"/>
                    <a:pt x="9136" y="3819"/>
                  </a:cubicBezTo>
                  <a:cubicBezTo>
                    <a:pt x="9132" y="3819"/>
                    <a:pt x="9129" y="3819"/>
                    <a:pt x="9126" y="3819"/>
                  </a:cubicBezTo>
                  <a:cubicBezTo>
                    <a:pt x="8838" y="3819"/>
                    <a:pt x="8690" y="3929"/>
                    <a:pt x="8606" y="4204"/>
                  </a:cubicBezTo>
                  <a:cubicBezTo>
                    <a:pt x="8544" y="4403"/>
                    <a:pt x="8542" y="4607"/>
                    <a:pt x="8591" y="4812"/>
                  </a:cubicBezTo>
                  <a:cubicBezTo>
                    <a:pt x="8668" y="5140"/>
                    <a:pt x="8784" y="5457"/>
                    <a:pt x="8939" y="5757"/>
                  </a:cubicBezTo>
                  <a:cubicBezTo>
                    <a:pt x="8965" y="5801"/>
                    <a:pt x="8999" y="5845"/>
                    <a:pt x="9009" y="5904"/>
                  </a:cubicBezTo>
                  <a:cubicBezTo>
                    <a:pt x="8839" y="5845"/>
                    <a:pt x="8668" y="5814"/>
                    <a:pt x="8498" y="5801"/>
                  </a:cubicBezTo>
                  <a:cubicBezTo>
                    <a:pt x="8467" y="5798"/>
                    <a:pt x="8441" y="5796"/>
                    <a:pt x="8423" y="5762"/>
                  </a:cubicBezTo>
                  <a:cubicBezTo>
                    <a:pt x="8361" y="5667"/>
                    <a:pt x="8296" y="5576"/>
                    <a:pt x="8234" y="5478"/>
                  </a:cubicBezTo>
                  <a:cubicBezTo>
                    <a:pt x="7955" y="5031"/>
                    <a:pt x="7715" y="4556"/>
                    <a:pt x="7381" y="4142"/>
                  </a:cubicBezTo>
                  <a:cubicBezTo>
                    <a:pt x="7022" y="3693"/>
                    <a:pt x="6565" y="3445"/>
                    <a:pt x="5989" y="3429"/>
                  </a:cubicBezTo>
                  <a:cubicBezTo>
                    <a:pt x="5977" y="3429"/>
                    <a:pt x="5964" y="3429"/>
                    <a:pt x="5952" y="3429"/>
                  </a:cubicBezTo>
                  <a:cubicBezTo>
                    <a:pt x="5344" y="3429"/>
                    <a:pt x="4929" y="3932"/>
                    <a:pt x="5028" y="4543"/>
                  </a:cubicBezTo>
                  <a:cubicBezTo>
                    <a:pt x="5079" y="4853"/>
                    <a:pt x="5211" y="5129"/>
                    <a:pt x="5377" y="5393"/>
                  </a:cubicBezTo>
                  <a:cubicBezTo>
                    <a:pt x="5495" y="5581"/>
                    <a:pt x="5617" y="5775"/>
                    <a:pt x="5710" y="5985"/>
                  </a:cubicBezTo>
                  <a:cubicBezTo>
                    <a:pt x="5495" y="6109"/>
                    <a:pt x="5495" y="6302"/>
                    <a:pt x="5534" y="6501"/>
                  </a:cubicBezTo>
                  <a:cubicBezTo>
                    <a:pt x="5568" y="6674"/>
                    <a:pt x="5648" y="6824"/>
                    <a:pt x="5738" y="6974"/>
                  </a:cubicBezTo>
                  <a:lnTo>
                    <a:pt x="5844" y="7139"/>
                  </a:lnTo>
                  <a:cubicBezTo>
                    <a:pt x="5880" y="7191"/>
                    <a:pt x="5932" y="7230"/>
                    <a:pt x="5945" y="7300"/>
                  </a:cubicBezTo>
                  <a:cubicBezTo>
                    <a:pt x="5669" y="7054"/>
                    <a:pt x="5400" y="6809"/>
                    <a:pt x="5067" y="6651"/>
                  </a:cubicBezTo>
                  <a:cubicBezTo>
                    <a:pt x="4707" y="6480"/>
                    <a:pt x="4345" y="6385"/>
                    <a:pt x="3976" y="6385"/>
                  </a:cubicBezTo>
                  <a:cubicBezTo>
                    <a:pt x="3725" y="6385"/>
                    <a:pt x="3472" y="6429"/>
                    <a:pt x="3214" y="6524"/>
                  </a:cubicBezTo>
                  <a:cubicBezTo>
                    <a:pt x="3189" y="6534"/>
                    <a:pt x="3165" y="6537"/>
                    <a:pt x="3140" y="6537"/>
                  </a:cubicBezTo>
                  <a:cubicBezTo>
                    <a:pt x="3104" y="6537"/>
                    <a:pt x="3069" y="6530"/>
                    <a:pt x="3033" y="6522"/>
                  </a:cubicBezTo>
                  <a:cubicBezTo>
                    <a:pt x="2896" y="6495"/>
                    <a:pt x="2759" y="6472"/>
                    <a:pt x="2621" y="6472"/>
                  </a:cubicBezTo>
                  <a:cubicBezTo>
                    <a:pt x="2530" y="6472"/>
                    <a:pt x="2439" y="6482"/>
                    <a:pt x="2349" y="6509"/>
                  </a:cubicBezTo>
                  <a:cubicBezTo>
                    <a:pt x="2093" y="6584"/>
                    <a:pt x="1969" y="6788"/>
                    <a:pt x="2020" y="7049"/>
                  </a:cubicBezTo>
                  <a:cubicBezTo>
                    <a:pt x="2046" y="7188"/>
                    <a:pt x="2108" y="7312"/>
                    <a:pt x="2194" y="7426"/>
                  </a:cubicBezTo>
                  <a:cubicBezTo>
                    <a:pt x="2447" y="7775"/>
                    <a:pt x="2775" y="8049"/>
                    <a:pt x="3126" y="8292"/>
                  </a:cubicBezTo>
                  <a:cubicBezTo>
                    <a:pt x="3356" y="8449"/>
                    <a:pt x="3604" y="8578"/>
                    <a:pt x="3850" y="8726"/>
                  </a:cubicBezTo>
                  <a:cubicBezTo>
                    <a:pt x="3772" y="8803"/>
                    <a:pt x="3736" y="8889"/>
                    <a:pt x="3764" y="8992"/>
                  </a:cubicBezTo>
                  <a:cubicBezTo>
                    <a:pt x="3785" y="9067"/>
                    <a:pt x="3816" y="9139"/>
                    <a:pt x="3863" y="9204"/>
                  </a:cubicBezTo>
                  <a:cubicBezTo>
                    <a:pt x="3992" y="9385"/>
                    <a:pt x="4178" y="9501"/>
                    <a:pt x="4366" y="9609"/>
                  </a:cubicBezTo>
                  <a:cubicBezTo>
                    <a:pt x="4754" y="9837"/>
                    <a:pt x="5172" y="9968"/>
                    <a:pt x="5607" y="10064"/>
                  </a:cubicBezTo>
                  <a:cubicBezTo>
                    <a:pt x="5720" y="10090"/>
                    <a:pt x="5746" y="10126"/>
                    <a:pt x="5736" y="10242"/>
                  </a:cubicBezTo>
                  <a:cubicBezTo>
                    <a:pt x="5718" y="10432"/>
                    <a:pt x="5570" y="10556"/>
                    <a:pt x="5374" y="10556"/>
                  </a:cubicBezTo>
                  <a:cubicBezTo>
                    <a:pt x="5343" y="10556"/>
                    <a:pt x="5311" y="10553"/>
                    <a:pt x="5278" y="10547"/>
                  </a:cubicBezTo>
                  <a:cubicBezTo>
                    <a:pt x="5123" y="10516"/>
                    <a:pt x="4986" y="10441"/>
                    <a:pt x="4860" y="10348"/>
                  </a:cubicBezTo>
                  <a:cubicBezTo>
                    <a:pt x="4462" y="10054"/>
                    <a:pt x="4098" y="9720"/>
                    <a:pt x="3726" y="9397"/>
                  </a:cubicBezTo>
                  <a:cubicBezTo>
                    <a:pt x="3346" y="9067"/>
                    <a:pt x="2920" y="8845"/>
                    <a:pt x="2429" y="8741"/>
                  </a:cubicBezTo>
                  <a:cubicBezTo>
                    <a:pt x="2284" y="8711"/>
                    <a:pt x="2141" y="8695"/>
                    <a:pt x="1999" y="8695"/>
                  </a:cubicBezTo>
                  <a:cubicBezTo>
                    <a:pt x="1775" y="8695"/>
                    <a:pt x="1554" y="8736"/>
                    <a:pt x="1336" y="8829"/>
                  </a:cubicBezTo>
                  <a:cubicBezTo>
                    <a:pt x="1230" y="8873"/>
                    <a:pt x="1126" y="8932"/>
                    <a:pt x="1059" y="9031"/>
                  </a:cubicBezTo>
                  <a:cubicBezTo>
                    <a:pt x="871" y="9310"/>
                    <a:pt x="835" y="9602"/>
                    <a:pt x="961" y="9914"/>
                  </a:cubicBezTo>
                  <a:cubicBezTo>
                    <a:pt x="1046" y="10123"/>
                    <a:pt x="1181" y="10302"/>
                    <a:pt x="1336" y="10465"/>
                  </a:cubicBezTo>
                  <a:cubicBezTo>
                    <a:pt x="1387" y="10524"/>
                    <a:pt x="1400" y="10573"/>
                    <a:pt x="1356" y="10645"/>
                  </a:cubicBezTo>
                  <a:cubicBezTo>
                    <a:pt x="1256" y="10806"/>
                    <a:pt x="1266" y="10971"/>
                    <a:pt x="1338" y="11141"/>
                  </a:cubicBezTo>
                  <a:cubicBezTo>
                    <a:pt x="1387" y="11253"/>
                    <a:pt x="1455" y="11353"/>
                    <a:pt x="1545" y="11433"/>
                  </a:cubicBezTo>
                  <a:cubicBezTo>
                    <a:pt x="1997" y="11847"/>
                    <a:pt x="2519" y="12123"/>
                    <a:pt x="3129" y="12216"/>
                  </a:cubicBezTo>
                  <a:cubicBezTo>
                    <a:pt x="3400" y="12258"/>
                    <a:pt x="3671" y="12294"/>
                    <a:pt x="3927" y="12400"/>
                  </a:cubicBezTo>
                  <a:cubicBezTo>
                    <a:pt x="3984" y="12423"/>
                    <a:pt x="4051" y="12436"/>
                    <a:pt x="4082" y="12503"/>
                  </a:cubicBezTo>
                  <a:cubicBezTo>
                    <a:pt x="4049" y="12539"/>
                    <a:pt x="4010" y="12555"/>
                    <a:pt x="3968" y="12555"/>
                  </a:cubicBezTo>
                  <a:cubicBezTo>
                    <a:pt x="3965" y="12555"/>
                    <a:pt x="3961" y="12555"/>
                    <a:pt x="3958" y="12555"/>
                  </a:cubicBezTo>
                  <a:cubicBezTo>
                    <a:pt x="3821" y="12542"/>
                    <a:pt x="3682" y="12529"/>
                    <a:pt x="3542" y="12511"/>
                  </a:cubicBezTo>
                  <a:cubicBezTo>
                    <a:pt x="3153" y="12455"/>
                    <a:pt x="2761" y="12421"/>
                    <a:pt x="2367" y="12421"/>
                  </a:cubicBezTo>
                  <a:cubicBezTo>
                    <a:pt x="2210" y="12421"/>
                    <a:pt x="2052" y="12427"/>
                    <a:pt x="1894" y="12438"/>
                  </a:cubicBezTo>
                  <a:cubicBezTo>
                    <a:pt x="1323" y="12485"/>
                    <a:pt x="793" y="12648"/>
                    <a:pt x="338" y="13009"/>
                  </a:cubicBezTo>
                  <a:cubicBezTo>
                    <a:pt x="209" y="13110"/>
                    <a:pt x="106" y="13229"/>
                    <a:pt x="54" y="13389"/>
                  </a:cubicBezTo>
                  <a:cubicBezTo>
                    <a:pt x="0" y="13549"/>
                    <a:pt x="47" y="13676"/>
                    <a:pt x="199" y="13756"/>
                  </a:cubicBezTo>
                  <a:cubicBezTo>
                    <a:pt x="269" y="13792"/>
                    <a:pt x="341" y="13815"/>
                    <a:pt x="413" y="13844"/>
                  </a:cubicBezTo>
                  <a:cubicBezTo>
                    <a:pt x="310" y="14043"/>
                    <a:pt x="295" y="14164"/>
                    <a:pt x="354" y="14314"/>
                  </a:cubicBezTo>
                  <a:cubicBezTo>
                    <a:pt x="403" y="14441"/>
                    <a:pt x="481" y="14552"/>
                    <a:pt x="584" y="14637"/>
                  </a:cubicBezTo>
                  <a:cubicBezTo>
                    <a:pt x="915" y="14916"/>
                    <a:pt x="1302" y="15061"/>
                    <a:pt x="1721" y="15112"/>
                  </a:cubicBezTo>
                  <a:cubicBezTo>
                    <a:pt x="2003" y="15148"/>
                    <a:pt x="2284" y="15166"/>
                    <a:pt x="2565" y="15166"/>
                  </a:cubicBezTo>
                  <a:cubicBezTo>
                    <a:pt x="3201" y="15166"/>
                    <a:pt x="3833" y="15075"/>
                    <a:pt x="4457" y="14895"/>
                  </a:cubicBezTo>
                  <a:cubicBezTo>
                    <a:pt x="4479" y="14890"/>
                    <a:pt x="4504" y="14876"/>
                    <a:pt x="4531" y="14876"/>
                  </a:cubicBezTo>
                  <a:cubicBezTo>
                    <a:pt x="4541" y="14876"/>
                    <a:pt x="4552" y="14878"/>
                    <a:pt x="4563" y="14883"/>
                  </a:cubicBezTo>
                  <a:cubicBezTo>
                    <a:pt x="4547" y="14926"/>
                    <a:pt x="4532" y="14960"/>
                    <a:pt x="4514" y="14999"/>
                  </a:cubicBezTo>
                  <a:lnTo>
                    <a:pt x="4467" y="15115"/>
                  </a:lnTo>
                  <a:cubicBezTo>
                    <a:pt x="4198" y="15818"/>
                    <a:pt x="4116" y="16546"/>
                    <a:pt x="4123" y="17293"/>
                  </a:cubicBezTo>
                  <a:cubicBezTo>
                    <a:pt x="4126" y="17735"/>
                    <a:pt x="4227" y="18148"/>
                    <a:pt x="4439" y="18536"/>
                  </a:cubicBezTo>
                  <a:cubicBezTo>
                    <a:pt x="4520" y="18679"/>
                    <a:pt x="4607" y="18747"/>
                    <a:pt x="4724" y="18747"/>
                  </a:cubicBezTo>
                  <a:cubicBezTo>
                    <a:pt x="4779" y="18747"/>
                    <a:pt x="4839" y="18732"/>
                    <a:pt x="4909" y="18704"/>
                  </a:cubicBezTo>
                  <a:lnTo>
                    <a:pt x="4953" y="18680"/>
                  </a:lnTo>
                  <a:cubicBezTo>
                    <a:pt x="4986" y="18768"/>
                    <a:pt x="5007" y="18854"/>
                    <a:pt x="5051" y="18931"/>
                  </a:cubicBezTo>
                  <a:cubicBezTo>
                    <a:pt x="5151" y="19119"/>
                    <a:pt x="5319" y="19214"/>
                    <a:pt x="5490" y="19214"/>
                  </a:cubicBezTo>
                  <a:cubicBezTo>
                    <a:pt x="5636" y="19214"/>
                    <a:pt x="5785" y="19144"/>
                    <a:pt x="5893" y="19001"/>
                  </a:cubicBezTo>
                  <a:cubicBezTo>
                    <a:pt x="5981" y="18885"/>
                    <a:pt x="6046" y="18758"/>
                    <a:pt x="6097" y="18626"/>
                  </a:cubicBezTo>
                  <a:cubicBezTo>
                    <a:pt x="6366" y="17952"/>
                    <a:pt x="6475" y="17241"/>
                    <a:pt x="6586" y="16531"/>
                  </a:cubicBezTo>
                  <a:cubicBezTo>
                    <a:pt x="6617" y="16322"/>
                    <a:pt x="6640" y="16107"/>
                    <a:pt x="6671" y="15872"/>
                  </a:cubicBezTo>
                  <a:cubicBezTo>
                    <a:pt x="6684" y="15903"/>
                    <a:pt x="6692" y="15913"/>
                    <a:pt x="6692" y="15921"/>
                  </a:cubicBezTo>
                  <a:cubicBezTo>
                    <a:pt x="6741" y="16368"/>
                    <a:pt x="6914" y="16779"/>
                    <a:pt x="7123" y="17174"/>
                  </a:cubicBezTo>
                  <a:cubicBezTo>
                    <a:pt x="7270" y="17445"/>
                    <a:pt x="7415" y="17719"/>
                    <a:pt x="7640" y="17936"/>
                  </a:cubicBezTo>
                  <a:cubicBezTo>
                    <a:pt x="7733" y="18025"/>
                    <a:pt x="7821" y="18070"/>
                    <a:pt x="7904" y="18070"/>
                  </a:cubicBezTo>
                  <a:cubicBezTo>
                    <a:pt x="7989" y="18070"/>
                    <a:pt x="8069" y="18022"/>
                    <a:pt x="8141" y="17923"/>
                  </a:cubicBezTo>
                  <a:cubicBezTo>
                    <a:pt x="8234" y="18040"/>
                    <a:pt x="8324" y="18143"/>
                    <a:pt x="8423" y="18249"/>
                  </a:cubicBezTo>
                  <a:cubicBezTo>
                    <a:pt x="8666" y="18572"/>
                    <a:pt x="8957" y="18804"/>
                    <a:pt x="9379" y="18838"/>
                  </a:cubicBezTo>
                  <a:cubicBezTo>
                    <a:pt x="9415" y="18841"/>
                    <a:pt x="9452" y="18843"/>
                    <a:pt x="9488" y="18843"/>
                  </a:cubicBezTo>
                  <a:cubicBezTo>
                    <a:pt x="9607" y="18843"/>
                    <a:pt x="9723" y="18822"/>
                    <a:pt x="9828" y="18753"/>
                  </a:cubicBezTo>
                  <a:cubicBezTo>
                    <a:pt x="9975" y="18652"/>
                    <a:pt x="10092" y="18523"/>
                    <a:pt x="10185" y="18370"/>
                  </a:cubicBezTo>
                  <a:cubicBezTo>
                    <a:pt x="10632" y="17652"/>
                    <a:pt x="10611" y="16921"/>
                    <a:pt x="10221" y="16187"/>
                  </a:cubicBezTo>
                  <a:cubicBezTo>
                    <a:pt x="10192" y="16133"/>
                    <a:pt x="10154" y="16079"/>
                    <a:pt x="10118" y="16024"/>
                  </a:cubicBezTo>
                  <a:lnTo>
                    <a:pt x="10118" y="16024"/>
                  </a:lnTo>
                  <a:cubicBezTo>
                    <a:pt x="10208" y="16066"/>
                    <a:pt x="10294" y="16110"/>
                    <a:pt x="10380" y="16110"/>
                  </a:cubicBezTo>
                  <a:cubicBezTo>
                    <a:pt x="10440" y="16110"/>
                    <a:pt x="10499" y="16089"/>
                    <a:pt x="10559" y="16030"/>
                  </a:cubicBezTo>
                  <a:cubicBezTo>
                    <a:pt x="10608" y="16115"/>
                    <a:pt x="10655" y="16192"/>
                    <a:pt x="10696" y="16272"/>
                  </a:cubicBezTo>
                  <a:cubicBezTo>
                    <a:pt x="10903" y="16660"/>
                    <a:pt x="11128" y="17035"/>
                    <a:pt x="11435" y="17355"/>
                  </a:cubicBezTo>
                  <a:cubicBezTo>
                    <a:pt x="11577" y="17500"/>
                    <a:pt x="11748" y="17608"/>
                    <a:pt x="11936" y="17683"/>
                  </a:cubicBezTo>
                  <a:cubicBezTo>
                    <a:pt x="11987" y="17704"/>
                    <a:pt x="12037" y="17714"/>
                    <a:pt x="12085" y="17714"/>
                  </a:cubicBezTo>
                  <a:cubicBezTo>
                    <a:pt x="12203" y="17714"/>
                    <a:pt x="12309" y="17655"/>
                    <a:pt x="12386" y="17549"/>
                  </a:cubicBezTo>
                  <a:cubicBezTo>
                    <a:pt x="12469" y="17433"/>
                    <a:pt x="12541" y="17306"/>
                    <a:pt x="12546" y="17166"/>
                  </a:cubicBezTo>
                  <a:cubicBezTo>
                    <a:pt x="12556" y="16936"/>
                    <a:pt x="12649" y="16756"/>
                    <a:pt x="12776" y="16570"/>
                  </a:cubicBezTo>
                  <a:cubicBezTo>
                    <a:pt x="12988" y="16249"/>
                    <a:pt x="13006" y="15875"/>
                    <a:pt x="12954" y="15503"/>
                  </a:cubicBezTo>
                  <a:cubicBezTo>
                    <a:pt x="12882" y="15007"/>
                    <a:pt x="12652" y="14572"/>
                    <a:pt x="12327" y="14195"/>
                  </a:cubicBezTo>
                  <a:cubicBezTo>
                    <a:pt x="11967" y="13779"/>
                    <a:pt x="11562" y="13410"/>
                    <a:pt x="11190" y="13009"/>
                  </a:cubicBezTo>
                  <a:cubicBezTo>
                    <a:pt x="11084" y="12898"/>
                    <a:pt x="10991" y="12772"/>
                    <a:pt x="10918" y="12619"/>
                  </a:cubicBezTo>
                  <a:lnTo>
                    <a:pt x="10918" y="12619"/>
                  </a:lnTo>
                  <a:cubicBezTo>
                    <a:pt x="10968" y="12627"/>
                    <a:pt x="10983" y="12655"/>
                    <a:pt x="11006" y="12679"/>
                  </a:cubicBezTo>
                  <a:cubicBezTo>
                    <a:pt x="11128" y="12798"/>
                    <a:pt x="11223" y="12940"/>
                    <a:pt x="11327" y="13071"/>
                  </a:cubicBezTo>
                  <a:cubicBezTo>
                    <a:pt x="11489" y="13281"/>
                    <a:pt x="11694" y="13454"/>
                    <a:pt x="11869" y="13650"/>
                  </a:cubicBezTo>
                  <a:cubicBezTo>
                    <a:pt x="12066" y="13872"/>
                    <a:pt x="12301" y="14030"/>
                    <a:pt x="12569" y="14151"/>
                  </a:cubicBezTo>
                  <a:cubicBezTo>
                    <a:pt x="12670" y="14197"/>
                    <a:pt x="12769" y="14224"/>
                    <a:pt x="12866" y="14224"/>
                  </a:cubicBezTo>
                  <a:cubicBezTo>
                    <a:pt x="12974" y="14224"/>
                    <a:pt x="13079" y="14191"/>
                    <a:pt x="13182" y="14115"/>
                  </a:cubicBezTo>
                  <a:cubicBezTo>
                    <a:pt x="13616" y="14572"/>
                    <a:pt x="13900" y="14758"/>
                    <a:pt x="14396" y="14914"/>
                  </a:cubicBezTo>
                  <a:cubicBezTo>
                    <a:pt x="14505" y="14947"/>
                    <a:pt x="14611" y="14964"/>
                    <a:pt x="14715" y="14964"/>
                  </a:cubicBezTo>
                  <a:cubicBezTo>
                    <a:pt x="14872" y="14964"/>
                    <a:pt x="15023" y="14924"/>
                    <a:pt x="15169" y="14836"/>
                  </a:cubicBezTo>
                  <a:cubicBezTo>
                    <a:pt x="15331" y="14738"/>
                    <a:pt x="15463" y="14609"/>
                    <a:pt x="15590" y="14469"/>
                  </a:cubicBezTo>
                  <a:cubicBezTo>
                    <a:pt x="15851" y="14180"/>
                    <a:pt x="15879" y="13759"/>
                    <a:pt x="15670" y="13433"/>
                  </a:cubicBezTo>
                  <a:cubicBezTo>
                    <a:pt x="15517" y="13201"/>
                    <a:pt x="15339" y="12989"/>
                    <a:pt x="15166" y="12774"/>
                  </a:cubicBezTo>
                  <a:cubicBezTo>
                    <a:pt x="14959" y="12524"/>
                    <a:pt x="14742" y="12281"/>
                    <a:pt x="14458" y="12113"/>
                  </a:cubicBezTo>
                  <a:cubicBezTo>
                    <a:pt x="14169" y="11942"/>
                    <a:pt x="13931" y="11723"/>
                    <a:pt x="13776" y="11420"/>
                  </a:cubicBezTo>
                  <a:cubicBezTo>
                    <a:pt x="13652" y="11175"/>
                    <a:pt x="13518" y="10935"/>
                    <a:pt x="13363" y="10684"/>
                  </a:cubicBezTo>
                  <a:lnTo>
                    <a:pt x="13363" y="10684"/>
                  </a:lnTo>
                  <a:cubicBezTo>
                    <a:pt x="13414" y="10710"/>
                    <a:pt x="13453" y="10728"/>
                    <a:pt x="13489" y="10746"/>
                  </a:cubicBezTo>
                  <a:cubicBezTo>
                    <a:pt x="13900" y="10961"/>
                    <a:pt x="14316" y="11149"/>
                    <a:pt x="14784" y="11209"/>
                  </a:cubicBezTo>
                  <a:cubicBezTo>
                    <a:pt x="14884" y="11220"/>
                    <a:pt x="14985" y="11232"/>
                    <a:pt x="15085" y="11232"/>
                  </a:cubicBezTo>
                  <a:cubicBezTo>
                    <a:pt x="15226" y="11232"/>
                    <a:pt x="15364" y="11209"/>
                    <a:pt x="15494" y="11129"/>
                  </a:cubicBezTo>
                  <a:cubicBezTo>
                    <a:pt x="15654" y="11030"/>
                    <a:pt x="15773" y="10899"/>
                    <a:pt x="15835" y="10720"/>
                  </a:cubicBezTo>
                  <a:cubicBezTo>
                    <a:pt x="15861" y="10723"/>
                    <a:pt x="15879" y="10728"/>
                    <a:pt x="15900" y="10731"/>
                  </a:cubicBezTo>
                  <a:cubicBezTo>
                    <a:pt x="16200" y="10783"/>
                    <a:pt x="16501" y="10812"/>
                    <a:pt x="16804" y="10812"/>
                  </a:cubicBezTo>
                  <a:cubicBezTo>
                    <a:pt x="16946" y="10812"/>
                    <a:pt x="17089" y="10806"/>
                    <a:pt x="17233" y="10793"/>
                  </a:cubicBezTo>
                  <a:cubicBezTo>
                    <a:pt x="17682" y="10749"/>
                    <a:pt x="18078" y="10601"/>
                    <a:pt x="18362" y="10224"/>
                  </a:cubicBezTo>
                  <a:cubicBezTo>
                    <a:pt x="18620" y="9883"/>
                    <a:pt x="18582" y="9519"/>
                    <a:pt x="18256" y="9250"/>
                  </a:cubicBezTo>
                  <a:cubicBezTo>
                    <a:pt x="18114" y="9131"/>
                    <a:pt x="17946" y="9064"/>
                    <a:pt x="17773" y="9010"/>
                  </a:cubicBezTo>
                  <a:cubicBezTo>
                    <a:pt x="17737" y="9000"/>
                    <a:pt x="17698" y="8992"/>
                    <a:pt x="17682" y="8948"/>
                  </a:cubicBezTo>
                  <a:cubicBezTo>
                    <a:pt x="17623" y="8783"/>
                    <a:pt x="17502" y="8669"/>
                    <a:pt x="17359" y="8584"/>
                  </a:cubicBezTo>
                  <a:cubicBezTo>
                    <a:pt x="16884" y="8290"/>
                    <a:pt x="16367" y="8155"/>
                    <a:pt x="15820" y="8155"/>
                  </a:cubicBezTo>
                  <a:cubicBezTo>
                    <a:pt x="15745" y="8155"/>
                    <a:pt x="15670" y="8158"/>
                    <a:pt x="15595" y="8163"/>
                  </a:cubicBezTo>
                  <a:cubicBezTo>
                    <a:pt x="15380" y="8177"/>
                    <a:pt x="15166" y="8203"/>
                    <a:pt x="14952" y="8203"/>
                  </a:cubicBezTo>
                  <a:cubicBezTo>
                    <a:pt x="14855" y="8203"/>
                    <a:pt x="14757" y="8198"/>
                    <a:pt x="14660" y="8183"/>
                  </a:cubicBezTo>
                  <a:cubicBezTo>
                    <a:pt x="14561" y="8165"/>
                    <a:pt x="14458" y="8163"/>
                    <a:pt x="14368" y="8106"/>
                  </a:cubicBezTo>
                  <a:cubicBezTo>
                    <a:pt x="14381" y="8093"/>
                    <a:pt x="14391" y="8080"/>
                    <a:pt x="14401" y="8072"/>
                  </a:cubicBezTo>
                  <a:cubicBezTo>
                    <a:pt x="14435" y="8054"/>
                    <a:pt x="14468" y="8033"/>
                    <a:pt x="14505" y="8018"/>
                  </a:cubicBezTo>
                  <a:cubicBezTo>
                    <a:pt x="14753" y="7902"/>
                    <a:pt x="15011" y="7866"/>
                    <a:pt x="15274" y="7866"/>
                  </a:cubicBezTo>
                  <a:cubicBezTo>
                    <a:pt x="15380" y="7866"/>
                    <a:pt x="15487" y="7872"/>
                    <a:pt x="15595" y="7881"/>
                  </a:cubicBezTo>
                  <a:cubicBezTo>
                    <a:pt x="15930" y="7909"/>
                    <a:pt x="16265" y="7929"/>
                    <a:pt x="16599" y="7929"/>
                  </a:cubicBezTo>
                  <a:cubicBezTo>
                    <a:pt x="16726" y="7929"/>
                    <a:pt x="16853" y="7926"/>
                    <a:pt x="16980" y="7920"/>
                  </a:cubicBezTo>
                  <a:cubicBezTo>
                    <a:pt x="17507" y="7894"/>
                    <a:pt x="18026" y="7842"/>
                    <a:pt x="18538" y="7721"/>
                  </a:cubicBezTo>
                  <a:cubicBezTo>
                    <a:pt x="18729" y="7674"/>
                    <a:pt x="18910" y="7607"/>
                    <a:pt x="19067" y="7486"/>
                  </a:cubicBezTo>
                  <a:cubicBezTo>
                    <a:pt x="19279" y="7323"/>
                    <a:pt x="19413" y="7062"/>
                    <a:pt x="19253" y="6775"/>
                  </a:cubicBezTo>
                  <a:cubicBezTo>
                    <a:pt x="19235" y="6736"/>
                    <a:pt x="19194" y="6703"/>
                    <a:pt x="19199" y="6649"/>
                  </a:cubicBezTo>
                  <a:cubicBezTo>
                    <a:pt x="19277" y="6607"/>
                    <a:pt x="19341" y="6543"/>
                    <a:pt x="19406" y="6478"/>
                  </a:cubicBezTo>
                  <a:cubicBezTo>
                    <a:pt x="19589" y="6292"/>
                    <a:pt x="19597" y="6013"/>
                    <a:pt x="19421" y="5819"/>
                  </a:cubicBezTo>
                  <a:cubicBezTo>
                    <a:pt x="19362" y="5749"/>
                    <a:pt x="19300" y="5682"/>
                    <a:pt x="19222" y="5633"/>
                  </a:cubicBezTo>
                  <a:cubicBezTo>
                    <a:pt x="18855" y="5404"/>
                    <a:pt x="18473" y="5264"/>
                    <a:pt x="18065" y="5264"/>
                  </a:cubicBezTo>
                  <a:cubicBezTo>
                    <a:pt x="17915" y="5264"/>
                    <a:pt x="17762" y="5283"/>
                    <a:pt x="17605" y="5323"/>
                  </a:cubicBezTo>
                  <a:cubicBezTo>
                    <a:pt x="17432" y="5370"/>
                    <a:pt x="17264" y="5419"/>
                    <a:pt x="17093" y="5457"/>
                  </a:cubicBezTo>
                  <a:cubicBezTo>
                    <a:pt x="16912" y="5498"/>
                    <a:pt x="16728" y="5512"/>
                    <a:pt x="16534" y="5512"/>
                  </a:cubicBezTo>
                  <a:cubicBezTo>
                    <a:pt x="16483" y="5512"/>
                    <a:pt x="16431" y="5511"/>
                    <a:pt x="16378" y="5509"/>
                  </a:cubicBezTo>
                  <a:cubicBezTo>
                    <a:pt x="16602" y="5357"/>
                    <a:pt x="16794" y="5194"/>
                    <a:pt x="16964" y="5010"/>
                  </a:cubicBezTo>
                  <a:cubicBezTo>
                    <a:pt x="17062" y="4907"/>
                    <a:pt x="17142" y="4793"/>
                    <a:pt x="17186" y="4659"/>
                  </a:cubicBezTo>
                  <a:cubicBezTo>
                    <a:pt x="17230" y="4522"/>
                    <a:pt x="17199" y="4432"/>
                    <a:pt x="17091" y="4349"/>
                  </a:cubicBezTo>
                  <a:cubicBezTo>
                    <a:pt x="17070" y="4336"/>
                    <a:pt x="17044" y="4334"/>
                    <a:pt x="17039" y="4300"/>
                  </a:cubicBezTo>
                  <a:cubicBezTo>
                    <a:pt x="17080" y="4264"/>
                    <a:pt x="17122" y="4222"/>
                    <a:pt x="17166" y="4184"/>
                  </a:cubicBezTo>
                  <a:cubicBezTo>
                    <a:pt x="17535" y="3843"/>
                    <a:pt x="17817" y="3434"/>
                    <a:pt x="18036" y="2982"/>
                  </a:cubicBezTo>
                  <a:cubicBezTo>
                    <a:pt x="18140" y="2765"/>
                    <a:pt x="18181" y="2535"/>
                    <a:pt x="18137" y="2298"/>
                  </a:cubicBezTo>
                  <a:cubicBezTo>
                    <a:pt x="18085" y="2042"/>
                    <a:pt x="17910" y="1887"/>
                    <a:pt x="17649" y="1871"/>
                  </a:cubicBezTo>
                  <a:cubicBezTo>
                    <a:pt x="17628" y="1870"/>
                    <a:pt x="17607" y="1869"/>
                    <a:pt x="17587" y="1869"/>
                  </a:cubicBezTo>
                  <a:cubicBezTo>
                    <a:pt x="17440" y="1869"/>
                    <a:pt x="17302" y="1909"/>
                    <a:pt x="17168" y="1975"/>
                  </a:cubicBezTo>
                  <a:cubicBezTo>
                    <a:pt x="16843" y="2132"/>
                    <a:pt x="16548" y="2334"/>
                    <a:pt x="16277" y="2569"/>
                  </a:cubicBezTo>
                  <a:cubicBezTo>
                    <a:pt x="16163" y="2665"/>
                    <a:pt x="16050" y="2760"/>
                    <a:pt x="15938" y="2856"/>
                  </a:cubicBezTo>
                  <a:cubicBezTo>
                    <a:pt x="15851" y="2728"/>
                    <a:pt x="15760" y="2668"/>
                    <a:pt x="15644" y="2668"/>
                  </a:cubicBezTo>
                  <a:cubicBezTo>
                    <a:pt x="15599" y="2668"/>
                    <a:pt x="15549" y="2677"/>
                    <a:pt x="15494" y="2696"/>
                  </a:cubicBezTo>
                  <a:cubicBezTo>
                    <a:pt x="15435" y="2714"/>
                    <a:pt x="15375" y="2739"/>
                    <a:pt x="15318" y="2773"/>
                  </a:cubicBezTo>
                  <a:cubicBezTo>
                    <a:pt x="15119" y="2882"/>
                    <a:pt x="14952" y="3031"/>
                    <a:pt x="14781" y="3176"/>
                  </a:cubicBezTo>
                  <a:cubicBezTo>
                    <a:pt x="14802" y="3106"/>
                    <a:pt x="14822" y="3037"/>
                    <a:pt x="14853" y="2969"/>
                  </a:cubicBezTo>
                  <a:cubicBezTo>
                    <a:pt x="15050" y="2520"/>
                    <a:pt x="15042" y="2065"/>
                    <a:pt x="14879" y="1610"/>
                  </a:cubicBezTo>
                  <a:cubicBezTo>
                    <a:pt x="14827" y="1468"/>
                    <a:pt x="14745" y="1347"/>
                    <a:pt x="14603" y="1282"/>
                  </a:cubicBezTo>
                  <a:cubicBezTo>
                    <a:pt x="14551" y="1262"/>
                    <a:pt x="14538" y="1223"/>
                    <a:pt x="14530" y="1176"/>
                  </a:cubicBezTo>
                  <a:cubicBezTo>
                    <a:pt x="14486" y="1003"/>
                    <a:pt x="14448" y="822"/>
                    <a:pt x="14404" y="647"/>
                  </a:cubicBezTo>
                  <a:cubicBezTo>
                    <a:pt x="14350" y="440"/>
                    <a:pt x="14259" y="251"/>
                    <a:pt x="14096" y="102"/>
                  </a:cubicBezTo>
                  <a:cubicBezTo>
                    <a:pt x="14022" y="35"/>
                    <a:pt x="13943" y="1"/>
                    <a:pt x="13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121"/>
            <p:cNvSpPr/>
            <p:nvPr/>
          </p:nvSpPr>
          <p:spPr>
            <a:xfrm rot="718168">
              <a:off x="6851911" y="1410474"/>
              <a:ext cx="701912" cy="718878"/>
            </a:xfrm>
            <a:custGeom>
              <a:avLst/>
              <a:gdLst/>
              <a:ahLst/>
              <a:cxnLst/>
              <a:rect l="l" t="t" r="r" b="b"/>
              <a:pathLst>
                <a:path w="16430" h="16825" extrusionOk="0">
                  <a:moveTo>
                    <a:pt x="12633" y="1"/>
                  </a:moveTo>
                  <a:cubicBezTo>
                    <a:pt x="12608" y="1"/>
                    <a:pt x="12596" y="24"/>
                    <a:pt x="12588" y="48"/>
                  </a:cubicBezTo>
                  <a:cubicBezTo>
                    <a:pt x="12559" y="123"/>
                    <a:pt x="12528" y="193"/>
                    <a:pt x="12507" y="268"/>
                  </a:cubicBezTo>
                  <a:cubicBezTo>
                    <a:pt x="12402" y="704"/>
                    <a:pt x="12321" y="1146"/>
                    <a:pt x="12288" y="1596"/>
                  </a:cubicBezTo>
                  <a:cubicBezTo>
                    <a:pt x="12221" y="2580"/>
                    <a:pt x="12081" y="3549"/>
                    <a:pt x="11740" y="4479"/>
                  </a:cubicBezTo>
                  <a:cubicBezTo>
                    <a:pt x="11707" y="4559"/>
                    <a:pt x="11694" y="4647"/>
                    <a:pt x="11678" y="4735"/>
                  </a:cubicBezTo>
                  <a:cubicBezTo>
                    <a:pt x="11665" y="4789"/>
                    <a:pt x="11645" y="4830"/>
                    <a:pt x="11606" y="4869"/>
                  </a:cubicBezTo>
                  <a:cubicBezTo>
                    <a:pt x="11043" y="5443"/>
                    <a:pt x="10464" y="6003"/>
                    <a:pt x="9880" y="6556"/>
                  </a:cubicBezTo>
                  <a:cubicBezTo>
                    <a:pt x="9858" y="6573"/>
                    <a:pt x="9845" y="6606"/>
                    <a:pt x="9810" y="6606"/>
                  </a:cubicBezTo>
                  <a:cubicBezTo>
                    <a:pt x="9808" y="6606"/>
                    <a:pt x="9805" y="6606"/>
                    <a:pt x="9802" y="6605"/>
                  </a:cubicBezTo>
                  <a:cubicBezTo>
                    <a:pt x="9805" y="6567"/>
                    <a:pt x="9808" y="6530"/>
                    <a:pt x="9810" y="6494"/>
                  </a:cubicBezTo>
                  <a:cubicBezTo>
                    <a:pt x="9908" y="5704"/>
                    <a:pt x="9895" y="4916"/>
                    <a:pt x="9743" y="4130"/>
                  </a:cubicBezTo>
                  <a:cubicBezTo>
                    <a:pt x="9642" y="3616"/>
                    <a:pt x="9539" y="3104"/>
                    <a:pt x="9500" y="2580"/>
                  </a:cubicBezTo>
                  <a:cubicBezTo>
                    <a:pt x="9459" y="2006"/>
                    <a:pt x="9498" y="1428"/>
                    <a:pt x="9454" y="852"/>
                  </a:cubicBezTo>
                  <a:cubicBezTo>
                    <a:pt x="9448" y="810"/>
                    <a:pt x="9482" y="735"/>
                    <a:pt x="9410" y="735"/>
                  </a:cubicBezTo>
                  <a:cubicBezTo>
                    <a:pt x="9350" y="735"/>
                    <a:pt x="9366" y="810"/>
                    <a:pt x="9363" y="857"/>
                  </a:cubicBezTo>
                  <a:cubicBezTo>
                    <a:pt x="9350" y="1107"/>
                    <a:pt x="9363" y="1355"/>
                    <a:pt x="9353" y="1609"/>
                  </a:cubicBezTo>
                  <a:cubicBezTo>
                    <a:pt x="9330" y="2296"/>
                    <a:pt x="9371" y="2980"/>
                    <a:pt x="9498" y="3660"/>
                  </a:cubicBezTo>
                  <a:cubicBezTo>
                    <a:pt x="9572" y="4063"/>
                    <a:pt x="9627" y="4469"/>
                    <a:pt x="9640" y="4879"/>
                  </a:cubicBezTo>
                  <a:cubicBezTo>
                    <a:pt x="9655" y="5494"/>
                    <a:pt x="9642" y="6104"/>
                    <a:pt x="9624" y="6716"/>
                  </a:cubicBezTo>
                  <a:cubicBezTo>
                    <a:pt x="9622" y="6776"/>
                    <a:pt x="9603" y="6817"/>
                    <a:pt x="9560" y="6858"/>
                  </a:cubicBezTo>
                  <a:cubicBezTo>
                    <a:pt x="9291" y="7104"/>
                    <a:pt x="9027" y="7357"/>
                    <a:pt x="8759" y="7605"/>
                  </a:cubicBezTo>
                  <a:cubicBezTo>
                    <a:pt x="8733" y="7628"/>
                    <a:pt x="8712" y="7659"/>
                    <a:pt x="8671" y="7670"/>
                  </a:cubicBezTo>
                  <a:cubicBezTo>
                    <a:pt x="8627" y="7512"/>
                    <a:pt x="8562" y="7362"/>
                    <a:pt x="8485" y="7220"/>
                  </a:cubicBezTo>
                  <a:cubicBezTo>
                    <a:pt x="8268" y="6827"/>
                    <a:pt x="7994" y="6479"/>
                    <a:pt x="7725" y="6122"/>
                  </a:cubicBezTo>
                  <a:cubicBezTo>
                    <a:pt x="7402" y="5693"/>
                    <a:pt x="7040" y="5295"/>
                    <a:pt x="6707" y="4877"/>
                  </a:cubicBezTo>
                  <a:cubicBezTo>
                    <a:pt x="6591" y="4727"/>
                    <a:pt x="6477" y="4580"/>
                    <a:pt x="6361" y="4430"/>
                  </a:cubicBezTo>
                  <a:cubicBezTo>
                    <a:pt x="6258" y="4298"/>
                    <a:pt x="6149" y="4164"/>
                    <a:pt x="6043" y="4029"/>
                  </a:cubicBezTo>
                  <a:cubicBezTo>
                    <a:pt x="5979" y="4073"/>
                    <a:pt x="5973" y="4076"/>
                    <a:pt x="6004" y="4125"/>
                  </a:cubicBezTo>
                  <a:cubicBezTo>
                    <a:pt x="6051" y="4208"/>
                    <a:pt x="6100" y="4293"/>
                    <a:pt x="6154" y="4373"/>
                  </a:cubicBezTo>
                  <a:cubicBezTo>
                    <a:pt x="6309" y="4593"/>
                    <a:pt x="6475" y="4799"/>
                    <a:pt x="6640" y="5009"/>
                  </a:cubicBezTo>
                  <a:cubicBezTo>
                    <a:pt x="6878" y="5308"/>
                    <a:pt x="7115" y="5616"/>
                    <a:pt x="7348" y="5926"/>
                  </a:cubicBezTo>
                  <a:cubicBezTo>
                    <a:pt x="7555" y="6200"/>
                    <a:pt x="7756" y="6479"/>
                    <a:pt x="7958" y="6760"/>
                  </a:cubicBezTo>
                  <a:cubicBezTo>
                    <a:pt x="8190" y="7083"/>
                    <a:pt x="8384" y="7427"/>
                    <a:pt x="8549" y="7799"/>
                  </a:cubicBezTo>
                  <a:cubicBezTo>
                    <a:pt x="8265" y="8073"/>
                    <a:pt x="7958" y="8329"/>
                    <a:pt x="7650" y="8587"/>
                  </a:cubicBezTo>
                  <a:cubicBezTo>
                    <a:pt x="7632" y="8564"/>
                    <a:pt x="7614" y="8551"/>
                    <a:pt x="7606" y="8535"/>
                  </a:cubicBezTo>
                  <a:cubicBezTo>
                    <a:pt x="7335" y="8130"/>
                    <a:pt x="6978" y="7807"/>
                    <a:pt x="6599" y="7510"/>
                  </a:cubicBezTo>
                  <a:cubicBezTo>
                    <a:pt x="6240" y="7231"/>
                    <a:pt x="5862" y="6980"/>
                    <a:pt x="5488" y="6724"/>
                  </a:cubicBezTo>
                  <a:cubicBezTo>
                    <a:pt x="5235" y="6554"/>
                    <a:pt x="4986" y="6375"/>
                    <a:pt x="4702" y="6262"/>
                  </a:cubicBezTo>
                  <a:cubicBezTo>
                    <a:pt x="4682" y="6254"/>
                    <a:pt x="4658" y="6239"/>
                    <a:pt x="4636" y="6239"/>
                  </a:cubicBezTo>
                  <a:cubicBezTo>
                    <a:pt x="4623" y="6239"/>
                    <a:pt x="4610" y="6245"/>
                    <a:pt x="4599" y="6262"/>
                  </a:cubicBezTo>
                  <a:cubicBezTo>
                    <a:pt x="4565" y="6316"/>
                    <a:pt x="4627" y="6329"/>
                    <a:pt x="4653" y="6347"/>
                  </a:cubicBezTo>
                  <a:cubicBezTo>
                    <a:pt x="5108" y="6644"/>
                    <a:pt x="5552" y="6954"/>
                    <a:pt x="5986" y="7269"/>
                  </a:cubicBezTo>
                  <a:cubicBezTo>
                    <a:pt x="6560" y="7685"/>
                    <a:pt x="7056" y="8179"/>
                    <a:pt x="7482" y="8739"/>
                  </a:cubicBezTo>
                  <a:cubicBezTo>
                    <a:pt x="7056" y="9117"/>
                    <a:pt x="6627" y="9502"/>
                    <a:pt x="6190" y="9876"/>
                  </a:cubicBezTo>
                  <a:cubicBezTo>
                    <a:pt x="6085" y="9969"/>
                    <a:pt x="5994" y="10127"/>
                    <a:pt x="5855" y="10135"/>
                  </a:cubicBezTo>
                  <a:cubicBezTo>
                    <a:pt x="5847" y="10135"/>
                    <a:pt x="5839" y="10135"/>
                    <a:pt x="5832" y="10135"/>
                  </a:cubicBezTo>
                  <a:cubicBezTo>
                    <a:pt x="5704" y="10135"/>
                    <a:pt x="5570" y="10057"/>
                    <a:pt x="5439" y="10013"/>
                  </a:cubicBezTo>
                  <a:cubicBezTo>
                    <a:pt x="4873" y="9812"/>
                    <a:pt x="4338" y="9551"/>
                    <a:pt x="3798" y="9295"/>
                  </a:cubicBezTo>
                  <a:cubicBezTo>
                    <a:pt x="3692" y="9243"/>
                    <a:pt x="3586" y="9202"/>
                    <a:pt x="3470" y="9176"/>
                  </a:cubicBezTo>
                  <a:cubicBezTo>
                    <a:pt x="3459" y="9173"/>
                    <a:pt x="3448" y="9171"/>
                    <a:pt x="3438" y="9171"/>
                  </a:cubicBezTo>
                  <a:cubicBezTo>
                    <a:pt x="3422" y="9171"/>
                    <a:pt x="3408" y="9177"/>
                    <a:pt x="3400" y="9194"/>
                  </a:cubicBezTo>
                  <a:cubicBezTo>
                    <a:pt x="3385" y="9230"/>
                    <a:pt x="3400" y="9251"/>
                    <a:pt x="3436" y="9264"/>
                  </a:cubicBezTo>
                  <a:cubicBezTo>
                    <a:pt x="3449" y="9266"/>
                    <a:pt x="3457" y="9279"/>
                    <a:pt x="3470" y="9284"/>
                  </a:cubicBezTo>
                  <a:cubicBezTo>
                    <a:pt x="4074" y="9602"/>
                    <a:pt x="4679" y="9933"/>
                    <a:pt x="5322" y="10184"/>
                  </a:cubicBezTo>
                  <a:cubicBezTo>
                    <a:pt x="5436" y="10225"/>
                    <a:pt x="5552" y="10266"/>
                    <a:pt x="5674" y="10313"/>
                  </a:cubicBezTo>
                  <a:cubicBezTo>
                    <a:pt x="5650" y="10339"/>
                    <a:pt x="5635" y="10357"/>
                    <a:pt x="5617" y="10375"/>
                  </a:cubicBezTo>
                  <a:cubicBezTo>
                    <a:pt x="5328" y="10641"/>
                    <a:pt x="5012" y="10871"/>
                    <a:pt x="4715" y="11124"/>
                  </a:cubicBezTo>
                  <a:cubicBezTo>
                    <a:pt x="4656" y="11171"/>
                    <a:pt x="4614" y="11235"/>
                    <a:pt x="4534" y="11253"/>
                  </a:cubicBezTo>
                  <a:cubicBezTo>
                    <a:pt x="4351" y="11284"/>
                    <a:pt x="4170" y="11326"/>
                    <a:pt x="3984" y="11344"/>
                  </a:cubicBezTo>
                  <a:cubicBezTo>
                    <a:pt x="3752" y="11364"/>
                    <a:pt x="3520" y="11372"/>
                    <a:pt x="3289" y="11372"/>
                  </a:cubicBezTo>
                  <a:cubicBezTo>
                    <a:pt x="3022" y="11372"/>
                    <a:pt x="2756" y="11361"/>
                    <a:pt x="2491" y="11346"/>
                  </a:cubicBezTo>
                  <a:cubicBezTo>
                    <a:pt x="2364" y="11336"/>
                    <a:pt x="2235" y="11333"/>
                    <a:pt x="2108" y="11326"/>
                  </a:cubicBezTo>
                  <a:cubicBezTo>
                    <a:pt x="2105" y="11326"/>
                    <a:pt x="2102" y="11326"/>
                    <a:pt x="2098" y="11326"/>
                  </a:cubicBezTo>
                  <a:cubicBezTo>
                    <a:pt x="2072" y="11326"/>
                    <a:pt x="2043" y="11328"/>
                    <a:pt x="2041" y="11362"/>
                  </a:cubicBezTo>
                  <a:cubicBezTo>
                    <a:pt x="2033" y="11400"/>
                    <a:pt x="2070" y="11411"/>
                    <a:pt x="2098" y="11416"/>
                  </a:cubicBezTo>
                  <a:cubicBezTo>
                    <a:pt x="2132" y="11426"/>
                    <a:pt x="2168" y="11437"/>
                    <a:pt x="2201" y="11439"/>
                  </a:cubicBezTo>
                  <a:cubicBezTo>
                    <a:pt x="2633" y="11493"/>
                    <a:pt x="3064" y="11514"/>
                    <a:pt x="3498" y="11524"/>
                  </a:cubicBezTo>
                  <a:cubicBezTo>
                    <a:pt x="3548" y="11526"/>
                    <a:pt x="3598" y="11526"/>
                    <a:pt x="3648" y="11526"/>
                  </a:cubicBezTo>
                  <a:cubicBezTo>
                    <a:pt x="3853" y="11526"/>
                    <a:pt x="4061" y="11516"/>
                    <a:pt x="4281" y="11481"/>
                  </a:cubicBezTo>
                  <a:lnTo>
                    <a:pt x="4281" y="11481"/>
                  </a:lnTo>
                  <a:cubicBezTo>
                    <a:pt x="4183" y="11597"/>
                    <a:pt x="4069" y="11661"/>
                    <a:pt x="3976" y="11749"/>
                  </a:cubicBezTo>
                  <a:cubicBezTo>
                    <a:pt x="3488" y="12199"/>
                    <a:pt x="2995" y="12643"/>
                    <a:pt x="2548" y="13139"/>
                  </a:cubicBezTo>
                  <a:cubicBezTo>
                    <a:pt x="2266" y="13452"/>
                    <a:pt x="1989" y="13772"/>
                    <a:pt x="1718" y="14095"/>
                  </a:cubicBezTo>
                  <a:cubicBezTo>
                    <a:pt x="1400" y="14472"/>
                    <a:pt x="1098" y="14860"/>
                    <a:pt x="814" y="15263"/>
                  </a:cubicBezTo>
                  <a:cubicBezTo>
                    <a:pt x="540" y="15653"/>
                    <a:pt x="271" y="16054"/>
                    <a:pt x="57" y="16485"/>
                  </a:cubicBezTo>
                  <a:cubicBezTo>
                    <a:pt x="0" y="16596"/>
                    <a:pt x="31" y="16723"/>
                    <a:pt x="132" y="16790"/>
                  </a:cubicBezTo>
                  <a:cubicBezTo>
                    <a:pt x="164" y="16812"/>
                    <a:pt x="196" y="16825"/>
                    <a:pt x="227" y="16825"/>
                  </a:cubicBezTo>
                  <a:cubicBezTo>
                    <a:pt x="261" y="16825"/>
                    <a:pt x="294" y="16809"/>
                    <a:pt x="323" y="16772"/>
                  </a:cubicBezTo>
                  <a:cubicBezTo>
                    <a:pt x="375" y="16707"/>
                    <a:pt x="424" y="16635"/>
                    <a:pt x="468" y="16565"/>
                  </a:cubicBezTo>
                  <a:cubicBezTo>
                    <a:pt x="1163" y="15459"/>
                    <a:pt x="1922" y="14400"/>
                    <a:pt x="2770" y="13411"/>
                  </a:cubicBezTo>
                  <a:cubicBezTo>
                    <a:pt x="3261" y="12834"/>
                    <a:pt x="3790" y="12294"/>
                    <a:pt x="4366" y="11801"/>
                  </a:cubicBezTo>
                  <a:cubicBezTo>
                    <a:pt x="4376" y="11793"/>
                    <a:pt x="4386" y="11779"/>
                    <a:pt x="4402" y="11779"/>
                  </a:cubicBezTo>
                  <a:cubicBezTo>
                    <a:pt x="4407" y="11779"/>
                    <a:pt x="4412" y="11780"/>
                    <a:pt x="4418" y="11783"/>
                  </a:cubicBezTo>
                  <a:cubicBezTo>
                    <a:pt x="4416" y="11798"/>
                    <a:pt x="4410" y="11811"/>
                    <a:pt x="4408" y="11827"/>
                  </a:cubicBezTo>
                  <a:cubicBezTo>
                    <a:pt x="4263" y="12369"/>
                    <a:pt x="4183" y="12922"/>
                    <a:pt x="4198" y="13488"/>
                  </a:cubicBezTo>
                  <a:cubicBezTo>
                    <a:pt x="4206" y="13767"/>
                    <a:pt x="4209" y="14051"/>
                    <a:pt x="4281" y="14330"/>
                  </a:cubicBezTo>
                  <a:cubicBezTo>
                    <a:pt x="4291" y="14361"/>
                    <a:pt x="4289" y="14410"/>
                    <a:pt x="4351" y="14418"/>
                  </a:cubicBezTo>
                  <a:cubicBezTo>
                    <a:pt x="4379" y="14382"/>
                    <a:pt x="4374" y="14343"/>
                    <a:pt x="4382" y="14294"/>
                  </a:cubicBezTo>
                  <a:cubicBezTo>
                    <a:pt x="4356" y="14100"/>
                    <a:pt x="4338" y="13907"/>
                    <a:pt x="4338" y="13710"/>
                  </a:cubicBezTo>
                  <a:cubicBezTo>
                    <a:pt x="4330" y="12909"/>
                    <a:pt x="4540" y="12152"/>
                    <a:pt x="4811" y="11411"/>
                  </a:cubicBezTo>
                  <a:cubicBezTo>
                    <a:pt x="4824" y="11375"/>
                    <a:pt x="4855" y="11351"/>
                    <a:pt x="4881" y="11331"/>
                  </a:cubicBezTo>
                  <a:cubicBezTo>
                    <a:pt x="5092" y="11142"/>
                    <a:pt x="5307" y="10956"/>
                    <a:pt x="5516" y="10765"/>
                  </a:cubicBezTo>
                  <a:cubicBezTo>
                    <a:pt x="5625" y="10667"/>
                    <a:pt x="5733" y="10563"/>
                    <a:pt x="5852" y="10452"/>
                  </a:cubicBezTo>
                  <a:cubicBezTo>
                    <a:pt x="5865" y="10491"/>
                    <a:pt x="5868" y="10496"/>
                    <a:pt x="5868" y="10507"/>
                  </a:cubicBezTo>
                  <a:cubicBezTo>
                    <a:pt x="5927" y="11137"/>
                    <a:pt x="6141" y="11718"/>
                    <a:pt x="6423" y="12279"/>
                  </a:cubicBezTo>
                  <a:cubicBezTo>
                    <a:pt x="6444" y="12318"/>
                    <a:pt x="6459" y="12356"/>
                    <a:pt x="6511" y="12359"/>
                  </a:cubicBezTo>
                  <a:cubicBezTo>
                    <a:pt x="6552" y="12320"/>
                    <a:pt x="6524" y="12281"/>
                    <a:pt x="6511" y="12243"/>
                  </a:cubicBezTo>
                  <a:cubicBezTo>
                    <a:pt x="6420" y="11959"/>
                    <a:pt x="6320" y="11680"/>
                    <a:pt x="6240" y="11390"/>
                  </a:cubicBezTo>
                  <a:cubicBezTo>
                    <a:pt x="6147" y="11054"/>
                    <a:pt x="6082" y="10713"/>
                    <a:pt x="6077" y="10362"/>
                  </a:cubicBezTo>
                  <a:cubicBezTo>
                    <a:pt x="6077" y="10287"/>
                    <a:pt x="6100" y="10233"/>
                    <a:pt x="6159" y="10184"/>
                  </a:cubicBezTo>
                  <a:cubicBezTo>
                    <a:pt x="6353" y="10016"/>
                    <a:pt x="6542" y="9845"/>
                    <a:pt x="6733" y="9669"/>
                  </a:cubicBezTo>
                  <a:cubicBezTo>
                    <a:pt x="6862" y="9551"/>
                    <a:pt x="6989" y="9432"/>
                    <a:pt x="7118" y="9308"/>
                  </a:cubicBezTo>
                  <a:cubicBezTo>
                    <a:pt x="7335" y="9458"/>
                    <a:pt x="7529" y="9592"/>
                    <a:pt x="7723" y="9724"/>
                  </a:cubicBezTo>
                  <a:cubicBezTo>
                    <a:pt x="8332" y="10145"/>
                    <a:pt x="8823" y="10685"/>
                    <a:pt x="9288" y="11253"/>
                  </a:cubicBezTo>
                  <a:cubicBezTo>
                    <a:pt x="9448" y="11450"/>
                    <a:pt x="9611" y="11646"/>
                    <a:pt x="9789" y="11827"/>
                  </a:cubicBezTo>
                  <a:cubicBezTo>
                    <a:pt x="9808" y="11844"/>
                    <a:pt x="9824" y="11861"/>
                    <a:pt x="9847" y="11861"/>
                  </a:cubicBezTo>
                  <a:cubicBezTo>
                    <a:pt x="9855" y="11861"/>
                    <a:pt x="9864" y="11858"/>
                    <a:pt x="9875" y="11853"/>
                  </a:cubicBezTo>
                  <a:cubicBezTo>
                    <a:pt x="9898" y="11822"/>
                    <a:pt x="9885" y="11796"/>
                    <a:pt x="9867" y="11765"/>
                  </a:cubicBezTo>
                  <a:cubicBezTo>
                    <a:pt x="9777" y="11618"/>
                    <a:pt x="9663" y="11486"/>
                    <a:pt x="9557" y="11351"/>
                  </a:cubicBezTo>
                  <a:cubicBezTo>
                    <a:pt x="9363" y="11114"/>
                    <a:pt x="9156" y="10884"/>
                    <a:pt x="8970" y="10636"/>
                  </a:cubicBezTo>
                  <a:cubicBezTo>
                    <a:pt x="8653" y="10207"/>
                    <a:pt x="8268" y="9848"/>
                    <a:pt x="7831" y="9538"/>
                  </a:cubicBezTo>
                  <a:cubicBezTo>
                    <a:pt x="7658" y="9414"/>
                    <a:pt x="7477" y="9308"/>
                    <a:pt x="7289" y="9194"/>
                  </a:cubicBezTo>
                  <a:cubicBezTo>
                    <a:pt x="7304" y="9179"/>
                    <a:pt x="7312" y="9168"/>
                    <a:pt x="7322" y="9158"/>
                  </a:cubicBezTo>
                  <a:cubicBezTo>
                    <a:pt x="7738" y="8791"/>
                    <a:pt x="8157" y="8427"/>
                    <a:pt x="8575" y="8055"/>
                  </a:cubicBezTo>
                  <a:cubicBezTo>
                    <a:pt x="8614" y="8022"/>
                    <a:pt x="8645" y="8001"/>
                    <a:pt x="8679" y="8001"/>
                  </a:cubicBezTo>
                  <a:cubicBezTo>
                    <a:pt x="8703" y="8001"/>
                    <a:pt x="8728" y="8011"/>
                    <a:pt x="8759" y="8034"/>
                  </a:cubicBezTo>
                  <a:cubicBezTo>
                    <a:pt x="8813" y="8078"/>
                    <a:pt x="8880" y="8106"/>
                    <a:pt x="8942" y="8143"/>
                  </a:cubicBezTo>
                  <a:cubicBezTo>
                    <a:pt x="9350" y="8391"/>
                    <a:pt x="9753" y="8641"/>
                    <a:pt x="10120" y="8949"/>
                  </a:cubicBezTo>
                  <a:cubicBezTo>
                    <a:pt x="10332" y="9124"/>
                    <a:pt x="10541" y="9300"/>
                    <a:pt x="10751" y="9473"/>
                  </a:cubicBezTo>
                  <a:cubicBezTo>
                    <a:pt x="11043" y="9711"/>
                    <a:pt x="11332" y="9946"/>
                    <a:pt x="11626" y="10184"/>
                  </a:cubicBezTo>
                  <a:cubicBezTo>
                    <a:pt x="11753" y="10287"/>
                    <a:pt x="11882" y="10383"/>
                    <a:pt x="12014" y="10476"/>
                  </a:cubicBezTo>
                  <a:cubicBezTo>
                    <a:pt x="12031" y="10488"/>
                    <a:pt x="12054" y="10506"/>
                    <a:pt x="12076" y="10506"/>
                  </a:cubicBezTo>
                  <a:cubicBezTo>
                    <a:pt x="12087" y="10506"/>
                    <a:pt x="12097" y="10502"/>
                    <a:pt x="12107" y="10488"/>
                  </a:cubicBezTo>
                  <a:cubicBezTo>
                    <a:pt x="12135" y="10450"/>
                    <a:pt x="12089" y="10429"/>
                    <a:pt x="12068" y="10403"/>
                  </a:cubicBezTo>
                  <a:cubicBezTo>
                    <a:pt x="12066" y="10398"/>
                    <a:pt x="12063" y="10393"/>
                    <a:pt x="12055" y="10390"/>
                  </a:cubicBezTo>
                  <a:cubicBezTo>
                    <a:pt x="11784" y="10160"/>
                    <a:pt x="11521" y="9928"/>
                    <a:pt x="11244" y="9706"/>
                  </a:cubicBezTo>
                  <a:cubicBezTo>
                    <a:pt x="10916" y="9434"/>
                    <a:pt x="10593" y="9155"/>
                    <a:pt x="10280" y="8869"/>
                  </a:cubicBezTo>
                  <a:cubicBezTo>
                    <a:pt x="9973" y="8587"/>
                    <a:pt x="9642" y="8336"/>
                    <a:pt x="9288" y="8117"/>
                  </a:cubicBezTo>
                  <a:cubicBezTo>
                    <a:pt x="9133" y="8019"/>
                    <a:pt x="8970" y="7938"/>
                    <a:pt x="8810" y="7858"/>
                  </a:cubicBezTo>
                  <a:cubicBezTo>
                    <a:pt x="8823" y="7840"/>
                    <a:pt x="8826" y="7832"/>
                    <a:pt x="8834" y="7825"/>
                  </a:cubicBezTo>
                  <a:cubicBezTo>
                    <a:pt x="9097" y="7577"/>
                    <a:pt x="9363" y="7331"/>
                    <a:pt x="9624" y="7083"/>
                  </a:cubicBezTo>
                  <a:cubicBezTo>
                    <a:pt x="9647" y="7063"/>
                    <a:pt x="9673" y="7052"/>
                    <a:pt x="9702" y="7047"/>
                  </a:cubicBezTo>
                  <a:lnTo>
                    <a:pt x="10012" y="6959"/>
                  </a:lnTo>
                  <a:cubicBezTo>
                    <a:pt x="10593" y="6791"/>
                    <a:pt x="11179" y="6672"/>
                    <a:pt x="11787" y="6672"/>
                  </a:cubicBezTo>
                  <a:cubicBezTo>
                    <a:pt x="12265" y="6672"/>
                    <a:pt x="12735" y="6753"/>
                    <a:pt x="13205" y="6820"/>
                  </a:cubicBezTo>
                  <a:cubicBezTo>
                    <a:pt x="13678" y="6889"/>
                    <a:pt x="14145" y="6972"/>
                    <a:pt x="14621" y="6993"/>
                  </a:cubicBezTo>
                  <a:cubicBezTo>
                    <a:pt x="14642" y="6994"/>
                    <a:pt x="14673" y="7002"/>
                    <a:pt x="14699" y="7002"/>
                  </a:cubicBezTo>
                  <a:cubicBezTo>
                    <a:pt x="14726" y="7002"/>
                    <a:pt x="14749" y="6993"/>
                    <a:pt x="14753" y="6959"/>
                  </a:cubicBezTo>
                  <a:cubicBezTo>
                    <a:pt x="14755" y="6895"/>
                    <a:pt x="14673" y="6910"/>
                    <a:pt x="14626" y="6905"/>
                  </a:cubicBezTo>
                  <a:cubicBezTo>
                    <a:pt x="14171" y="6830"/>
                    <a:pt x="13711" y="6765"/>
                    <a:pt x="13257" y="6685"/>
                  </a:cubicBezTo>
                  <a:cubicBezTo>
                    <a:pt x="12807" y="6608"/>
                    <a:pt x="12363" y="6507"/>
                    <a:pt x="11908" y="6479"/>
                  </a:cubicBezTo>
                  <a:cubicBezTo>
                    <a:pt x="11823" y="6473"/>
                    <a:pt x="11739" y="6470"/>
                    <a:pt x="11655" y="6470"/>
                  </a:cubicBezTo>
                  <a:cubicBezTo>
                    <a:pt x="11111" y="6470"/>
                    <a:pt x="10583" y="6582"/>
                    <a:pt x="10066" y="6750"/>
                  </a:cubicBezTo>
                  <a:cubicBezTo>
                    <a:pt x="10045" y="6758"/>
                    <a:pt x="10024" y="6771"/>
                    <a:pt x="9995" y="6771"/>
                  </a:cubicBezTo>
                  <a:cubicBezTo>
                    <a:pt x="9985" y="6771"/>
                    <a:pt x="9975" y="6769"/>
                    <a:pt x="9963" y="6765"/>
                  </a:cubicBezTo>
                  <a:cubicBezTo>
                    <a:pt x="9983" y="6747"/>
                    <a:pt x="9999" y="6734"/>
                    <a:pt x="10012" y="6722"/>
                  </a:cubicBezTo>
                  <a:cubicBezTo>
                    <a:pt x="10559" y="6182"/>
                    <a:pt x="11123" y="5657"/>
                    <a:pt x="11655" y="5102"/>
                  </a:cubicBezTo>
                  <a:cubicBezTo>
                    <a:pt x="11681" y="5076"/>
                    <a:pt x="11707" y="5060"/>
                    <a:pt x="11740" y="5055"/>
                  </a:cubicBezTo>
                  <a:cubicBezTo>
                    <a:pt x="12252" y="4944"/>
                    <a:pt x="12761" y="4815"/>
                    <a:pt x="13283" y="4766"/>
                  </a:cubicBezTo>
                  <a:cubicBezTo>
                    <a:pt x="13993" y="4701"/>
                    <a:pt x="14711" y="4675"/>
                    <a:pt x="15422" y="4572"/>
                  </a:cubicBezTo>
                  <a:cubicBezTo>
                    <a:pt x="15737" y="4528"/>
                    <a:pt x="16055" y="4489"/>
                    <a:pt x="16357" y="4391"/>
                  </a:cubicBezTo>
                  <a:cubicBezTo>
                    <a:pt x="16385" y="4383"/>
                    <a:pt x="16429" y="4378"/>
                    <a:pt x="16416" y="4332"/>
                  </a:cubicBezTo>
                  <a:cubicBezTo>
                    <a:pt x="16408" y="4308"/>
                    <a:pt x="16391" y="4302"/>
                    <a:pt x="16373" y="4302"/>
                  </a:cubicBezTo>
                  <a:cubicBezTo>
                    <a:pt x="16362" y="4302"/>
                    <a:pt x="16352" y="4304"/>
                    <a:pt x="16342" y="4306"/>
                  </a:cubicBezTo>
                  <a:cubicBezTo>
                    <a:pt x="16236" y="4314"/>
                    <a:pt x="16127" y="4324"/>
                    <a:pt x="16021" y="4337"/>
                  </a:cubicBezTo>
                  <a:cubicBezTo>
                    <a:pt x="15262" y="4430"/>
                    <a:pt x="14505" y="4500"/>
                    <a:pt x="13742" y="4502"/>
                  </a:cubicBezTo>
                  <a:cubicBezTo>
                    <a:pt x="13143" y="4505"/>
                    <a:pt x="12557" y="4595"/>
                    <a:pt x="11991" y="4802"/>
                  </a:cubicBezTo>
                  <a:cubicBezTo>
                    <a:pt x="11986" y="4802"/>
                    <a:pt x="11975" y="4797"/>
                    <a:pt x="11962" y="4792"/>
                  </a:cubicBezTo>
                  <a:cubicBezTo>
                    <a:pt x="12187" y="4556"/>
                    <a:pt x="12412" y="4324"/>
                    <a:pt x="12634" y="4091"/>
                  </a:cubicBezTo>
                  <a:cubicBezTo>
                    <a:pt x="12877" y="3836"/>
                    <a:pt x="13117" y="3582"/>
                    <a:pt x="13355" y="3324"/>
                  </a:cubicBezTo>
                  <a:cubicBezTo>
                    <a:pt x="13574" y="3084"/>
                    <a:pt x="13786" y="2838"/>
                    <a:pt x="14001" y="2593"/>
                  </a:cubicBezTo>
                  <a:cubicBezTo>
                    <a:pt x="14169" y="2399"/>
                    <a:pt x="14329" y="2203"/>
                    <a:pt x="14494" y="2006"/>
                  </a:cubicBezTo>
                  <a:cubicBezTo>
                    <a:pt x="14636" y="1838"/>
                    <a:pt x="14776" y="1665"/>
                    <a:pt x="14913" y="1495"/>
                  </a:cubicBezTo>
                  <a:cubicBezTo>
                    <a:pt x="14944" y="1464"/>
                    <a:pt x="15008" y="1433"/>
                    <a:pt x="14957" y="1379"/>
                  </a:cubicBezTo>
                  <a:cubicBezTo>
                    <a:pt x="14944" y="1366"/>
                    <a:pt x="14932" y="1361"/>
                    <a:pt x="14921" y="1361"/>
                  </a:cubicBezTo>
                  <a:cubicBezTo>
                    <a:pt x="14891" y="1361"/>
                    <a:pt x="14865" y="1392"/>
                    <a:pt x="14840" y="1407"/>
                  </a:cubicBezTo>
                  <a:cubicBezTo>
                    <a:pt x="14820" y="1417"/>
                    <a:pt x="14804" y="1438"/>
                    <a:pt x="14789" y="1454"/>
                  </a:cubicBezTo>
                  <a:cubicBezTo>
                    <a:pt x="14704" y="1549"/>
                    <a:pt x="14621" y="1650"/>
                    <a:pt x="14533" y="1748"/>
                  </a:cubicBezTo>
                  <a:cubicBezTo>
                    <a:pt x="14331" y="1973"/>
                    <a:pt x="14130" y="2200"/>
                    <a:pt x="13931" y="2425"/>
                  </a:cubicBezTo>
                  <a:cubicBezTo>
                    <a:pt x="13647" y="2751"/>
                    <a:pt x="13357" y="3066"/>
                    <a:pt x="13060" y="3376"/>
                  </a:cubicBezTo>
                  <a:cubicBezTo>
                    <a:pt x="12815" y="3629"/>
                    <a:pt x="12569" y="3887"/>
                    <a:pt x="12321" y="4140"/>
                  </a:cubicBezTo>
                  <a:cubicBezTo>
                    <a:pt x="12200" y="4262"/>
                    <a:pt x="12071" y="4378"/>
                    <a:pt x="11955" y="4487"/>
                  </a:cubicBezTo>
                  <a:cubicBezTo>
                    <a:pt x="12004" y="4350"/>
                    <a:pt x="12068" y="4203"/>
                    <a:pt x="12110" y="4047"/>
                  </a:cubicBezTo>
                  <a:cubicBezTo>
                    <a:pt x="12278" y="3440"/>
                    <a:pt x="12399" y="2815"/>
                    <a:pt x="12443" y="2187"/>
                  </a:cubicBezTo>
                  <a:cubicBezTo>
                    <a:pt x="12482" y="1621"/>
                    <a:pt x="12518" y="1056"/>
                    <a:pt x="12621" y="498"/>
                  </a:cubicBezTo>
                  <a:cubicBezTo>
                    <a:pt x="12647" y="355"/>
                    <a:pt x="12660" y="213"/>
                    <a:pt x="12675" y="71"/>
                  </a:cubicBezTo>
                  <a:cubicBezTo>
                    <a:pt x="12675" y="45"/>
                    <a:pt x="12683" y="12"/>
                    <a:pt x="12650" y="4"/>
                  </a:cubicBezTo>
                  <a:cubicBezTo>
                    <a:pt x="12643" y="2"/>
                    <a:pt x="12638" y="1"/>
                    <a:pt x="12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121"/>
            <p:cNvSpPr/>
            <p:nvPr/>
          </p:nvSpPr>
          <p:spPr>
            <a:xfrm rot="718168">
              <a:off x="7372917" y="1684568"/>
              <a:ext cx="45498" cy="22432"/>
            </a:xfrm>
            <a:custGeom>
              <a:avLst/>
              <a:gdLst/>
              <a:ahLst/>
              <a:cxnLst/>
              <a:rect l="l" t="t" r="r" b="b"/>
              <a:pathLst>
                <a:path w="1065" h="525" extrusionOk="0">
                  <a:moveTo>
                    <a:pt x="495" y="1"/>
                  </a:moveTo>
                  <a:cubicBezTo>
                    <a:pt x="362" y="1"/>
                    <a:pt x="233" y="27"/>
                    <a:pt x="145" y="81"/>
                  </a:cubicBezTo>
                  <a:cubicBezTo>
                    <a:pt x="21" y="156"/>
                    <a:pt x="1" y="287"/>
                    <a:pt x="96" y="391"/>
                  </a:cubicBezTo>
                  <a:cubicBezTo>
                    <a:pt x="112" y="414"/>
                    <a:pt x="145" y="429"/>
                    <a:pt x="176" y="445"/>
                  </a:cubicBezTo>
                  <a:cubicBezTo>
                    <a:pt x="314" y="498"/>
                    <a:pt x="452" y="524"/>
                    <a:pt x="593" y="524"/>
                  </a:cubicBezTo>
                  <a:cubicBezTo>
                    <a:pt x="658" y="524"/>
                    <a:pt x="725" y="518"/>
                    <a:pt x="791" y="507"/>
                  </a:cubicBezTo>
                  <a:cubicBezTo>
                    <a:pt x="843" y="497"/>
                    <a:pt x="892" y="473"/>
                    <a:pt x="933" y="445"/>
                  </a:cubicBezTo>
                  <a:cubicBezTo>
                    <a:pt x="1065" y="352"/>
                    <a:pt x="1065" y="210"/>
                    <a:pt x="936" y="117"/>
                  </a:cubicBezTo>
                  <a:cubicBezTo>
                    <a:pt x="833" y="41"/>
                    <a:pt x="661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121"/>
            <p:cNvSpPr/>
            <p:nvPr/>
          </p:nvSpPr>
          <p:spPr>
            <a:xfrm rot="718168">
              <a:off x="7134366" y="1472037"/>
              <a:ext cx="25633" cy="38112"/>
            </a:xfrm>
            <a:custGeom>
              <a:avLst/>
              <a:gdLst/>
              <a:ahLst/>
              <a:cxnLst/>
              <a:rect l="l" t="t" r="r" b="b"/>
              <a:pathLst>
                <a:path w="600" h="892" extrusionOk="0">
                  <a:moveTo>
                    <a:pt x="259" y="0"/>
                  </a:moveTo>
                  <a:cubicBezTo>
                    <a:pt x="211" y="0"/>
                    <a:pt x="163" y="19"/>
                    <a:pt x="122" y="55"/>
                  </a:cubicBezTo>
                  <a:cubicBezTo>
                    <a:pt x="36" y="130"/>
                    <a:pt x="0" y="221"/>
                    <a:pt x="13" y="327"/>
                  </a:cubicBezTo>
                  <a:cubicBezTo>
                    <a:pt x="34" y="479"/>
                    <a:pt x="75" y="624"/>
                    <a:pt x="135" y="766"/>
                  </a:cubicBezTo>
                  <a:cubicBezTo>
                    <a:pt x="150" y="799"/>
                    <a:pt x="168" y="828"/>
                    <a:pt x="199" y="851"/>
                  </a:cubicBezTo>
                  <a:cubicBezTo>
                    <a:pt x="233" y="878"/>
                    <a:pt x="267" y="891"/>
                    <a:pt x="300" y="891"/>
                  </a:cubicBezTo>
                  <a:cubicBezTo>
                    <a:pt x="346" y="891"/>
                    <a:pt x="389" y="865"/>
                    <a:pt x="419" y="812"/>
                  </a:cubicBezTo>
                  <a:cubicBezTo>
                    <a:pt x="432" y="786"/>
                    <a:pt x="447" y="771"/>
                    <a:pt x="460" y="761"/>
                  </a:cubicBezTo>
                  <a:cubicBezTo>
                    <a:pt x="514" y="719"/>
                    <a:pt x="548" y="675"/>
                    <a:pt x="556" y="621"/>
                  </a:cubicBezTo>
                  <a:cubicBezTo>
                    <a:pt x="600" y="409"/>
                    <a:pt x="527" y="221"/>
                    <a:pt x="393" y="63"/>
                  </a:cubicBezTo>
                  <a:cubicBezTo>
                    <a:pt x="355" y="20"/>
                    <a:pt x="30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121"/>
            <p:cNvSpPr/>
            <p:nvPr/>
          </p:nvSpPr>
          <p:spPr>
            <a:xfrm rot="718168">
              <a:off x="7425955" y="1412275"/>
              <a:ext cx="24522" cy="32814"/>
            </a:xfrm>
            <a:custGeom>
              <a:avLst/>
              <a:gdLst/>
              <a:ahLst/>
              <a:cxnLst/>
              <a:rect l="l" t="t" r="r" b="b"/>
              <a:pathLst>
                <a:path w="574" h="768" extrusionOk="0">
                  <a:moveTo>
                    <a:pt x="331" y="0"/>
                  </a:moveTo>
                  <a:cubicBezTo>
                    <a:pt x="273" y="0"/>
                    <a:pt x="210" y="25"/>
                    <a:pt x="155" y="79"/>
                  </a:cubicBezTo>
                  <a:cubicBezTo>
                    <a:pt x="72" y="184"/>
                    <a:pt x="0" y="324"/>
                    <a:pt x="5" y="489"/>
                  </a:cubicBezTo>
                  <a:cubicBezTo>
                    <a:pt x="12" y="636"/>
                    <a:pt x="159" y="768"/>
                    <a:pt x="305" y="768"/>
                  </a:cubicBezTo>
                  <a:cubicBezTo>
                    <a:pt x="315" y="768"/>
                    <a:pt x="326" y="767"/>
                    <a:pt x="336" y="766"/>
                  </a:cubicBezTo>
                  <a:cubicBezTo>
                    <a:pt x="393" y="761"/>
                    <a:pt x="447" y="737"/>
                    <a:pt x="468" y="678"/>
                  </a:cubicBezTo>
                  <a:cubicBezTo>
                    <a:pt x="519" y="510"/>
                    <a:pt x="574" y="342"/>
                    <a:pt x="530" y="166"/>
                  </a:cubicBezTo>
                  <a:cubicBezTo>
                    <a:pt x="503" y="61"/>
                    <a:pt x="422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121"/>
            <p:cNvSpPr/>
            <p:nvPr/>
          </p:nvSpPr>
          <p:spPr>
            <a:xfrm rot="718168">
              <a:off x="7161767" y="2008889"/>
              <a:ext cx="22984" cy="29652"/>
            </a:xfrm>
            <a:custGeom>
              <a:avLst/>
              <a:gdLst/>
              <a:ahLst/>
              <a:cxnLst/>
              <a:rect l="l" t="t" r="r" b="b"/>
              <a:pathLst>
                <a:path w="538" h="694" extrusionOk="0">
                  <a:moveTo>
                    <a:pt x="227" y="1"/>
                  </a:moveTo>
                  <a:cubicBezTo>
                    <a:pt x="199" y="1"/>
                    <a:pt x="170" y="8"/>
                    <a:pt x="140" y="23"/>
                  </a:cubicBezTo>
                  <a:cubicBezTo>
                    <a:pt x="54" y="54"/>
                    <a:pt x="0" y="144"/>
                    <a:pt x="8" y="247"/>
                  </a:cubicBezTo>
                  <a:cubicBezTo>
                    <a:pt x="16" y="400"/>
                    <a:pt x="93" y="521"/>
                    <a:pt x="194" y="632"/>
                  </a:cubicBezTo>
                  <a:cubicBezTo>
                    <a:pt x="232" y="674"/>
                    <a:pt x="278" y="694"/>
                    <a:pt x="329" y="694"/>
                  </a:cubicBezTo>
                  <a:cubicBezTo>
                    <a:pt x="360" y="694"/>
                    <a:pt x="393" y="686"/>
                    <a:pt x="427" y="671"/>
                  </a:cubicBezTo>
                  <a:cubicBezTo>
                    <a:pt x="514" y="632"/>
                    <a:pt x="538" y="555"/>
                    <a:pt x="530" y="469"/>
                  </a:cubicBezTo>
                  <a:cubicBezTo>
                    <a:pt x="520" y="325"/>
                    <a:pt x="455" y="196"/>
                    <a:pt x="396" y="92"/>
                  </a:cubicBezTo>
                  <a:cubicBezTo>
                    <a:pt x="338" y="31"/>
                    <a:pt x="284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121"/>
            <p:cNvSpPr/>
            <p:nvPr/>
          </p:nvSpPr>
          <p:spPr>
            <a:xfrm rot="718168">
              <a:off x="7256283" y="1646314"/>
              <a:ext cx="18669" cy="32131"/>
            </a:xfrm>
            <a:custGeom>
              <a:avLst/>
              <a:gdLst/>
              <a:ahLst/>
              <a:cxnLst/>
              <a:rect l="l" t="t" r="r" b="b"/>
              <a:pathLst>
                <a:path w="437" h="752" extrusionOk="0">
                  <a:moveTo>
                    <a:pt x="151" y="0"/>
                  </a:moveTo>
                  <a:cubicBezTo>
                    <a:pt x="137" y="0"/>
                    <a:pt x="122" y="3"/>
                    <a:pt x="106" y="7"/>
                  </a:cubicBezTo>
                  <a:cubicBezTo>
                    <a:pt x="39" y="28"/>
                    <a:pt x="13" y="80"/>
                    <a:pt x="10" y="139"/>
                  </a:cubicBezTo>
                  <a:cubicBezTo>
                    <a:pt x="0" y="286"/>
                    <a:pt x="10" y="434"/>
                    <a:pt x="39" y="576"/>
                  </a:cubicBezTo>
                  <a:cubicBezTo>
                    <a:pt x="64" y="688"/>
                    <a:pt x="148" y="752"/>
                    <a:pt x="245" y="752"/>
                  </a:cubicBezTo>
                  <a:cubicBezTo>
                    <a:pt x="248" y="752"/>
                    <a:pt x="252" y="752"/>
                    <a:pt x="256" y="751"/>
                  </a:cubicBezTo>
                  <a:cubicBezTo>
                    <a:pt x="346" y="744"/>
                    <a:pt x="413" y="661"/>
                    <a:pt x="424" y="540"/>
                  </a:cubicBezTo>
                  <a:cubicBezTo>
                    <a:pt x="437" y="353"/>
                    <a:pt x="367" y="196"/>
                    <a:pt x="251" y="56"/>
                  </a:cubicBezTo>
                  <a:cubicBezTo>
                    <a:pt x="226" y="20"/>
                    <a:pt x="192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121"/>
            <p:cNvSpPr/>
            <p:nvPr/>
          </p:nvSpPr>
          <p:spPr>
            <a:xfrm rot="718168">
              <a:off x="7252787" y="1976537"/>
              <a:ext cx="24565" cy="27730"/>
            </a:xfrm>
            <a:custGeom>
              <a:avLst/>
              <a:gdLst/>
              <a:ahLst/>
              <a:cxnLst/>
              <a:rect l="l" t="t" r="r" b="b"/>
              <a:pathLst>
                <a:path w="575" h="649" extrusionOk="0">
                  <a:moveTo>
                    <a:pt x="195" y="0"/>
                  </a:moveTo>
                  <a:cubicBezTo>
                    <a:pt x="160" y="0"/>
                    <a:pt x="126" y="11"/>
                    <a:pt x="93" y="33"/>
                  </a:cubicBezTo>
                  <a:cubicBezTo>
                    <a:pt x="26" y="77"/>
                    <a:pt x="0" y="144"/>
                    <a:pt x="13" y="219"/>
                  </a:cubicBezTo>
                  <a:cubicBezTo>
                    <a:pt x="42" y="374"/>
                    <a:pt x="109" y="506"/>
                    <a:pt x="243" y="601"/>
                  </a:cubicBezTo>
                  <a:cubicBezTo>
                    <a:pt x="286" y="631"/>
                    <a:pt x="328" y="648"/>
                    <a:pt x="370" y="648"/>
                  </a:cubicBezTo>
                  <a:cubicBezTo>
                    <a:pt x="406" y="648"/>
                    <a:pt x="442" y="636"/>
                    <a:pt x="478" y="609"/>
                  </a:cubicBezTo>
                  <a:cubicBezTo>
                    <a:pt x="561" y="550"/>
                    <a:pt x="574" y="464"/>
                    <a:pt x="543" y="374"/>
                  </a:cubicBezTo>
                  <a:cubicBezTo>
                    <a:pt x="509" y="281"/>
                    <a:pt x="463" y="191"/>
                    <a:pt x="393" y="113"/>
                  </a:cubicBezTo>
                  <a:cubicBezTo>
                    <a:pt x="362" y="87"/>
                    <a:pt x="334" y="59"/>
                    <a:pt x="298" y="33"/>
                  </a:cubicBezTo>
                  <a:cubicBezTo>
                    <a:pt x="264" y="11"/>
                    <a:pt x="229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121"/>
            <p:cNvSpPr/>
            <p:nvPr/>
          </p:nvSpPr>
          <p:spPr>
            <a:xfrm rot="718168">
              <a:off x="6860807" y="1835266"/>
              <a:ext cx="29734" cy="18928"/>
            </a:xfrm>
            <a:custGeom>
              <a:avLst/>
              <a:gdLst/>
              <a:ahLst/>
              <a:cxnLst/>
              <a:rect l="l" t="t" r="r" b="b"/>
              <a:pathLst>
                <a:path w="696" h="443" extrusionOk="0">
                  <a:moveTo>
                    <a:pt x="431" y="1"/>
                  </a:moveTo>
                  <a:cubicBezTo>
                    <a:pt x="324" y="1"/>
                    <a:pt x="221" y="31"/>
                    <a:pt x="125" y="83"/>
                  </a:cubicBezTo>
                  <a:cubicBezTo>
                    <a:pt x="63" y="117"/>
                    <a:pt x="1" y="150"/>
                    <a:pt x="9" y="233"/>
                  </a:cubicBezTo>
                  <a:cubicBezTo>
                    <a:pt x="19" y="318"/>
                    <a:pt x="63" y="380"/>
                    <a:pt x="141" y="414"/>
                  </a:cubicBezTo>
                  <a:cubicBezTo>
                    <a:pt x="184" y="433"/>
                    <a:pt x="236" y="442"/>
                    <a:pt x="290" y="442"/>
                  </a:cubicBezTo>
                  <a:cubicBezTo>
                    <a:pt x="412" y="442"/>
                    <a:pt x="548" y="396"/>
                    <a:pt x="634" y="311"/>
                  </a:cubicBezTo>
                  <a:cubicBezTo>
                    <a:pt x="670" y="272"/>
                    <a:pt x="696" y="207"/>
                    <a:pt x="670" y="130"/>
                  </a:cubicBezTo>
                  <a:cubicBezTo>
                    <a:pt x="644" y="57"/>
                    <a:pt x="585" y="13"/>
                    <a:pt x="507" y="6"/>
                  </a:cubicBezTo>
                  <a:cubicBezTo>
                    <a:pt x="482" y="2"/>
                    <a:pt x="457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121"/>
            <p:cNvSpPr/>
            <p:nvPr/>
          </p:nvSpPr>
          <p:spPr>
            <a:xfrm rot="718168">
              <a:off x="7502904" y="1504167"/>
              <a:ext cx="20464" cy="30293"/>
            </a:xfrm>
            <a:custGeom>
              <a:avLst/>
              <a:gdLst/>
              <a:ahLst/>
              <a:cxnLst/>
              <a:rect l="l" t="t" r="r" b="b"/>
              <a:pathLst>
                <a:path w="479" h="709" extrusionOk="0">
                  <a:moveTo>
                    <a:pt x="318" y="1"/>
                  </a:moveTo>
                  <a:cubicBezTo>
                    <a:pt x="304" y="1"/>
                    <a:pt x="291" y="3"/>
                    <a:pt x="277" y="7"/>
                  </a:cubicBezTo>
                  <a:cubicBezTo>
                    <a:pt x="205" y="27"/>
                    <a:pt x="166" y="81"/>
                    <a:pt x="130" y="143"/>
                  </a:cubicBezTo>
                  <a:cubicBezTo>
                    <a:pt x="63" y="262"/>
                    <a:pt x="60" y="397"/>
                    <a:pt x="22" y="523"/>
                  </a:cubicBezTo>
                  <a:cubicBezTo>
                    <a:pt x="1" y="596"/>
                    <a:pt x="37" y="655"/>
                    <a:pt x="109" y="691"/>
                  </a:cubicBezTo>
                  <a:cubicBezTo>
                    <a:pt x="132" y="703"/>
                    <a:pt x="153" y="708"/>
                    <a:pt x="175" y="708"/>
                  </a:cubicBezTo>
                  <a:cubicBezTo>
                    <a:pt x="215" y="708"/>
                    <a:pt x="254" y="689"/>
                    <a:pt x="293" y="655"/>
                  </a:cubicBezTo>
                  <a:cubicBezTo>
                    <a:pt x="406" y="510"/>
                    <a:pt x="479" y="342"/>
                    <a:pt x="471" y="149"/>
                  </a:cubicBezTo>
                  <a:cubicBezTo>
                    <a:pt x="464" y="61"/>
                    <a:pt x="394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121"/>
            <p:cNvSpPr/>
            <p:nvPr/>
          </p:nvSpPr>
          <p:spPr>
            <a:xfrm rot="718168">
              <a:off x="7457646" y="1775979"/>
              <a:ext cx="28965" cy="17860"/>
            </a:xfrm>
            <a:custGeom>
              <a:avLst/>
              <a:gdLst/>
              <a:ahLst/>
              <a:cxnLst/>
              <a:rect l="l" t="t" r="r" b="b"/>
              <a:pathLst>
                <a:path w="678" h="418" extrusionOk="0">
                  <a:moveTo>
                    <a:pt x="358" y="1"/>
                  </a:moveTo>
                  <a:cubicBezTo>
                    <a:pt x="269" y="1"/>
                    <a:pt x="192" y="44"/>
                    <a:pt x="117" y="94"/>
                  </a:cubicBezTo>
                  <a:cubicBezTo>
                    <a:pt x="16" y="164"/>
                    <a:pt x="0" y="272"/>
                    <a:pt x="91" y="352"/>
                  </a:cubicBezTo>
                  <a:cubicBezTo>
                    <a:pt x="138" y="396"/>
                    <a:pt x="229" y="417"/>
                    <a:pt x="321" y="417"/>
                  </a:cubicBezTo>
                  <a:cubicBezTo>
                    <a:pt x="421" y="417"/>
                    <a:pt x="522" y="393"/>
                    <a:pt x="574" y="344"/>
                  </a:cubicBezTo>
                  <a:cubicBezTo>
                    <a:pt x="677" y="246"/>
                    <a:pt x="675" y="156"/>
                    <a:pt x="564" y="71"/>
                  </a:cubicBezTo>
                  <a:cubicBezTo>
                    <a:pt x="530" y="42"/>
                    <a:pt x="486" y="27"/>
                    <a:pt x="442" y="14"/>
                  </a:cubicBezTo>
                  <a:cubicBezTo>
                    <a:pt x="413" y="5"/>
                    <a:pt x="385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121"/>
            <p:cNvSpPr/>
            <p:nvPr/>
          </p:nvSpPr>
          <p:spPr>
            <a:xfrm rot="718168">
              <a:off x="7135291" y="1978085"/>
              <a:ext cx="21147" cy="24440"/>
            </a:xfrm>
            <a:custGeom>
              <a:avLst/>
              <a:gdLst/>
              <a:ahLst/>
              <a:cxnLst/>
              <a:rect l="l" t="t" r="r" b="b"/>
              <a:pathLst>
                <a:path w="495" h="572" extrusionOk="0">
                  <a:moveTo>
                    <a:pt x="188" y="0"/>
                  </a:moveTo>
                  <a:cubicBezTo>
                    <a:pt x="171" y="0"/>
                    <a:pt x="154" y="3"/>
                    <a:pt x="135" y="7"/>
                  </a:cubicBezTo>
                  <a:cubicBezTo>
                    <a:pt x="53" y="33"/>
                    <a:pt x="19" y="103"/>
                    <a:pt x="9" y="185"/>
                  </a:cubicBezTo>
                  <a:cubicBezTo>
                    <a:pt x="1" y="286"/>
                    <a:pt x="29" y="374"/>
                    <a:pt x="81" y="454"/>
                  </a:cubicBezTo>
                  <a:cubicBezTo>
                    <a:pt x="132" y="533"/>
                    <a:pt x="190" y="572"/>
                    <a:pt x="255" y="572"/>
                  </a:cubicBezTo>
                  <a:cubicBezTo>
                    <a:pt x="280" y="572"/>
                    <a:pt x="305" y="566"/>
                    <a:pt x="332" y="555"/>
                  </a:cubicBezTo>
                  <a:cubicBezTo>
                    <a:pt x="440" y="508"/>
                    <a:pt x="494" y="400"/>
                    <a:pt x="461" y="283"/>
                  </a:cubicBezTo>
                  <a:cubicBezTo>
                    <a:pt x="440" y="206"/>
                    <a:pt x="391" y="144"/>
                    <a:pt x="345" y="82"/>
                  </a:cubicBezTo>
                  <a:cubicBezTo>
                    <a:pt x="302" y="29"/>
                    <a:pt x="250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121"/>
            <p:cNvSpPr/>
            <p:nvPr/>
          </p:nvSpPr>
          <p:spPr>
            <a:xfrm rot="718168">
              <a:off x="7110537" y="1451321"/>
              <a:ext cx="22001" cy="22987"/>
            </a:xfrm>
            <a:custGeom>
              <a:avLst/>
              <a:gdLst/>
              <a:ahLst/>
              <a:cxnLst/>
              <a:rect l="l" t="t" r="r" b="b"/>
              <a:pathLst>
                <a:path w="515" h="538" extrusionOk="0">
                  <a:moveTo>
                    <a:pt x="243" y="1"/>
                  </a:moveTo>
                  <a:cubicBezTo>
                    <a:pt x="194" y="1"/>
                    <a:pt x="145" y="22"/>
                    <a:pt x="98" y="65"/>
                  </a:cubicBezTo>
                  <a:cubicBezTo>
                    <a:pt x="0" y="153"/>
                    <a:pt x="8" y="337"/>
                    <a:pt x="111" y="458"/>
                  </a:cubicBezTo>
                  <a:cubicBezTo>
                    <a:pt x="155" y="510"/>
                    <a:pt x="215" y="537"/>
                    <a:pt x="275" y="537"/>
                  </a:cubicBezTo>
                  <a:cubicBezTo>
                    <a:pt x="322" y="537"/>
                    <a:pt x="368" y="521"/>
                    <a:pt x="406" y="487"/>
                  </a:cubicBezTo>
                  <a:cubicBezTo>
                    <a:pt x="507" y="393"/>
                    <a:pt x="514" y="195"/>
                    <a:pt x="424" y="96"/>
                  </a:cubicBezTo>
                  <a:cubicBezTo>
                    <a:pt x="364" y="33"/>
                    <a:pt x="303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121"/>
            <p:cNvSpPr/>
            <p:nvPr/>
          </p:nvSpPr>
          <p:spPr>
            <a:xfrm rot="718168">
              <a:off x="6921550" y="1669498"/>
              <a:ext cx="24864" cy="20039"/>
            </a:xfrm>
            <a:custGeom>
              <a:avLst/>
              <a:gdLst/>
              <a:ahLst/>
              <a:cxnLst/>
              <a:rect l="l" t="t" r="r" b="b"/>
              <a:pathLst>
                <a:path w="582" h="469" extrusionOk="0">
                  <a:moveTo>
                    <a:pt x="103" y="1"/>
                  </a:moveTo>
                  <a:cubicBezTo>
                    <a:pt x="33" y="1"/>
                    <a:pt x="0" y="40"/>
                    <a:pt x="0" y="119"/>
                  </a:cubicBezTo>
                  <a:cubicBezTo>
                    <a:pt x="0" y="261"/>
                    <a:pt x="127" y="398"/>
                    <a:pt x="308" y="457"/>
                  </a:cubicBezTo>
                  <a:cubicBezTo>
                    <a:pt x="333" y="465"/>
                    <a:pt x="357" y="469"/>
                    <a:pt x="380" y="469"/>
                  </a:cubicBezTo>
                  <a:cubicBezTo>
                    <a:pt x="443" y="469"/>
                    <a:pt x="496" y="440"/>
                    <a:pt x="530" y="385"/>
                  </a:cubicBezTo>
                  <a:cubicBezTo>
                    <a:pt x="581" y="300"/>
                    <a:pt x="545" y="230"/>
                    <a:pt x="483" y="165"/>
                  </a:cubicBezTo>
                  <a:cubicBezTo>
                    <a:pt x="385" y="72"/>
                    <a:pt x="269" y="10"/>
                    <a:pt x="129" y="3"/>
                  </a:cubicBezTo>
                  <a:cubicBezTo>
                    <a:pt x="120" y="1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121"/>
            <p:cNvSpPr/>
            <p:nvPr/>
          </p:nvSpPr>
          <p:spPr>
            <a:xfrm rot="718168">
              <a:off x="7227291" y="1958776"/>
              <a:ext cx="21361" cy="23286"/>
            </a:xfrm>
            <a:custGeom>
              <a:avLst/>
              <a:gdLst/>
              <a:ahLst/>
              <a:cxnLst/>
              <a:rect l="l" t="t" r="r" b="b"/>
              <a:pathLst>
                <a:path w="500" h="545" extrusionOk="0">
                  <a:moveTo>
                    <a:pt x="145" y="1"/>
                  </a:moveTo>
                  <a:cubicBezTo>
                    <a:pt x="102" y="1"/>
                    <a:pt x="71" y="35"/>
                    <a:pt x="53" y="80"/>
                  </a:cubicBezTo>
                  <a:cubicBezTo>
                    <a:pt x="1" y="206"/>
                    <a:pt x="58" y="400"/>
                    <a:pt x="164" y="490"/>
                  </a:cubicBezTo>
                  <a:cubicBezTo>
                    <a:pt x="207" y="526"/>
                    <a:pt x="256" y="544"/>
                    <a:pt x="303" y="544"/>
                  </a:cubicBezTo>
                  <a:cubicBezTo>
                    <a:pt x="337" y="544"/>
                    <a:pt x="370" y="535"/>
                    <a:pt x="399" y="516"/>
                  </a:cubicBezTo>
                  <a:cubicBezTo>
                    <a:pt x="466" y="475"/>
                    <a:pt x="500" y="364"/>
                    <a:pt x="463" y="281"/>
                  </a:cubicBezTo>
                  <a:cubicBezTo>
                    <a:pt x="440" y="222"/>
                    <a:pt x="407" y="170"/>
                    <a:pt x="358" y="116"/>
                  </a:cubicBezTo>
                  <a:cubicBezTo>
                    <a:pt x="329" y="64"/>
                    <a:pt x="259" y="51"/>
                    <a:pt x="200" y="18"/>
                  </a:cubicBezTo>
                  <a:cubicBezTo>
                    <a:pt x="180" y="6"/>
                    <a:pt x="161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121"/>
            <p:cNvSpPr/>
            <p:nvPr/>
          </p:nvSpPr>
          <p:spPr>
            <a:xfrm rot="718168">
              <a:off x="7427620" y="1783048"/>
              <a:ext cx="24864" cy="16279"/>
            </a:xfrm>
            <a:custGeom>
              <a:avLst/>
              <a:gdLst/>
              <a:ahLst/>
              <a:cxnLst/>
              <a:rect l="l" t="t" r="r" b="b"/>
              <a:pathLst>
                <a:path w="582" h="381" extrusionOk="0">
                  <a:moveTo>
                    <a:pt x="191" y="0"/>
                  </a:moveTo>
                  <a:cubicBezTo>
                    <a:pt x="116" y="0"/>
                    <a:pt x="63" y="34"/>
                    <a:pt x="31" y="99"/>
                  </a:cubicBezTo>
                  <a:cubicBezTo>
                    <a:pt x="0" y="174"/>
                    <a:pt x="29" y="238"/>
                    <a:pt x="83" y="293"/>
                  </a:cubicBezTo>
                  <a:cubicBezTo>
                    <a:pt x="136" y="348"/>
                    <a:pt x="231" y="381"/>
                    <a:pt x="339" y="381"/>
                  </a:cubicBezTo>
                  <a:cubicBezTo>
                    <a:pt x="356" y="381"/>
                    <a:pt x="375" y="380"/>
                    <a:pt x="393" y="378"/>
                  </a:cubicBezTo>
                  <a:cubicBezTo>
                    <a:pt x="496" y="370"/>
                    <a:pt x="563" y="303"/>
                    <a:pt x="574" y="210"/>
                  </a:cubicBezTo>
                  <a:cubicBezTo>
                    <a:pt x="582" y="122"/>
                    <a:pt x="525" y="47"/>
                    <a:pt x="429" y="19"/>
                  </a:cubicBezTo>
                  <a:cubicBezTo>
                    <a:pt x="354" y="1"/>
                    <a:pt x="282" y="3"/>
                    <a:pt x="207" y="1"/>
                  </a:cubicBezTo>
                  <a:cubicBezTo>
                    <a:pt x="201" y="0"/>
                    <a:pt x="19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121"/>
            <p:cNvSpPr/>
            <p:nvPr/>
          </p:nvSpPr>
          <p:spPr>
            <a:xfrm rot="718168">
              <a:off x="7413039" y="1670505"/>
              <a:ext cx="25975" cy="16920"/>
            </a:xfrm>
            <a:custGeom>
              <a:avLst/>
              <a:gdLst/>
              <a:ahLst/>
              <a:cxnLst/>
              <a:rect l="l" t="t" r="r" b="b"/>
              <a:pathLst>
                <a:path w="608" h="396" extrusionOk="0">
                  <a:moveTo>
                    <a:pt x="288" y="1"/>
                  </a:moveTo>
                  <a:cubicBezTo>
                    <a:pt x="212" y="1"/>
                    <a:pt x="138" y="20"/>
                    <a:pt x="94" y="60"/>
                  </a:cubicBezTo>
                  <a:cubicBezTo>
                    <a:pt x="1" y="146"/>
                    <a:pt x="16" y="288"/>
                    <a:pt x="130" y="347"/>
                  </a:cubicBezTo>
                  <a:cubicBezTo>
                    <a:pt x="188" y="380"/>
                    <a:pt x="247" y="396"/>
                    <a:pt x="307" y="396"/>
                  </a:cubicBezTo>
                  <a:cubicBezTo>
                    <a:pt x="354" y="396"/>
                    <a:pt x="402" y="386"/>
                    <a:pt x="450" y="368"/>
                  </a:cubicBezTo>
                  <a:cubicBezTo>
                    <a:pt x="572" y="319"/>
                    <a:pt x="608" y="179"/>
                    <a:pt x="528" y="86"/>
                  </a:cubicBezTo>
                  <a:cubicBezTo>
                    <a:pt x="481" y="30"/>
                    <a:pt x="38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121"/>
            <p:cNvSpPr/>
            <p:nvPr/>
          </p:nvSpPr>
          <p:spPr>
            <a:xfrm rot="718168">
              <a:off x="6915918" y="1693445"/>
              <a:ext cx="23240" cy="18501"/>
            </a:xfrm>
            <a:custGeom>
              <a:avLst/>
              <a:gdLst/>
              <a:ahLst/>
              <a:cxnLst/>
              <a:rect l="l" t="t" r="r" b="b"/>
              <a:pathLst>
                <a:path w="544" h="433" extrusionOk="0">
                  <a:moveTo>
                    <a:pt x="129" y="0"/>
                  </a:moveTo>
                  <a:cubicBezTo>
                    <a:pt x="107" y="0"/>
                    <a:pt x="89" y="17"/>
                    <a:pt x="70" y="35"/>
                  </a:cubicBezTo>
                  <a:cubicBezTo>
                    <a:pt x="1" y="107"/>
                    <a:pt x="1" y="265"/>
                    <a:pt x="78" y="329"/>
                  </a:cubicBezTo>
                  <a:cubicBezTo>
                    <a:pt x="156" y="394"/>
                    <a:pt x="246" y="430"/>
                    <a:pt x="344" y="433"/>
                  </a:cubicBezTo>
                  <a:cubicBezTo>
                    <a:pt x="346" y="433"/>
                    <a:pt x="349" y="433"/>
                    <a:pt x="351" y="433"/>
                  </a:cubicBezTo>
                  <a:cubicBezTo>
                    <a:pt x="432" y="433"/>
                    <a:pt x="485" y="387"/>
                    <a:pt x="517" y="314"/>
                  </a:cubicBezTo>
                  <a:cubicBezTo>
                    <a:pt x="543" y="244"/>
                    <a:pt x="525" y="185"/>
                    <a:pt x="479" y="125"/>
                  </a:cubicBezTo>
                  <a:cubicBezTo>
                    <a:pt x="380" y="58"/>
                    <a:pt x="262" y="30"/>
                    <a:pt x="137" y="1"/>
                  </a:cubicBezTo>
                  <a:cubicBezTo>
                    <a:pt x="134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121"/>
            <p:cNvSpPr/>
            <p:nvPr/>
          </p:nvSpPr>
          <p:spPr>
            <a:xfrm rot="718168">
              <a:off x="7104027" y="1993852"/>
              <a:ext cx="21361" cy="21705"/>
            </a:xfrm>
            <a:custGeom>
              <a:avLst/>
              <a:gdLst/>
              <a:ahLst/>
              <a:cxnLst/>
              <a:rect l="l" t="t" r="r" b="b"/>
              <a:pathLst>
                <a:path w="500" h="508" extrusionOk="0">
                  <a:moveTo>
                    <a:pt x="194" y="1"/>
                  </a:moveTo>
                  <a:cubicBezTo>
                    <a:pt x="134" y="1"/>
                    <a:pt x="78" y="35"/>
                    <a:pt x="47" y="99"/>
                  </a:cubicBezTo>
                  <a:cubicBezTo>
                    <a:pt x="1" y="199"/>
                    <a:pt x="55" y="352"/>
                    <a:pt x="156" y="398"/>
                  </a:cubicBezTo>
                  <a:cubicBezTo>
                    <a:pt x="182" y="411"/>
                    <a:pt x="205" y="419"/>
                    <a:pt x="226" y="445"/>
                  </a:cubicBezTo>
                  <a:cubicBezTo>
                    <a:pt x="254" y="485"/>
                    <a:pt x="290" y="508"/>
                    <a:pt x="331" y="508"/>
                  </a:cubicBezTo>
                  <a:cubicBezTo>
                    <a:pt x="354" y="508"/>
                    <a:pt x="378" y="501"/>
                    <a:pt x="404" y="486"/>
                  </a:cubicBezTo>
                  <a:cubicBezTo>
                    <a:pt x="482" y="445"/>
                    <a:pt x="500" y="378"/>
                    <a:pt x="471" y="295"/>
                  </a:cubicBezTo>
                  <a:cubicBezTo>
                    <a:pt x="443" y="215"/>
                    <a:pt x="394" y="140"/>
                    <a:pt x="350" y="81"/>
                  </a:cubicBezTo>
                  <a:cubicBezTo>
                    <a:pt x="303" y="27"/>
                    <a:pt x="247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121"/>
            <p:cNvSpPr/>
            <p:nvPr/>
          </p:nvSpPr>
          <p:spPr>
            <a:xfrm rot="718168">
              <a:off x="7458257" y="1409524"/>
              <a:ext cx="18926" cy="20167"/>
            </a:xfrm>
            <a:custGeom>
              <a:avLst/>
              <a:gdLst/>
              <a:ahLst/>
              <a:cxnLst/>
              <a:rect l="l" t="t" r="r" b="b"/>
              <a:pathLst>
                <a:path w="443" h="472" extrusionOk="0">
                  <a:moveTo>
                    <a:pt x="219" y="1"/>
                  </a:moveTo>
                  <a:cubicBezTo>
                    <a:pt x="175" y="1"/>
                    <a:pt x="131" y="18"/>
                    <a:pt x="96" y="52"/>
                  </a:cubicBezTo>
                  <a:cubicBezTo>
                    <a:pt x="6" y="134"/>
                    <a:pt x="1" y="320"/>
                    <a:pt x="81" y="406"/>
                  </a:cubicBezTo>
                  <a:cubicBezTo>
                    <a:pt x="121" y="449"/>
                    <a:pt x="172" y="471"/>
                    <a:pt x="223" y="471"/>
                  </a:cubicBezTo>
                  <a:cubicBezTo>
                    <a:pt x="270" y="471"/>
                    <a:pt x="318" y="452"/>
                    <a:pt x="357" y="413"/>
                  </a:cubicBezTo>
                  <a:cubicBezTo>
                    <a:pt x="442" y="333"/>
                    <a:pt x="440" y="152"/>
                    <a:pt x="349" y="57"/>
                  </a:cubicBezTo>
                  <a:cubicBezTo>
                    <a:pt x="312" y="20"/>
                    <a:pt x="266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121"/>
            <p:cNvSpPr/>
            <p:nvPr/>
          </p:nvSpPr>
          <p:spPr>
            <a:xfrm rot="718168">
              <a:off x="6892395" y="1636863"/>
              <a:ext cx="21361" cy="19270"/>
            </a:xfrm>
            <a:custGeom>
              <a:avLst/>
              <a:gdLst/>
              <a:ahLst/>
              <a:cxnLst/>
              <a:rect l="l" t="t" r="r" b="b"/>
              <a:pathLst>
                <a:path w="500" h="451" extrusionOk="0">
                  <a:moveTo>
                    <a:pt x="153" y="1"/>
                  </a:moveTo>
                  <a:cubicBezTo>
                    <a:pt x="116" y="1"/>
                    <a:pt x="82" y="24"/>
                    <a:pt x="55" y="57"/>
                  </a:cubicBezTo>
                  <a:cubicBezTo>
                    <a:pt x="0" y="122"/>
                    <a:pt x="24" y="258"/>
                    <a:pt x="106" y="346"/>
                  </a:cubicBezTo>
                  <a:cubicBezTo>
                    <a:pt x="153" y="395"/>
                    <a:pt x="259" y="447"/>
                    <a:pt x="321" y="450"/>
                  </a:cubicBezTo>
                  <a:cubicBezTo>
                    <a:pt x="327" y="450"/>
                    <a:pt x="333" y="450"/>
                    <a:pt x="339" y="450"/>
                  </a:cubicBezTo>
                  <a:cubicBezTo>
                    <a:pt x="448" y="450"/>
                    <a:pt x="499" y="364"/>
                    <a:pt x="455" y="256"/>
                  </a:cubicBezTo>
                  <a:cubicBezTo>
                    <a:pt x="411" y="140"/>
                    <a:pt x="303" y="88"/>
                    <a:pt x="210" y="21"/>
                  </a:cubicBezTo>
                  <a:cubicBezTo>
                    <a:pt x="190" y="7"/>
                    <a:pt x="171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121"/>
            <p:cNvSpPr/>
            <p:nvPr/>
          </p:nvSpPr>
          <p:spPr>
            <a:xfrm rot="718168">
              <a:off x="7208786" y="1920368"/>
              <a:ext cx="14611" cy="18543"/>
            </a:xfrm>
            <a:custGeom>
              <a:avLst/>
              <a:gdLst/>
              <a:ahLst/>
              <a:cxnLst/>
              <a:rect l="l" t="t" r="r" b="b"/>
              <a:pathLst>
                <a:path w="342" h="434" extrusionOk="0">
                  <a:moveTo>
                    <a:pt x="155" y="1"/>
                  </a:moveTo>
                  <a:cubicBezTo>
                    <a:pt x="149" y="1"/>
                    <a:pt x="142" y="1"/>
                    <a:pt x="135" y="2"/>
                  </a:cubicBezTo>
                  <a:cubicBezTo>
                    <a:pt x="58" y="12"/>
                    <a:pt x="1" y="87"/>
                    <a:pt x="6" y="170"/>
                  </a:cubicBezTo>
                  <a:cubicBezTo>
                    <a:pt x="11" y="252"/>
                    <a:pt x="53" y="317"/>
                    <a:pt x="99" y="381"/>
                  </a:cubicBezTo>
                  <a:cubicBezTo>
                    <a:pt x="135" y="410"/>
                    <a:pt x="169" y="434"/>
                    <a:pt x="210" y="434"/>
                  </a:cubicBezTo>
                  <a:cubicBezTo>
                    <a:pt x="226" y="434"/>
                    <a:pt x="242" y="430"/>
                    <a:pt x="259" y="423"/>
                  </a:cubicBezTo>
                  <a:cubicBezTo>
                    <a:pt x="311" y="399"/>
                    <a:pt x="342" y="358"/>
                    <a:pt x="334" y="299"/>
                  </a:cubicBezTo>
                  <a:cubicBezTo>
                    <a:pt x="329" y="239"/>
                    <a:pt x="319" y="177"/>
                    <a:pt x="303" y="118"/>
                  </a:cubicBezTo>
                  <a:cubicBezTo>
                    <a:pt x="282" y="42"/>
                    <a:pt x="230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3" name="Google Shape;6743;p121"/>
          <p:cNvSpPr/>
          <p:nvPr/>
        </p:nvSpPr>
        <p:spPr>
          <a:xfrm rot="-9374491">
            <a:off x="3175272" y="1276719"/>
            <a:ext cx="871800" cy="1023902"/>
          </a:xfrm>
          <a:custGeom>
            <a:avLst/>
            <a:gdLst/>
            <a:ahLst/>
            <a:cxnLst/>
            <a:rect l="l" t="t" r="r" b="b"/>
            <a:pathLst>
              <a:path w="24119" h="28327" extrusionOk="0">
                <a:moveTo>
                  <a:pt x="1541" y="2492"/>
                </a:moveTo>
                <a:cubicBezTo>
                  <a:pt x="1547" y="2492"/>
                  <a:pt x="1553" y="2494"/>
                  <a:pt x="1557" y="2494"/>
                </a:cubicBezTo>
                <a:cubicBezTo>
                  <a:pt x="1555" y="2495"/>
                  <a:pt x="1553" y="2495"/>
                  <a:pt x="1550" y="2495"/>
                </a:cubicBezTo>
                <a:cubicBezTo>
                  <a:pt x="1546" y="2495"/>
                  <a:pt x="1543" y="2494"/>
                  <a:pt x="1541" y="2492"/>
                </a:cubicBezTo>
                <a:close/>
                <a:moveTo>
                  <a:pt x="2064" y="3499"/>
                </a:moveTo>
                <a:cubicBezTo>
                  <a:pt x="2056" y="3508"/>
                  <a:pt x="2047" y="3516"/>
                  <a:pt x="2040" y="3527"/>
                </a:cubicBezTo>
                <a:lnTo>
                  <a:pt x="2040" y="3527"/>
                </a:lnTo>
                <a:cubicBezTo>
                  <a:pt x="2047" y="3511"/>
                  <a:pt x="2056" y="3504"/>
                  <a:pt x="2064" y="3499"/>
                </a:cubicBezTo>
                <a:close/>
                <a:moveTo>
                  <a:pt x="4375" y="6304"/>
                </a:moveTo>
                <a:cubicBezTo>
                  <a:pt x="4375" y="6304"/>
                  <a:pt x="4375" y="6305"/>
                  <a:pt x="4375" y="6305"/>
                </a:cubicBezTo>
                <a:cubicBezTo>
                  <a:pt x="4373" y="6305"/>
                  <a:pt x="4373" y="6306"/>
                  <a:pt x="4370" y="6306"/>
                </a:cubicBezTo>
                <a:cubicBezTo>
                  <a:pt x="4373" y="6305"/>
                  <a:pt x="4374" y="6305"/>
                  <a:pt x="4375" y="6304"/>
                </a:cubicBezTo>
                <a:close/>
                <a:moveTo>
                  <a:pt x="5049" y="6479"/>
                </a:moveTo>
                <a:cubicBezTo>
                  <a:pt x="5066" y="6491"/>
                  <a:pt x="5081" y="6504"/>
                  <a:pt x="5096" y="6516"/>
                </a:cubicBezTo>
                <a:cubicBezTo>
                  <a:pt x="5077" y="6509"/>
                  <a:pt x="5059" y="6497"/>
                  <a:pt x="5049" y="6479"/>
                </a:cubicBezTo>
                <a:close/>
                <a:moveTo>
                  <a:pt x="4286" y="7024"/>
                </a:moveTo>
                <a:cubicBezTo>
                  <a:pt x="4292" y="7024"/>
                  <a:pt x="4298" y="7028"/>
                  <a:pt x="4304" y="7032"/>
                </a:cubicBezTo>
                <a:cubicBezTo>
                  <a:pt x="4298" y="7029"/>
                  <a:pt x="4292" y="7026"/>
                  <a:pt x="4286" y="7024"/>
                </a:cubicBezTo>
                <a:close/>
                <a:moveTo>
                  <a:pt x="6247" y="7355"/>
                </a:moveTo>
                <a:cubicBezTo>
                  <a:pt x="6247" y="7358"/>
                  <a:pt x="6247" y="7359"/>
                  <a:pt x="6249" y="7359"/>
                </a:cubicBezTo>
                <a:lnTo>
                  <a:pt x="6247" y="7359"/>
                </a:lnTo>
                <a:lnTo>
                  <a:pt x="6247" y="7355"/>
                </a:lnTo>
                <a:close/>
                <a:moveTo>
                  <a:pt x="4130" y="7502"/>
                </a:moveTo>
                <a:cubicBezTo>
                  <a:pt x="4136" y="7511"/>
                  <a:pt x="4141" y="7523"/>
                  <a:pt x="4146" y="7535"/>
                </a:cubicBezTo>
                <a:cubicBezTo>
                  <a:pt x="4141" y="7539"/>
                  <a:pt x="4135" y="7541"/>
                  <a:pt x="4129" y="7545"/>
                </a:cubicBezTo>
                <a:cubicBezTo>
                  <a:pt x="4130" y="7532"/>
                  <a:pt x="4130" y="7516"/>
                  <a:pt x="4130" y="7502"/>
                </a:cubicBezTo>
                <a:close/>
                <a:moveTo>
                  <a:pt x="8033" y="7535"/>
                </a:moveTo>
                <a:cubicBezTo>
                  <a:pt x="8036" y="7540"/>
                  <a:pt x="8038" y="7546"/>
                  <a:pt x="8039" y="7551"/>
                </a:cubicBezTo>
                <a:lnTo>
                  <a:pt x="8038" y="7551"/>
                </a:lnTo>
                <a:cubicBezTo>
                  <a:pt x="8036" y="7551"/>
                  <a:pt x="8033" y="7550"/>
                  <a:pt x="8032" y="7550"/>
                </a:cubicBezTo>
                <a:cubicBezTo>
                  <a:pt x="8033" y="7545"/>
                  <a:pt x="8033" y="7540"/>
                  <a:pt x="8033" y="7535"/>
                </a:cubicBezTo>
                <a:close/>
                <a:moveTo>
                  <a:pt x="8532" y="7869"/>
                </a:moveTo>
                <a:cubicBezTo>
                  <a:pt x="8533" y="7870"/>
                  <a:pt x="8533" y="7871"/>
                  <a:pt x="8536" y="7874"/>
                </a:cubicBezTo>
                <a:cubicBezTo>
                  <a:pt x="8533" y="7871"/>
                  <a:pt x="8532" y="7871"/>
                  <a:pt x="8531" y="7870"/>
                </a:cubicBezTo>
                <a:cubicBezTo>
                  <a:pt x="8531" y="7870"/>
                  <a:pt x="8532" y="7870"/>
                  <a:pt x="8532" y="7869"/>
                </a:cubicBezTo>
                <a:close/>
                <a:moveTo>
                  <a:pt x="8318" y="7876"/>
                </a:moveTo>
                <a:lnTo>
                  <a:pt x="8318" y="7876"/>
                </a:lnTo>
                <a:cubicBezTo>
                  <a:pt x="8316" y="7877"/>
                  <a:pt x="8314" y="7880"/>
                  <a:pt x="8312" y="7882"/>
                </a:cubicBezTo>
                <a:cubicBezTo>
                  <a:pt x="8306" y="7888"/>
                  <a:pt x="8299" y="7891"/>
                  <a:pt x="8293" y="7891"/>
                </a:cubicBezTo>
                <a:cubicBezTo>
                  <a:pt x="8284" y="7891"/>
                  <a:pt x="8275" y="7886"/>
                  <a:pt x="8266" y="7882"/>
                </a:cubicBezTo>
                <a:cubicBezTo>
                  <a:pt x="8280" y="7881"/>
                  <a:pt x="8298" y="7877"/>
                  <a:pt x="8318" y="7876"/>
                </a:cubicBezTo>
                <a:close/>
                <a:moveTo>
                  <a:pt x="5343" y="7874"/>
                </a:moveTo>
                <a:cubicBezTo>
                  <a:pt x="5357" y="7881"/>
                  <a:pt x="5367" y="7889"/>
                  <a:pt x="5377" y="7898"/>
                </a:cubicBezTo>
                <a:cubicBezTo>
                  <a:pt x="5375" y="7898"/>
                  <a:pt x="5373" y="7895"/>
                  <a:pt x="5372" y="7895"/>
                </a:cubicBezTo>
                <a:cubicBezTo>
                  <a:pt x="5357" y="7889"/>
                  <a:pt x="5348" y="7882"/>
                  <a:pt x="5343" y="7874"/>
                </a:cubicBezTo>
                <a:close/>
                <a:moveTo>
                  <a:pt x="7962" y="8468"/>
                </a:moveTo>
                <a:cubicBezTo>
                  <a:pt x="7966" y="8468"/>
                  <a:pt x="7970" y="8469"/>
                  <a:pt x="7975" y="8470"/>
                </a:cubicBezTo>
                <a:cubicBezTo>
                  <a:pt x="7963" y="8470"/>
                  <a:pt x="7951" y="8471"/>
                  <a:pt x="7940" y="8474"/>
                </a:cubicBezTo>
                <a:cubicBezTo>
                  <a:pt x="7946" y="8470"/>
                  <a:pt x="7954" y="8468"/>
                  <a:pt x="7962" y="8468"/>
                </a:cubicBezTo>
                <a:close/>
                <a:moveTo>
                  <a:pt x="4377" y="8572"/>
                </a:moveTo>
                <a:lnTo>
                  <a:pt x="4377" y="8573"/>
                </a:lnTo>
                <a:cubicBezTo>
                  <a:pt x="4377" y="8573"/>
                  <a:pt x="4377" y="8572"/>
                  <a:pt x="4376" y="8572"/>
                </a:cubicBezTo>
                <a:close/>
                <a:moveTo>
                  <a:pt x="4129" y="8747"/>
                </a:moveTo>
                <a:cubicBezTo>
                  <a:pt x="4128" y="8747"/>
                  <a:pt x="4128" y="8749"/>
                  <a:pt x="4128" y="8750"/>
                </a:cubicBezTo>
                <a:cubicBezTo>
                  <a:pt x="4124" y="8750"/>
                  <a:pt x="4123" y="8749"/>
                  <a:pt x="4123" y="8749"/>
                </a:cubicBezTo>
                <a:cubicBezTo>
                  <a:pt x="4124" y="8749"/>
                  <a:pt x="4128" y="8747"/>
                  <a:pt x="4129" y="8747"/>
                </a:cubicBezTo>
                <a:close/>
                <a:moveTo>
                  <a:pt x="11782" y="8869"/>
                </a:moveTo>
                <a:cubicBezTo>
                  <a:pt x="11782" y="8869"/>
                  <a:pt x="11782" y="8870"/>
                  <a:pt x="11783" y="8870"/>
                </a:cubicBezTo>
                <a:lnTo>
                  <a:pt x="11782" y="8870"/>
                </a:lnTo>
                <a:lnTo>
                  <a:pt x="11782" y="8869"/>
                </a:lnTo>
                <a:close/>
                <a:moveTo>
                  <a:pt x="3877" y="9168"/>
                </a:moveTo>
                <a:cubicBezTo>
                  <a:pt x="3885" y="9168"/>
                  <a:pt x="3894" y="9176"/>
                  <a:pt x="3904" y="9185"/>
                </a:cubicBezTo>
                <a:cubicBezTo>
                  <a:pt x="3893" y="9181"/>
                  <a:pt x="3884" y="9175"/>
                  <a:pt x="3874" y="9169"/>
                </a:cubicBezTo>
                <a:cubicBezTo>
                  <a:pt x="3875" y="9169"/>
                  <a:pt x="3876" y="9168"/>
                  <a:pt x="3877" y="9168"/>
                </a:cubicBezTo>
                <a:close/>
                <a:moveTo>
                  <a:pt x="9653" y="9195"/>
                </a:moveTo>
                <a:cubicBezTo>
                  <a:pt x="9654" y="9201"/>
                  <a:pt x="9656" y="9204"/>
                  <a:pt x="9655" y="9204"/>
                </a:cubicBezTo>
                <a:cubicBezTo>
                  <a:pt x="9655" y="9204"/>
                  <a:pt x="9655" y="9203"/>
                  <a:pt x="9654" y="9202"/>
                </a:cubicBezTo>
                <a:cubicBezTo>
                  <a:pt x="9653" y="9202"/>
                  <a:pt x="9653" y="9201"/>
                  <a:pt x="9651" y="9200"/>
                </a:cubicBezTo>
                <a:cubicBezTo>
                  <a:pt x="9649" y="9200"/>
                  <a:pt x="9649" y="9199"/>
                  <a:pt x="9649" y="9197"/>
                </a:cubicBezTo>
                <a:lnTo>
                  <a:pt x="9649" y="9197"/>
                </a:lnTo>
                <a:cubicBezTo>
                  <a:pt x="9649" y="9199"/>
                  <a:pt x="9651" y="9200"/>
                  <a:pt x="9651" y="9200"/>
                </a:cubicBezTo>
                <a:cubicBezTo>
                  <a:pt x="9651" y="9199"/>
                  <a:pt x="9651" y="9196"/>
                  <a:pt x="9653" y="9195"/>
                </a:cubicBezTo>
                <a:close/>
                <a:moveTo>
                  <a:pt x="4832" y="9274"/>
                </a:moveTo>
                <a:lnTo>
                  <a:pt x="4832" y="9274"/>
                </a:lnTo>
                <a:cubicBezTo>
                  <a:pt x="4860" y="9301"/>
                  <a:pt x="4880" y="9316"/>
                  <a:pt x="4899" y="9331"/>
                </a:cubicBezTo>
                <a:cubicBezTo>
                  <a:pt x="4872" y="9325"/>
                  <a:pt x="4849" y="9304"/>
                  <a:pt x="4832" y="9274"/>
                </a:cubicBezTo>
                <a:close/>
                <a:moveTo>
                  <a:pt x="5426" y="9417"/>
                </a:moveTo>
                <a:cubicBezTo>
                  <a:pt x="5427" y="9421"/>
                  <a:pt x="5432" y="9423"/>
                  <a:pt x="5435" y="9427"/>
                </a:cubicBezTo>
                <a:lnTo>
                  <a:pt x="5427" y="9434"/>
                </a:lnTo>
                <a:cubicBezTo>
                  <a:pt x="5427" y="9428"/>
                  <a:pt x="5426" y="9423"/>
                  <a:pt x="5426" y="9417"/>
                </a:cubicBezTo>
                <a:close/>
                <a:moveTo>
                  <a:pt x="10450" y="9733"/>
                </a:moveTo>
                <a:lnTo>
                  <a:pt x="10441" y="9746"/>
                </a:lnTo>
                <a:cubicBezTo>
                  <a:pt x="10443" y="9740"/>
                  <a:pt x="10443" y="9736"/>
                  <a:pt x="10443" y="9734"/>
                </a:cubicBezTo>
                <a:cubicBezTo>
                  <a:pt x="10445" y="9734"/>
                  <a:pt x="10447" y="9733"/>
                  <a:pt x="10450" y="9733"/>
                </a:cubicBezTo>
                <a:close/>
                <a:moveTo>
                  <a:pt x="7266" y="9908"/>
                </a:moveTo>
                <a:lnTo>
                  <a:pt x="7266" y="9908"/>
                </a:lnTo>
                <a:cubicBezTo>
                  <a:pt x="7266" y="9908"/>
                  <a:pt x="7267" y="9909"/>
                  <a:pt x="7267" y="9909"/>
                </a:cubicBezTo>
                <a:cubicBezTo>
                  <a:pt x="7267" y="9908"/>
                  <a:pt x="7266" y="9908"/>
                  <a:pt x="7266" y="9908"/>
                </a:cubicBezTo>
                <a:close/>
                <a:moveTo>
                  <a:pt x="12099" y="10011"/>
                </a:moveTo>
                <a:cubicBezTo>
                  <a:pt x="12099" y="10012"/>
                  <a:pt x="12099" y="10015"/>
                  <a:pt x="12101" y="10017"/>
                </a:cubicBezTo>
                <a:cubicBezTo>
                  <a:pt x="12099" y="10017"/>
                  <a:pt x="12098" y="10017"/>
                  <a:pt x="12098" y="10018"/>
                </a:cubicBezTo>
                <a:lnTo>
                  <a:pt x="12096" y="10018"/>
                </a:lnTo>
                <a:cubicBezTo>
                  <a:pt x="12098" y="10015"/>
                  <a:pt x="12099" y="10012"/>
                  <a:pt x="12099" y="10011"/>
                </a:cubicBezTo>
                <a:close/>
                <a:moveTo>
                  <a:pt x="8268" y="11224"/>
                </a:moveTo>
                <a:cubicBezTo>
                  <a:pt x="8268" y="11233"/>
                  <a:pt x="8270" y="11240"/>
                  <a:pt x="8270" y="11250"/>
                </a:cubicBezTo>
                <a:cubicBezTo>
                  <a:pt x="8266" y="11240"/>
                  <a:pt x="8266" y="11233"/>
                  <a:pt x="8268" y="11224"/>
                </a:cubicBezTo>
                <a:close/>
                <a:moveTo>
                  <a:pt x="14708" y="11371"/>
                </a:moveTo>
                <a:lnTo>
                  <a:pt x="14708" y="11371"/>
                </a:lnTo>
                <a:cubicBezTo>
                  <a:pt x="14699" y="11385"/>
                  <a:pt x="14687" y="11400"/>
                  <a:pt x="14673" y="11409"/>
                </a:cubicBezTo>
                <a:cubicBezTo>
                  <a:pt x="14673" y="11409"/>
                  <a:pt x="14672" y="11409"/>
                  <a:pt x="14672" y="11408"/>
                </a:cubicBezTo>
                <a:cubicBezTo>
                  <a:pt x="14678" y="11382"/>
                  <a:pt x="14691" y="11372"/>
                  <a:pt x="14708" y="11371"/>
                </a:cubicBezTo>
                <a:close/>
                <a:moveTo>
                  <a:pt x="14672" y="11408"/>
                </a:moveTo>
                <a:cubicBezTo>
                  <a:pt x="14671" y="11412"/>
                  <a:pt x="14669" y="11413"/>
                  <a:pt x="14667" y="11414"/>
                </a:cubicBezTo>
                <a:cubicBezTo>
                  <a:pt x="14669" y="11412"/>
                  <a:pt x="14671" y="11409"/>
                  <a:pt x="14672" y="11408"/>
                </a:cubicBezTo>
                <a:close/>
                <a:moveTo>
                  <a:pt x="9795" y="11414"/>
                </a:moveTo>
                <a:cubicBezTo>
                  <a:pt x="9795" y="11421"/>
                  <a:pt x="9796" y="11430"/>
                  <a:pt x="9796" y="11437"/>
                </a:cubicBezTo>
                <a:cubicBezTo>
                  <a:pt x="9784" y="11431"/>
                  <a:pt x="9781" y="11425"/>
                  <a:pt x="9795" y="11414"/>
                </a:cubicBezTo>
                <a:close/>
                <a:moveTo>
                  <a:pt x="10624" y="11589"/>
                </a:moveTo>
                <a:cubicBezTo>
                  <a:pt x="10624" y="11600"/>
                  <a:pt x="10625" y="11610"/>
                  <a:pt x="10629" y="11619"/>
                </a:cubicBezTo>
                <a:cubicBezTo>
                  <a:pt x="10619" y="11616"/>
                  <a:pt x="10613" y="11610"/>
                  <a:pt x="10624" y="11589"/>
                </a:cubicBezTo>
                <a:close/>
                <a:moveTo>
                  <a:pt x="14075" y="11637"/>
                </a:moveTo>
                <a:lnTo>
                  <a:pt x="14075" y="11647"/>
                </a:lnTo>
                <a:cubicBezTo>
                  <a:pt x="14074" y="11646"/>
                  <a:pt x="14071" y="11643"/>
                  <a:pt x="14069" y="11642"/>
                </a:cubicBezTo>
                <a:cubicBezTo>
                  <a:pt x="14072" y="11642"/>
                  <a:pt x="14074" y="11641"/>
                  <a:pt x="14075" y="11637"/>
                </a:cubicBezTo>
                <a:close/>
                <a:moveTo>
                  <a:pt x="14588" y="11809"/>
                </a:moveTo>
                <a:cubicBezTo>
                  <a:pt x="14588" y="11809"/>
                  <a:pt x="14588" y="11810"/>
                  <a:pt x="14587" y="11811"/>
                </a:cubicBezTo>
                <a:cubicBezTo>
                  <a:pt x="14587" y="11810"/>
                  <a:pt x="14587" y="11809"/>
                  <a:pt x="14588" y="11809"/>
                </a:cubicBezTo>
                <a:close/>
                <a:moveTo>
                  <a:pt x="15742" y="11799"/>
                </a:moveTo>
                <a:lnTo>
                  <a:pt x="15742" y="11799"/>
                </a:lnTo>
                <a:cubicBezTo>
                  <a:pt x="15756" y="11809"/>
                  <a:pt x="15759" y="11826"/>
                  <a:pt x="15759" y="11844"/>
                </a:cubicBezTo>
                <a:cubicBezTo>
                  <a:pt x="15754" y="11829"/>
                  <a:pt x="15748" y="11815"/>
                  <a:pt x="15742" y="11799"/>
                </a:cubicBezTo>
                <a:close/>
                <a:moveTo>
                  <a:pt x="11022" y="12177"/>
                </a:moveTo>
                <a:lnTo>
                  <a:pt x="11022" y="12177"/>
                </a:lnTo>
                <a:cubicBezTo>
                  <a:pt x="11016" y="12186"/>
                  <a:pt x="11010" y="12192"/>
                  <a:pt x="11003" y="12196"/>
                </a:cubicBezTo>
                <a:cubicBezTo>
                  <a:pt x="11010" y="12189"/>
                  <a:pt x="11016" y="12181"/>
                  <a:pt x="11022" y="12177"/>
                </a:cubicBezTo>
                <a:close/>
                <a:moveTo>
                  <a:pt x="5931" y="12272"/>
                </a:moveTo>
                <a:cubicBezTo>
                  <a:pt x="5931" y="12272"/>
                  <a:pt x="5931" y="12272"/>
                  <a:pt x="5931" y="12272"/>
                </a:cubicBezTo>
                <a:lnTo>
                  <a:pt x="5931" y="12272"/>
                </a:lnTo>
                <a:cubicBezTo>
                  <a:pt x="5931" y="12272"/>
                  <a:pt x="5931" y="12272"/>
                  <a:pt x="5931" y="12272"/>
                </a:cubicBezTo>
                <a:close/>
                <a:moveTo>
                  <a:pt x="15158" y="12381"/>
                </a:moveTo>
                <a:cubicBezTo>
                  <a:pt x="15160" y="12383"/>
                  <a:pt x="15164" y="12385"/>
                  <a:pt x="15166" y="12385"/>
                </a:cubicBezTo>
                <a:cubicBezTo>
                  <a:pt x="15164" y="12386"/>
                  <a:pt x="15160" y="12389"/>
                  <a:pt x="15157" y="12391"/>
                </a:cubicBezTo>
                <a:cubicBezTo>
                  <a:pt x="15158" y="12387"/>
                  <a:pt x="15158" y="12385"/>
                  <a:pt x="15158" y="12381"/>
                </a:cubicBezTo>
                <a:close/>
                <a:moveTo>
                  <a:pt x="4904" y="12749"/>
                </a:moveTo>
                <a:cubicBezTo>
                  <a:pt x="4904" y="12750"/>
                  <a:pt x="4903" y="12750"/>
                  <a:pt x="4903" y="12750"/>
                </a:cubicBezTo>
                <a:lnTo>
                  <a:pt x="4903" y="12749"/>
                </a:lnTo>
                <a:close/>
                <a:moveTo>
                  <a:pt x="4903" y="12749"/>
                </a:moveTo>
                <a:cubicBezTo>
                  <a:pt x="4903" y="12749"/>
                  <a:pt x="4902" y="12750"/>
                  <a:pt x="4902" y="12752"/>
                </a:cubicBezTo>
                <a:lnTo>
                  <a:pt x="4902" y="12749"/>
                </a:lnTo>
                <a:close/>
                <a:moveTo>
                  <a:pt x="5788" y="13483"/>
                </a:moveTo>
                <a:cubicBezTo>
                  <a:pt x="5790" y="13483"/>
                  <a:pt x="5790" y="13483"/>
                  <a:pt x="5792" y="13485"/>
                </a:cubicBezTo>
                <a:cubicBezTo>
                  <a:pt x="5790" y="13485"/>
                  <a:pt x="5790" y="13483"/>
                  <a:pt x="5788" y="13483"/>
                </a:cubicBezTo>
                <a:close/>
                <a:moveTo>
                  <a:pt x="13342" y="13847"/>
                </a:moveTo>
                <a:lnTo>
                  <a:pt x="13341" y="13848"/>
                </a:lnTo>
                <a:cubicBezTo>
                  <a:pt x="13341" y="13848"/>
                  <a:pt x="13341" y="13847"/>
                  <a:pt x="13342" y="13847"/>
                </a:cubicBezTo>
                <a:close/>
                <a:moveTo>
                  <a:pt x="5513" y="13898"/>
                </a:moveTo>
                <a:cubicBezTo>
                  <a:pt x="5514" y="13903"/>
                  <a:pt x="5516" y="13907"/>
                  <a:pt x="5517" y="13910"/>
                </a:cubicBezTo>
                <a:cubicBezTo>
                  <a:pt x="5514" y="13908"/>
                  <a:pt x="5513" y="13904"/>
                  <a:pt x="5510" y="13903"/>
                </a:cubicBezTo>
                <a:cubicBezTo>
                  <a:pt x="5510" y="13902"/>
                  <a:pt x="5510" y="13902"/>
                  <a:pt x="5511" y="13901"/>
                </a:cubicBezTo>
                <a:lnTo>
                  <a:pt x="5513" y="13898"/>
                </a:lnTo>
                <a:close/>
                <a:moveTo>
                  <a:pt x="13133" y="14101"/>
                </a:moveTo>
                <a:lnTo>
                  <a:pt x="13133" y="14101"/>
                </a:lnTo>
                <a:cubicBezTo>
                  <a:pt x="13132" y="14102"/>
                  <a:pt x="13132" y="14105"/>
                  <a:pt x="13131" y="14106"/>
                </a:cubicBezTo>
                <a:lnTo>
                  <a:pt x="13126" y="14106"/>
                </a:lnTo>
                <a:cubicBezTo>
                  <a:pt x="13130" y="14105"/>
                  <a:pt x="13132" y="14102"/>
                  <a:pt x="13133" y="14101"/>
                </a:cubicBezTo>
                <a:close/>
                <a:moveTo>
                  <a:pt x="10799" y="14275"/>
                </a:moveTo>
                <a:cubicBezTo>
                  <a:pt x="10799" y="14275"/>
                  <a:pt x="10800" y="14275"/>
                  <a:pt x="10800" y="14276"/>
                </a:cubicBezTo>
                <a:lnTo>
                  <a:pt x="10799" y="14276"/>
                </a:lnTo>
                <a:lnTo>
                  <a:pt x="10799" y="14275"/>
                </a:lnTo>
                <a:close/>
                <a:moveTo>
                  <a:pt x="12950" y="14394"/>
                </a:moveTo>
                <a:cubicBezTo>
                  <a:pt x="12947" y="14396"/>
                  <a:pt x="12947" y="14401"/>
                  <a:pt x="12946" y="14404"/>
                </a:cubicBezTo>
                <a:cubicBezTo>
                  <a:pt x="12945" y="14401"/>
                  <a:pt x="12943" y="14400"/>
                  <a:pt x="12943" y="14396"/>
                </a:cubicBezTo>
                <a:cubicBezTo>
                  <a:pt x="12945" y="14396"/>
                  <a:pt x="12946" y="14395"/>
                  <a:pt x="12950" y="14394"/>
                </a:cubicBezTo>
                <a:close/>
                <a:moveTo>
                  <a:pt x="16287" y="14600"/>
                </a:moveTo>
                <a:cubicBezTo>
                  <a:pt x="16287" y="14602"/>
                  <a:pt x="16288" y="14602"/>
                  <a:pt x="16288" y="14604"/>
                </a:cubicBezTo>
                <a:cubicBezTo>
                  <a:pt x="16287" y="14604"/>
                  <a:pt x="16287" y="14604"/>
                  <a:pt x="16285" y="14602"/>
                </a:cubicBezTo>
                <a:cubicBezTo>
                  <a:pt x="16285" y="14602"/>
                  <a:pt x="16287" y="14602"/>
                  <a:pt x="16287" y="14600"/>
                </a:cubicBezTo>
                <a:close/>
                <a:moveTo>
                  <a:pt x="8467" y="14819"/>
                </a:moveTo>
                <a:cubicBezTo>
                  <a:pt x="8466" y="14821"/>
                  <a:pt x="8466" y="14822"/>
                  <a:pt x="8465" y="14822"/>
                </a:cubicBezTo>
                <a:lnTo>
                  <a:pt x="8465" y="14821"/>
                </a:lnTo>
                <a:cubicBezTo>
                  <a:pt x="8466" y="14821"/>
                  <a:pt x="8466" y="14821"/>
                  <a:pt x="8467" y="14819"/>
                </a:cubicBezTo>
                <a:close/>
                <a:moveTo>
                  <a:pt x="4857" y="14863"/>
                </a:moveTo>
                <a:cubicBezTo>
                  <a:pt x="4857" y="14866"/>
                  <a:pt x="4856" y="14869"/>
                  <a:pt x="4856" y="14870"/>
                </a:cubicBezTo>
                <a:lnTo>
                  <a:pt x="4856" y="14864"/>
                </a:lnTo>
                <a:lnTo>
                  <a:pt x="4857" y="14863"/>
                </a:lnTo>
                <a:close/>
                <a:moveTo>
                  <a:pt x="12680" y="14893"/>
                </a:moveTo>
                <a:cubicBezTo>
                  <a:pt x="12680" y="14912"/>
                  <a:pt x="12674" y="14926"/>
                  <a:pt x="12664" y="14936"/>
                </a:cubicBezTo>
                <a:cubicBezTo>
                  <a:pt x="12668" y="14923"/>
                  <a:pt x="12672" y="14908"/>
                  <a:pt x="12680" y="14893"/>
                </a:cubicBezTo>
                <a:close/>
                <a:moveTo>
                  <a:pt x="8496" y="14993"/>
                </a:moveTo>
                <a:lnTo>
                  <a:pt x="8496" y="14995"/>
                </a:lnTo>
                <a:lnTo>
                  <a:pt x="8489" y="14995"/>
                </a:lnTo>
                <a:cubicBezTo>
                  <a:pt x="8490" y="14993"/>
                  <a:pt x="8494" y="14993"/>
                  <a:pt x="8496" y="14993"/>
                </a:cubicBezTo>
                <a:close/>
                <a:moveTo>
                  <a:pt x="19446" y="15130"/>
                </a:moveTo>
                <a:cubicBezTo>
                  <a:pt x="19452" y="15131"/>
                  <a:pt x="19457" y="15133"/>
                  <a:pt x="19463" y="15134"/>
                </a:cubicBezTo>
                <a:lnTo>
                  <a:pt x="19458" y="15139"/>
                </a:lnTo>
                <a:cubicBezTo>
                  <a:pt x="19453" y="15137"/>
                  <a:pt x="19448" y="15134"/>
                  <a:pt x="19446" y="15130"/>
                </a:cubicBezTo>
                <a:close/>
                <a:moveTo>
                  <a:pt x="19249" y="15238"/>
                </a:moveTo>
                <a:cubicBezTo>
                  <a:pt x="19250" y="15238"/>
                  <a:pt x="19253" y="15238"/>
                  <a:pt x="19254" y="15239"/>
                </a:cubicBezTo>
                <a:cubicBezTo>
                  <a:pt x="19253" y="15242"/>
                  <a:pt x="19250" y="15244"/>
                  <a:pt x="19250" y="15246"/>
                </a:cubicBezTo>
                <a:cubicBezTo>
                  <a:pt x="19250" y="15244"/>
                  <a:pt x="19249" y="15240"/>
                  <a:pt x="19249" y="15238"/>
                </a:cubicBezTo>
                <a:close/>
                <a:moveTo>
                  <a:pt x="11454" y="15616"/>
                </a:moveTo>
                <a:cubicBezTo>
                  <a:pt x="11460" y="15623"/>
                  <a:pt x="11464" y="15630"/>
                  <a:pt x="11465" y="15638"/>
                </a:cubicBezTo>
                <a:cubicBezTo>
                  <a:pt x="11461" y="15630"/>
                  <a:pt x="11459" y="15623"/>
                  <a:pt x="11454" y="15616"/>
                </a:cubicBezTo>
                <a:close/>
                <a:moveTo>
                  <a:pt x="12382" y="16354"/>
                </a:moveTo>
                <a:cubicBezTo>
                  <a:pt x="12384" y="16355"/>
                  <a:pt x="12384" y="16355"/>
                  <a:pt x="12384" y="16356"/>
                </a:cubicBezTo>
                <a:lnTo>
                  <a:pt x="12380" y="16356"/>
                </a:lnTo>
                <a:cubicBezTo>
                  <a:pt x="12381" y="16355"/>
                  <a:pt x="12381" y="16354"/>
                  <a:pt x="12382" y="16354"/>
                </a:cubicBezTo>
                <a:close/>
                <a:moveTo>
                  <a:pt x="15495" y="16709"/>
                </a:moveTo>
                <a:cubicBezTo>
                  <a:pt x="15495" y="16709"/>
                  <a:pt x="15496" y="16709"/>
                  <a:pt x="15496" y="16710"/>
                </a:cubicBezTo>
                <a:lnTo>
                  <a:pt x="15495" y="16709"/>
                </a:lnTo>
                <a:close/>
                <a:moveTo>
                  <a:pt x="8026" y="16752"/>
                </a:moveTo>
                <a:lnTo>
                  <a:pt x="8026" y="16755"/>
                </a:lnTo>
                <a:cubicBezTo>
                  <a:pt x="8024" y="16755"/>
                  <a:pt x="8022" y="16757"/>
                  <a:pt x="8021" y="16757"/>
                </a:cubicBezTo>
                <a:lnTo>
                  <a:pt x="8026" y="16752"/>
                </a:lnTo>
                <a:close/>
                <a:moveTo>
                  <a:pt x="14950" y="16755"/>
                </a:moveTo>
                <a:lnTo>
                  <a:pt x="14950" y="16755"/>
                </a:lnTo>
                <a:cubicBezTo>
                  <a:pt x="14949" y="16761"/>
                  <a:pt x="14947" y="16761"/>
                  <a:pt x="14942" y="16761"/>
                </a:cubicBezTo>
                <a:cubicBezTo>
                  <a:pt x="14947" y="16758"/>
                  <a:pt x="14949" y="16755"/>
                  <a:pt x="14950" y="16755"/>
                </a:cubicBezTo>
                <a:close/>
                <a:moveTo>
                  <a:pt x="16465" y="17211"/>
                </a:moveTo>
                <a:cubicBezTo>
                  <a:pt x="16464" y="17211"/>
                  <a:pt x="16462" y="17211"/>
                  <a:pt x="16462" y="17212"/>
                </a:cubicBezTo>
                <a:cubicBezTo>
                  <a:pt x="16462" y="17211"/>
                  <a:pt x="16462" y="17211"/>
                  <a:pt x="16461" y="17211"/>
                </a:cubicBezTo>
                <a:close/>
                <a:moveTo>
                  <a:pt x="12284" y="17371"/>
                </a:moveTo>
                <a:cubicBezTo>
                  <a:pt x="12284" y="17373"/>
                  <a:pt x="12285" y="17374"/>
                  <a:pt x="12285" y="17376"/>
                </a:cubicBezTo>
                <a:lnTo>
                  <a:pt x="12280" y="17376"/>
                </a:lnTo>
                <a:cubicBezTo>
                  <a:pt x="12282" y="17373"/>
                  <a:pt x="12284" y="17371"/>
                  <a:pt x="12284" y="17371"/>
                </a:cubicBezTo>
                <a:close/>
                <a:moveTo>
                  <a:pt x="12464" y="17524"/>
                </a:moveTo>
                <a:cubicBezTo>
                  <a:pt x="12466" y="17527"/>
                  <a:pt x="12471" y="17529"/>
                  <a:pt x="12476" y="17530"/>
                </a:cubicBezTo>
                <a:cubicBezTo>
                  <a:pt x="12474" y="17533"/>
                  <a:pt x="12472" y="17536"/>
                  <a:pt x="12470" y="17537"/>
                </a:cubicBezTo>
                <a:cubicBezTo>
                  <a:pt x="12468" y="17541"/>
                  <a:pt x="12468" y="17542"/>
                  <a:pt x="12468" y="17543"/>
                </a:cubicBezTo>
                <a:lnTo>
                  <a:pt x="12468" y="17537"/>
                </a:lnTo>
                <a:lnTo>
                  <a:pt x="12464" y="17524"/>
                </a:lnTo>
                <a:close/>
                <a:moveTo>
                  <a:pt x="18835" y="17685"/>
                </a:moveTo>
                <a:lnTo>
                  <a:pt x="18835" y="17685"/>
                </a:lnTo>
                <a:cubicBezTo>
                  <a:pt x="18843" y="17686"/>
                  <a:pt x="18849" y="17689"/>
                  <a:pt x="18857" y="17689"/>
                </a:cubicBezTo>
                <a:cubicBezTo>
                  <a:pt x="18864" y="17691"/>
                  <a:pt x="18863" y="17715"/>
                  <a:pt x="18852" y="17735"/>
                </a:cubicBezTo>
                <a:cubicBezTo>
                  <a:pt x="18847" y="17717"/>
                  <a:pt x="18843" y="17699"/>
                  <a:pt x="18835" y="17685"/>
                </a:cubicBezTo>
                <a:close/>
                <a:moveTo>
                  <a:pt x="10239" y="17761"/>
                </a:moveTo>
                <a:lnTo>
                  <a:pt x="10239" y="17765"/>
                </a:lnTo>
                <a:cubicBezTo>
                  <a:pt x="10237" y="17765"/>
                  <a:pt x="10235" y="17767"/>
                  <a:pt x="10235" y="17767"/>
                </a:cubicBezTo>
                <a:cubicBezTo>
                  <a:pt x="10237" y="17765"/>
                  <a:pt x="10239" y="17764"/>
                  <a:pt x="10239" y="17761"/>
                </a:cubicBezTo>
                <a:close/>
                <a:moveTo>
                  <a:pt x="10519" y="18052"/>
                </a:moveTo>
                <a:cubicBezTo>
                  <a:pt x="10537" y="18059"/>
                  <a:pt x="10540" y="18071"/>
                  <a:pt x="10537" y="18088"/>
                </a:cubicBezTo>
                <a:cubicBezTo>
                  <a:pt x="10529" y="18076"/>
                  <a:pt x="10523" y="18064"/>
                  <a:pt x="10519" y="18052"/>
                </a:cubicBezTo>
                <a:close/>
                <a:moveTo>
                  <a:pt x="16257" y="18149"/>
                </a:moveTo>
                <a:cubicBezTo>
                  <a:pt x="16261" y="18153"/>
                  <a:pt x="16264" y="18155"/>
                  <a:pt x="16267" y="18160"/>
                </a:cubicBezTo>
                <a:cubicBezTo>
                  <a:pt x="16263" y="18162"/>
                  <a:pt x="16260" y="18165"/>
                  <a:pt x="16257" y="18167"/>
                </a:cubicBezTo>
                <a:lnTo>
                  <a:pt x="16257" y="18149"/>
                </a:lnTo>
                <a:close/>
                <a:moveTo>
                  <a:pt x="19926" y="18654"/>
                </a:moveTo>
                <a:cubicBezTo>
                  <a:pt x="19927" y="18657"/>
                  <a:pt x="19928" y="18659"/>
                  <a:pt x="19931" y="18660"/>
                </a:cubicBezTo>
                <a:lnTo>
                  <a:pt x="19917" y="18660"/>
                </a:lnTo>
                <a:cubicBezTo>
                  <a:pt x="19921" y="18658"/>
                  <a:pt x="19922" y="18657"/>
                  <a:pt x="19926" y="18654"/>
                </a:cubicBezTo>
                <a:close/>
                <a:moveTo>
                  <a:pt x="10810" y="18675"/>
                </a:moveTo>
                <a:cubicBezTo>
                  <a:pt x="10811" y="18675"/>
                  <a:pt x="10810" y="18676"/>
                  <a:pt x="10810" y="18677"/>
                </a:cubicBezTo>
                <a:lnTo>
                  <a:pt x="10810" y="18675"/>
                </a:lnTo>
                <a:close/>
                <a:moveTo>
                  <a:pt x="16335" y="19515"/>
                </a:moveTo>
                <a:cubicBezTo>
                  <a:pt x="16336" y="19518"/>
                  <a:pt x="16338" y="19520"/>
                  <a:pt x="16341" y="19523"/>
                </a:cubicBezTo>
                <a:lnTo>
                  <a:pt x="16335" y="19523"/>
                </a:lnTo>
                <a:lnTo>
                  <a:pt x="16335" y="19515"/>
                </a:lnTo>
                <a:close/>
                <a:moveTo>
                  <a:pt x="16801" y="20030"/>
                </a:moveTo>
                <a:cubicBezTo>
                  <a:pt x="16801" y="20031"/>
                  <a:pt x="16799" y="20033"/>
                  <a:pt x="16799" y="20036"/>
                </a:cubicBezTo>
                <a:lnTo>
                  <a:pt x="16799" y="20037"/>
                </a:lnTo>
                <a:cubicBezTo>
                  <a:pt x="16799" y="20037"/>
                  <a:pt x="16798" y="20037"/>
                  <a:pt x="16798" y="20037"/>
                </a:cubicBezTo>
                <a:lnTo>
                  <a:pt x="16798" y="20037"/>
                </a:lnTo>
                <a:cubicBezTo>
                  <a:pt x="16798" y="20036"/>
                  <a:pt x="16798" y="20035"/>
                  <a:pt x="16798" y="20033"/>
                </a:cubicBezTo>
                <a:cubicBezTo>
                  <a:pt x="16797" y="20033"/>
                  <a:pt x="16796" y="20032"/>
                  <a:pt x="16796" y="20031"/>
                </a:cubicBezTo>
                <a:lnTo>
                  <a:pt x="16796" y="20031"/>
                </a:lnTo>
                <a:cubicBezTo>
                  <a:pt x="16796" y="20031"/>
                  <a:pt x="16796" y="20031"/>
                  <a:pt x="16796" y="20031"/>
                </a:cubicBezTo>
                <a:cubicBezTo>
                  <a:pt x="16798" y="20031"/>
                  <a:pt x="16800" y="20031"/>
                  <a:pt x="16801" y="20030"/>
                </a:cubicBezTo>
                <a:close/>
                <a:moveTo>
                  <a:pt x="16798" y="20038"/>
                </a:moveTo>
                <a:cubicBezTo>
                  <a:pt x="16798" y="20038"/>
                  <a:pt x="16799" y="20038"/>
                  <a:pt x="16799" y="20038"/>
                </a:cubicBezTo>
                <a:lnTo>
                  <a:pt x="16799" y="20039"/>
                </a:lnTo>
                <a:cubicBezTo>
                  <a:pt x="16799" y="20039"/>
                  <a:pt x="16799" y="20038"/>
                  <a:pt x="16798" y="20038"/>
                </a:cubicBezTo>
                <a:close/>
                <a:moveTo>
                  <a:pt x="9565" y="20085"/>
                </a:moveTo>
                <a:cubicBezTo>
                  <a:pt x="9567" y="20090"/>
                  <a:pt x="9569" y="20093"/>
                  <a:pt x="9570" y="20097"/>
                </a:cubicBezTo>
                <a:lnTo>
                  <a:pt x="9557" y="20097"/>
                </a:lnTo>
                <a:cubicBezTo>
                  <a:pt x="9559" y="20093"/>
                  <a:pt x="9561" y="20090"/>
                  <a:pt x="9565" y="20085"/>
                </a:cubicBezTo>
                <a:close/>
                <a:moveTo>
                  <a:pt x="19524" y="20453"/>
                </a:moveTo>
                <a:cubicBezTo>
                  <a:pt x="19525" y="20453"/>
                  <a:pt x="19526" y="20456"/>
                  <a:pt x="19526" y="20456"/>
                </a:cubicBezTo>
                <a:cubicBezTo>
                  <a:pt x="19526" y="20456"/>
                  <a:pt x="19525" y="20456"/>
                  <a:pt x="19524" y="20457"/>
                </a:cubicBezTo>
                <a:lnTo>
                  <a:pt x="19524" y="20453"/>
                </a:lnTo>
                <a:close/>
                <a:moveTo>
                  <a:pt x="18931" y="20631"/>
                </a:moveTo>
                <a:cubicBezTo>
                  <a:pt x="18942" y="20637"/>
                  <a:pt x="18955" y="20643"/>
                  <a:pt x="18971" y="20649"/>
                </a:cubicBezTo>
                <a:cubicBezTo>
                  <a:pt x="18964" y="20654"/>
                  <a:pt x="18958" y="20658"/>
                  <a:pt x="18951" y="20658"/>
                </a:cubicBezTo>
                <a:cubicBezTo>
                  <a:pt x="18950" y="20658"/>
                  <a:pt x="18949" y="20658"/>
                  <a:pt x="18947" y="20657"/>
                </a:cubicBezTo>
                <a:cubicBezTo>
                  <a:pt x="18939" y="20648"/>
                  <a:pt x="18935" y="20638"/>
                  <a:pt x="18931" y="20631"/>
                </a:cubicBezTo>
                <a:close/>
                <a:moveTo>
                  <a:pt x="19375" y="20671"/>
                </a:moveTo>
                <a:cubicBezTo>
                  <a:pt x="19375" y="20671"/>
                  <a:pt x="19376" y="20671"/>
                  <a:pt x="19376" y="20672"/>
                </a:cubicBezTo>
                <a:lnTo>
                  <a:pt x="19370" y="20672"/>
                </a:lnTo>
                <a:cubicBezTo>
                  <a:pt x="19372" y="20672"/>
                  <a:pt x="19374" y="20671"/>
                  <a:pt x="19375" y="20671"/>
                </a:cubicBezTo>
                <a:close/>
                <a:moveTo>
                  <a:pt x="16729" y="20746"/>
                </a:moveTo>
                <a:cubicBezTo>
                  <a:pt x="16734" y="20747"/>
                  <a:pt x="16736" y="20750"/>
                  <a:pt x="16741" y="20751"/>
                </a:cubicBezTo>
                <a:cubicBezTo>
                  <a:pt x="16734" y="20752"/>
                  <a:pt x="16726" y="20753"/>
                  <a:pt x="16720" y="20756"/>
                </a:cubicBezTo>
                <a:lnTo>
                  <a:pt x="16729" y="20746"/>
                </a:lnTo>
                <a:close/>
                <a:moveTo>
                  <a:pt x="20677" y="20969"/>
                </a:moveTo>
                <a:cubicBezTo>
                  <a:pt x="20680" y="20969"/>
                  <a:pt x="20681" y="20971"/>
                  <a:pt x="20684" y="20971"/>
                </a:cubicBezTo>
                <a:cubicBezTo>
                  <a:pt x="20684" y="20973"/>
                  <a:pt x="20683" y="20973"/>
                  <a:pt x="20683" y="20974"/>
                </a:cubicBezTo>
                <a:cubicBezTo>
                  <a:pt x="20681" y="20973"/>
                  <a:pt x="20680" y="20971"/>
                  <a:pt x="20677" y="20969"/>
                </a:cubicBezTo>
                <a:close/>
                <a:moveTo>
                  <a:pt x="19488" y="20967"/>
                </a:moveTo>
                <a:cubicBezTo>
                  <a:pt x="19483" y="20981"/>
                  <a:pt x="19481" y="20997"/>
                  <a:pt x="19478" y="21009"/>
                </a:cubicBezTo>
                <a:cubicBezTo>
                  <a:pt x="19472" y="21003"/>
                  <a:pt x="19468" y="20998"/>
                  <a:pt x="19463" y="20993"/>
                </a:cubicBezTo>
                <a:cubicBezTo>
                  <a:pt x="19470" y="20986"/>
                  <a:pt x="19478" y="20977"/>
                  <a:pt x="19488" y="20967"/>
                </a:cubicBezTo>
                <a:close/>
                <a:moveTo>
                  <a:pt x="17383" y="21070"/>
                </a:moveTo>
                <a:cubicBezTo>
                  <a:pt x="17384" y="21075"/>
                  <a:pt x="17389" y="21079"/>
                  <a:pt x="17390" y="21083"/>
                </a:cubicBezTo>
                <a:cubicBezTo>
                  <a:pt x="17389" y="21085"/>
                  <a:pt x="17389" y="21087"/>
                  <a:pt x="17388" y="21088"/>
                </a:cubicBezTo>
                <a:lnTo>
                  <a:pt x="17383" y="21070"/>
                </a:lnTo>
                <a:close/>
                <a:moveTo>
                  <a:pt x="21132" y="21131"/>
                </a:moveTo>
                <a:cubicBezTo>
                  <a:pt x="21132" y="21133"/>
                  <a:pt x="21134" y="21133"/>
                  <a:pt x="21134" y="21135"/>
                </a:cubicBezTo>
                <a:lnTo>
                  <a:pt x="21136" y="21135"/>
                </a:lnTo>
                <a:cubicBezTo>
                  <a:pt x="21136" y="21135"/>
                  <a:pt x="21136" y="21135"/>
                  <a:pt x="21135" y="21135"/>
                </a:cubicBezTo>
                <a:cubicBezTo>
                  <a:pt x="21135" y="21135"/>
                  <a:pt x="21134" y="21135"/>
                  <a:pt x="21134" y="21135"/>
                </a:cubicBezTo>
                <a:cubicBezTo>
                  <a:pt x="21132" y="21135"/>
                  <a:pt x="21131" y="21136"/>
                  <a:pt x="21130" y="21136"/>
                </a:cubicBezTo>
                <a:cubicBezTo>
                  <a:pt x="21131" y="21135"/>
                  <a:pt x="21131" y="21133"/>
                  <a:pt x="21132" y="21131"/>
                </a:cubicBezTo>
                <a:close/>
                <a:moveTo>
                  <a:pt x="9083" y="21171"/>
                </a:moveTo>
                <a:cubicBezTo>
                  <a:pt x="9083" y="21171"/>
                  <a:pt x="9083" y="21172"/>
                  <a:pt x="9084" y="21172"/>
                </a:cubicBezTo>
                <a:lnTo>
                  <a:pt x="9083" y="21172"/>
                </a:lnTo>
                <a:lnTo>
                  <a:pt x="9083" y="21171"/>
                </a:lnTo>
                <a:close/>
                <a:moveTo>
                  <a:pt x="21094" y="21250"/>
                </a:moveTo>
                <a:lnTo>
                  <a:pt x="21095" y="21252"/>
                </a:lnTo>
                <a:lnTo>
                  <a:pt x="21095" y="21252"/>
                </a:lnTo>
                <a:cubicBezTo>
                  <a:pt x="21094" y="21251"/>
                  <a:pt x="21093" y="21251"/>
                  <a:pt x="21090" y="21251"/>
                </a:cubicBezTo>
                <a:cubicBezTo>
                  <a:pt x="21092" y="21251"/>
                  <a:pt x="21092" y="21250"/>
                  <a:pt x="21094" y="21250"/>
                </a:cubicBezTo>
                <a:close/>
                <a:moveTo>
                  <a:pt x="17455" y="21275"/>
                </a:moveTo>
                <a:cubicBezTo>
                  <a:pt x="17462" y="21275"/>
                  <a:pt x="17468" y="21277"/>
                  <a:pt x="17475" y="21278"/>
                </a:cubicBezTo>
                <a:cubicBezTo>
                  <a:pt x="17472" y="21287"/>
                  <a:pt x="17468" y="21296"/>
                  <a:pt x="17467" y="21307"/>
                </a:cubicBezTo>
                <a:cubicBezTo>
                  <a:pt x="17462" y="21296"/>
                  <a:pt x="17460" y="21286"/>
                  <a:pt x="17455" y="21275"/>
                </a:cubicBezTo>
                <a:close/>
                <a:moveTo>
                  <a:pt x="10137" y="21337"/>
                </a:moveTo>
                <a:cubicBezTo>
                  <a:pt x="10138" y="21338"/>
                  <a:pt x="10138" y="21340"/>
                  <a:pt x="10138" y="21341"/>
                </a:cubicBezTo>
                <a:cubicBezTo>
                  <a:pt x="10137" y="21341"/>
                  <a:pt x="10135" y="21340"/>
                  <a:pt x="10135" y="21340"/>
                </a:cubicBezTo>
                <a:cubicBezTo>
                  <a:pt x="10135" y="21338"/>
                  <a:pt x="10135" y="21338"/>
                  <a:pt x="10137" y="21337"/>
                </a:cubicBezTo>
                <a:close/>
                <a:moveTo>
                  <a:pt x="10414" y="21424"/>
                </a:moveTo>
                <a:cubicBezTo>
                  <a:pt x="10413" y="21427"/>
                  <a:pt x="10413" y="21428"/>
                  <a:pt x="10409" y="21431"/>
                </a:cubicBezTo>
                <a:cubicBezTo>
                  <a:pt x="10407" y="21430"/>
                  <a:pt x="10405" y="21428"/>
                  <a:pt x="10402" y="21427"/>
                </a:cubicBezTo>
                <a:cubicBezTo>
                  <a:pt x="10407" y="21425"/>
                  <a:pt x="10409" y="21424"/>
                  <a:pt x="10414" y="21424"/>
                </a:cubicBezTo>
                <a:close/>
                <a:moveTo>
                  <a:pt x="22184" y="21502"/>
                </a:moveTo>
                <a:cubicBezTo>
                  <a:pt x="22182" y="21502"/>
                  <a:pt x="22181" y="21502"/>
                  <a:pt x="22179" y="21502"/>
                </a:cubicBezTo>
                <a:cubicBezTo>
                  <a:pt x="22177" y="21502"/>
                  <a:pt x="22175" y="21502"/>
                  <a:pt x="22172" y="21502"/>
                </a:cubicBezTo>
                <a:close/>
                <a:moveTo>
                  <a:pt x="20513" y="21655"/>
                </a:moveTo>
                <a:cubicBezTo>
                  <a:pt x="20517" y="21662"/>
                  <a:pt x="20522" y="21670"/>
                  <a:pt x="20525" y="21677"/>
                </a:cubicBezTo>
                <a:cubicBezTo>
                  <a:pt x="20515" y="21673"/>
                  <a:pt x="20509" y="21667"/>
                  <a:pt x="20509" y="21656"/>
                </a:cubicBezTo>
                <a:lnTo>
                  <a:pt x="20509" y="21656"/>
                </a:lnTo>
                <a:cubicBezTo>
                  <a:pt x="20509" y="21657"/>
                  <a:pt x="20509" y="21657"/>
                  <a:pt x="20510" y="21657"/>
                </a:cubicBezTo>
                <a:cubicBezTo>
                  <a:pt x="20511" y="21657"/>
                  <a:pt x="20513" y="21656"/>
                  <a:pt x="20513" y="21655"/>
                </a:cubicBezTo>
                <a:close/>
                <a:moveTo>
                  <a:pt x="20560" y="21769"/>
                </a:moveTo>
                <a:cubicBezTo>
                  <a:pt x="20563" y="21779"/>
                  <a:pt x="20567" y="21788"/>
                  <a:pt x="20570" y="21797"/>
                </a:cubicBezTo>
                <a:cubicBezTo>
                  <a:pt x="20558" y="21791"/>
                  <a:pt x="20546" y="21782"/>
                  <a:pt x="20560" y="21769"/>
                </a:cubicBezTo>
                <a:close/>
                <a:moveTo>
                  <a:pt x="9060" y="21839"/>
                </a:moveTo>
                <a:lnTo>
                  <a:pt x="9060" y="21839"/>
                </a:lnTo>
                <a:cubicBezTo>
                  <a:pt x="9059" y="21848"/>
                  <a:pt x="9058" y="21851"/>
                  <a:pt x="9055" y="21851"/>
                </a:cubicBezTo>
                <a:cubicBezTo>
                  <a:pt x="9054" y="21851"/>
                  <a:pt x="9053" y="21851"/>
                  <a:pt x="9052" y="21851"/>
                </a:cubicBezTo>
                <a:cubicBezTo>
                  <a:pt x="9048" y="21851"/>
                  <a:pt x="9046" y="21851"/>
                  <a:pt x="9042" y="21849"/>
                </a:cubicBezTo>
                <a:cubicBezTo>
                  <a:pt x="9048" y="21847"/>
                  <a:pt x="9054" y="21842"/>
                  <a:pt x="9060" y="21839"/>
                </a:cubicBezTo>
                <a:close/>
                <a:moveTo>
                  <a:pt x="9879" y="21896"/>
                </a:moveTo>
                <a:lnTo>
                  <a:pt x="9879" y="21896"/>
                </a:lnTo>
                <a:cubicBezTo>
                  <a:pt x="9879" y="21897"/>
                  <a:pt x="9879" y="21897"/>
                  <a:pt x="9879" y="21897"/>
                </a:cubicBezTo>
                <a:lnTo>
                  <a:pt x="9879" y="21897"/>
                </a:lnTo>
                <a:cubicBezTo>
                  <a:pt x="9879" y="21897"/>
                  <a:pt x="9879" y="21896"/>
                  <a:pt x="9879" y="21896"/>
                </a:cubicBezTo>
                <a:close/>
                <a:moveTo>
                  <a:pt x="22317" y="22039"/>
                </a:moveTo>
                <a:cubicBezTo>
                  <a:pt x="22317" y="22039"/>
                  <a:pt x="22319" y="22040"/>
                  <a:pt x="22317" y="22040"/>
                </a:cubicBezTo>
                <a:lnTo>
                  <a:pt x="22317" y="22039"/>
                </a:lnTo>
                <a:close/>
                <a:moveTo>
                  <a:pt x="10954" y="22388"/>
                </a:moveTo>
                <a:cubicBezTo>
                  <a:pt x="10954" y="22388"/>
                  <a:pt x="10954" y="22389"/>
                  <a:pt x="10954" y="22389"/>
                </a:cubicBezTo>
                <a:cubicBezTo>
                  <a:pt x="10953" y="22389"/>
                  <a:pt x="10953" y="22388"/>
                  <a:pt x="10954" y="22388"/>
                </a:cubicBezTo>
                <a:close/>
                <a:moveTo>
                  <a:pt x="10960" y="22388"/>
                </a:moveTo>
                <a:cubicBezTo>
                  <a:pt x="10959" y="22389"/>
                  <a:pt x="10959" y="22390"/>
                  <a:pt x="10956" y="22392"/>
                </a:cubicBezTo>
                <a:lnTo>
                  <a:pt x="10956" y="22389"/>
                </a:lnTo>
                <a:cubicBezTo>
                  <a:pt x="10956" y="22388"/>
                  <a:pt x="10959" y="22388"/>
                  <a:pt x="10960" y="22388"/>
                </a:cubicBezTo>
                <a:close/>
                <a:moveTo>
                  <a:pt x="19686" y="22405"/>
                </a:moveTo>
                <a:lnTo>
                  <a:pt x="19686" y="22405"/>
                </a:lnTo>
                <a:cubicBezTo>
                  <a:pt x="19687" y="22405"/>
                  <a:pt x="19691" y="22406"/>
                  <a:pt x="19692" y="22406"/>
                </a:cubicBezTo>
                <a:cubicBezTo>
                  <a:pt x="19692" y="22407"/>
                  <a:pt x="19692" y="22408"/>
                  <a:pt x="19691" y="22411"/>
                </a:cubicBezTo>
                <a:cubicBezTo>
                  <a:pt x="19688" y="22408"/>
                  <a:pt x="19687" y="22406"/>
                  <a:pt x="19686" y="22405"/>
                </a:cubicBezTo>
                <a:close/>
                <a:moveTo>
                  <a:pt x="20719" y="22441"/>
                </a:moveTo>
                <a:lnTo>
                  <a:pt x="20719" y="22447"/>
                </a:lnTo>
                <a:cubicBezTo>
                  <a:pt x="20719" y="22448"/>
                  <a:pt x="20720" y="22448"/>
                  <a:pt x="20720" y="22449"/>
                </a:cubicBezTo>
                <a:lnTo>
                  <a:pt x="20717" y="22447"/>
                </a:lnTo>
                <a:lnTo>
                  <a:pt x="20717" y="22448"/>
                </a:lnTo>
                <a:lnTo>
                  <a:pt x="20714" y="22444"/>
                </a:lnTo>
                <a:lnTo>
                  <a:pt x="20719" y="22441"/>
                </a:lnTo>
                <a:close/>
                <a:moveTo>
                  <a:pt x="19692" y="22450"/>
                </a:moveTo>
                <a:cubicBezTo>
                  <a:pt x="19693" y="22450"/>
                  <a:pt x="19693" y="22450"/>
                  <a:pt x="19694" y="22452"/>
                </a:cubicBezTo>
                <a:cubicBezTo>
                  <a:pt x="19692" y="22453"/>
                  <a:pt x="19692" y="22454"/>
                  <a:pt x="19691" y="22455"/>
                </a:cubicBezTo>
                <a:cubicBezTo>
                  <a:pt x="19691" y="22454"/>
                  <a:pt x="19691" y="22452"/>
                  <a:pt x="19692" y="22452"/>
                </a:cubicBezTo>
                <a:lnTo>
                  <a:pt x="19691" y="22450"/>
                </a:lnTo>
                <a:close/>
                <a:moveTo>
                  <a:pt x="7868" y="22540"/>
                </a:moveTo>
                <a:cubicBezTo>
                  <a:pt x="7868" y="22544"/>
                  <a:pt x="7868" y="22549"/>
                  <a:pt x="7867" y="22551"/>
                </a:cubicBezTo>
                <a:lnTo>
                  <a:pt x="7861" y="22545"/>
                </a:lnTo>
                <a:cubicBezTo>
                  <a:pt x="7864" y="22544"/>
                  <a:pt x="7865" y="22543"/>
                  <a:pt x="7868" y="22540"/>
                </a:cubicBezTo>
                <a:close/>
                <a:moveTo>
                  <a:pt x="21060" y="22767"/>
                </a:moveTo>
                <a:cubicBezTo>
                  <a:pt x="21060" y="22768"/>
                  <a:pt x="21060" y="22768"/>
                  <a:pt x="21060" y="22768"/>
                </a:cubicBezTo>
                <a:cubicBezTo>
                  <a:pt x="21060" y="22768"/>
                  <a:pt x="21060" y="22768"/>
                  <a:pt x="21060" y="22767"/>
                </a:cubicBezTo>
                <a:close/>
                <a:moveTo>
                  <a:pt x="19934" y="22911"/>
                </a:moveTo>
                <a:cubicBezTo>
                  <a:pt x="19937" y="22916"/>
                  <a:pt x="19938" y="22918"/>
                  <a:pt x="19938" y="22922"/>
                </a:cubicBezTo>
                <a:cubicBezTo>
                  <a:pt x="19934" y="22918"/>
                  <a:pt x="19933" y="22916"/>
                  <a:pt x="19931" y="22915"/>
                </a:cubicBezTo>
                <a:cubicBezTo>
                  <a:pt x="19932" y="22912"/>
                  <a:pt x="19933" y="22911"/>
                  <a:pt x="19934" y="22911"/>
                </a:cubicBezTo>
                <a:close/>
                <a:moveTo>
                  <a:pt x="7849" y="23258"/>
                </a:moveTo>
                <a:cubicBezTo>
                  <a:pt x="7850" y="23258"/>
                  <a:pt x="7850" y="23259"/>
                  <a:pt x="7850" y="23259"/>
                </a:cubicBezTo>
                <a:lnTo>
                  <a:pt x="7849" y="23259"/>
                </a:lnTo>
                <a:cubicBezTo>
                  <a:pt x="7849" y="23258"/>
                  <a:pt x="7849" y="23258"/>
                  <a:pt x="7849" y="23258"/>
                </a:cubicBezTo>
                <a:close/>
                <a:moveTo>
                  <a:pt x="19706" y="23496"/>
                </a:moveTo>
                <a:cubicBezTo>
                  <a:pt x="19710" y="23497"/>
                  <a:pt x="19711" y="23497"/>
                  <a:pt x="19715" y="23499"/>
                </a:cubicBezTo>
                <a:lnTo>
                  <a:pt x="19710" y="23503"/>
                </a:lnTo>
                <a:cubicBezTo>
                  <a:pt x="19709" y="23500"/>
                  <a:pt x="19709" y="23499"/>
                  <a:pt x="19706" y="23496"/>
                </a:cubicBezTo>
                <a:close/>
                <a:moveTo>
                  <a:pt x="21270" y="23655"/>
                </a:moveTo>
                <a:lnTo>
                  <a:pt x="21270" y="23656"/>
                </a:lnTo>
                <a:lnTo>
                  <a:pt x="21280" y="23661"/>
                </a:lnTo>
                <a:cubicBezTo>
                  <a:pt x="21276" y="23661"/>
                  <a:pt x="21274" y="23662"/>
                  <a:pt x="21272" y="23662"/>
                </a:cubicBezTo>
                <a:cubicBezTo>
                  <a:pt x="21270" y="23661"/>
                  <a:pt x="21270" y="23659"/>
                  <a:pt x="21269" y="23656"/>
                </a:cubicBezTo>
                <a:lnTo>
                  <a:pt x="21270" y="23655"/>
                </a:lnTo>
                <a:close/>
                <a:moveTo>
                  <a:pt x="10991" y="23981"/>
                </a:moveTo>
                <a:lnTo>
                  <a:pt x="10991" y="23981"/>
                </a:lnTo>
                <a:cubicBezTo>
                  <a:pt x="11001" y="23986"/>
                  <a:pt x="11008" y="23994"/>
                  <a:pt x="11009" y="24000"/>
                </a:cubicBezTo>
                <a:lnTo>
                  <a:pt x="10991" y="23981"/>
                </a:lnTo>
                <a:close/>
                <a:moveTo>
                  <a:pt x="7360" y="23983"/>
                </a:moveTo>
                <a:cubicBezTo>
                  <a:pt x="7357" y="23990"/>
                  <a:pt x="7356" y="23996"/>
                  <a:pt x="7352" y="24002"/>
                </a:cubicBezTo>
                <a:cubicBezTo>
                  <a:pt x="7354" y="23996"/>
                  <a:pt x="7356" y="23989"/>
                  <a:pt x="7358" y="23983"/>
                </a:cubicBezTo>
                <a:close/>
                <a:moveTo>
                  <a:pt x="11176" y="24302"/>
                </a:moveTo>
                <a:cubicBezTo>
                  <a:pt x="11176" y="24303"/>
                  <a:pt x="11176" y="24303"/>
                  <a:pt x="11177" y="24306"/>
                </a:cubicBezTo>
                <a:lnTo>
                  <a:pt x="11176" y="24306"/>
                </a:lnTo>
                <a:lnTo>
                  <a:pt x="11176" y="24302"/>
                </a:lnTo>
                <a:close/>
                <a:moveTo>
                  <a:pt x="11218" y="24421"/>
                </a:moveTo>
                <a:cubicBezTo>
                  <a:pt x="11219" y="24423"/>
                  <a:pt x="11220" y="24426"/>
                  <a:pt x="11221" y="24428"/>
                </a:cubicBezTo>
                <a:cubicBezTo>
                  <a:pt x="11220" y="24428"/>
                  <a:pt x="11218" y="24427"/>
                  <a:pt x="11217" y="24427"/>
                </a:cubicBezTo>
                <a:cubicBezTo>
                  <a:pt x="11217" y="24423"/>
                  <a:pt x="11217" y="24422"/>
                  <a:pt x="11218" y="24421"/>
                </a:cubicBezTo>
                <a:close/>
                <a:moveTo>
                  <a:pt x="9240" y="24739"/>
                </a:moveTo>
                <a:cubicBezTo>
                  <a:pt x="9247" y="24741"/>
                  <a:pt x="9256" y="24741"/>
                  <a:pt x="9263" y="24744"/>
                </a:cubicBezTo>
                <a:lnTo>
                  <a:pt x="9250" y="24757"/>
                </a:lnTo>
                <a:lnTo>
                  <a:pt x="9240" y="24739"/>
                </a:lnTo>
                <a:close/>
                <a:moveTo>
                  <a:pt x="9168" y="24931"/>
                </a:moveTo>
                <a:lnTo>
                  <a:pt x="9168" y="24932"/>
                </a:lnTo>
                <a:lnTo>
                  <a:pt x="9167" y="24932"/>
                </a:lnTo>
                <a:cubicBezTo>
                  <a:pt x="9168" y="24932"/>
                  <a:pt x="9168" y="24932"/>
                  <a:pt x="9168" y="24931"/>
                </a:cubicBezTo>
                <a:close/>
                <a:moveTo>
                  <a:pt x="21683" y="25118"/>
                </a:moveTo>
                <a:lnTo>
                  <a:pt x="21683" y="25118"/>
                </a:lnTo>
                <a:cubicBezTo>
                  <a:pt x="21688" y="25124"/>
                  <a:pt x="21690" y="25131"/>
                  <a:pt x="21694" y="25140"/>
                </a:cubicBezTo>
                <a:lnTo>
                  <a:pt x="21691" y="25140"/>
                </a:lnTo>
                <a:cubicBezTo>
                  <a:pt x="21689" y="25131"/>
                  <a:pt x="21685" y="25124"/>
                  <a:pt x="21683" y="25118"/>
                </a:cubicBezTo>
                <a:close/>
                <a:moveTo>
                  <a:pt x="9149" y="27104"/>
                </a:moveTo>
                <a:cubicBezTo>
                  <a:pt x="9148" y="27107"/>
                  <a:pt x="9148" y="27108"/>
                  <a:pt x="9145" y="27108"/>
                </a:cubicBezTo>
                <a:cubicBezTo>
                  <a:pt x="9145" y="27107"/>
                  <a:pt x="9144" y="27107"/>
                  <a:pt x="9144" y="27104"/>
                </a:cubicBezTo>
                <a:close/>
                <a:moveTo>
                  <a:pt x="8968" y="27692"/>
                </a:moveTo>
                <a:cubicBezTo>
                  <a:pt x="8965" y="27694"/>
                  <a:pt x="8965" y="27694"/>
                  <a:pt x="8964" y="27694"/>
                </a:cubicBezTo>
                <a:lnTo>
                  <a:pt x="8963" y="27692"/>
                </a:lnTo>
                <a:close/>
                <a:moveTo>
                  <a:pt x="124" y="1"/>
                </a:moveTo>
                <a:cubicBezTo>
                  <a:pt x="103" y="1"/>
                  <a:pt x="81" y="12"/>
                  <a:pt x="58" y="44"/>
                </a:cubicBezTo>
                <a:cubicBezTo>
                  <a:pt x="57" y="45"/>
                  <a:pt x="57" y="46"/>
                  <a:pt x="57" y="50"/>
                </a:cubicBezTo>
                <a:cubicBezTo>
                  <a:pt x="1" y="126"/>
                  <a:pt x="35" y="192"/>
                  <a:pt x="82" y="256"/>
                </a:cubicBezTo>
                <a:cubicBezTo>
                  <a:pt x="82" y="256"/>
                  <a:pt x="83" y="256"/>
                  <a:pt x="83" y="258"/>
                </a:cubicBezTo>
                <a:cubicBezTo>
                  <a:pt x="215" y="666"/>
                  <a:pt x="479" y="1002"/>
                  <a:pt x="693" y="1365"/>
                </a:cubicBezTo>
                <a:cubicBezTo>
                  <a:pt x="731" y="1430"/>
                  <a:pt x="771" y="1496"/>
                  <a:pt x="809" y="1560"/>
                </a:cubicBezTo>
                <a:lnTo>
                  <a:pt x="809" y="1561"/>
                </a:lnTo>
                <a:cubicBezTo>
                  <a:pt x="899" y="1699"/>
                  <a:pt x="990" y="1837"/>
                  <a:pt x="1080" y="1975"/>
                </a:cubicBezTo>
                <a:cubicBezTo>
                  <a:pt x="1097" y="2036"/>
                  <a:pt x="1136" y="2085"/>
                  <a:pt x="1175" y="2132"/>
                </a:cubicBezTo>
                <a:cubicBezTo>
                  <a:pt x="1176" y="2131"/>
                  <a:pt x="1176" y="2129"/>
                  <a:pt x="1176" y="2127"/>
                </a:cubicBezTo>
                <a:lnTo>
                  <a:pt x="1176" y="2131"/>
                </a:lnTo>
                <a:lnTo>
                  <a:pt x="1212" y="2171"/>
                </a:lnTo>
                <a:cubicBezTo>
                  <a:pt x="1212" y="2171"/>
                  <a:pt x="1212" y="2173"/>
                  <a:pt x="1211" y="2173"/>
                </a:cubicBezTo>
                <a:cubicBezTo>
                  <a:pt x="1266" y="2304"/>
                  <a:pt x="1358" y="2412"/>
                  <a:pt x="1448" y="2517"/>
                </a:cubicBezTo>
                <a:lnTo>
                  <a:pt x="1450" y="2517"/>
                </a:lnTo>
                <a:cubicBezTo>
                  <a:pt x="1517" y="2708"/>
                  <a:pt x="1640" y="2868"/>
                  <a:pt x="1754" y="3029"/>
                </a:cubicBezTo>
                <a:cubicBezTo>
                  <a:pt x="1755" y="3031"/>
                  <a:pt x="1757" y="3035"/>
                  <a:pt x="1758" y="3036"/>
                </a:cubicBezTo>
                <a:cubicBezTo>
                  <a:pt x="1775" y="3090"/>
                  <a:pt x="1799" y="3139"/>
                  <a:pt x="1836" y="3181"/>
                </a:cubicBezTo>
                <a:lnTo>
                  <a:pt x="1836" y="3186"/>
                </a:lnTo>
                <a:lnTo>
                  <a:pt x="1980" y="3433"/>
                </a:lnTo>
                <a:cubicBezTo>
                  <a:pt x="1979" y="3478"/>
                  <a:pt x="2031" y="3491"/>
                  <a:pt x="2038" y="3530"/>
                </a:cubicBezTo>
                <a:lnTo>
                  <a:pt x="2038" y="3530"/>
                </a:lnTo>
                <a:cubicBezTo>
                  <a:pt x="2031" y="3548"/>
                  <a:pt x="2043" y="3560"/>
                  <a:pt x="2052" y="3577"/>
                </a:cubicBezTo>
                <a:cubicBezTo>
                  <a:pt x="2176" y="3780"/>
                  <a:pt x="2288" y="3991"/>
                  <a:pt x="2397" y="4202"/>
                </a:cubicBezTo>
                <a:cubicBezTo>
                  <a:pt x="2519" y="4446"/>
                  <a:pt x="2655" y="4684"/>
                  <a:pt x="2787" y="4925"/>
                </a:cubicBezTo>
                <a:lnTo>
                  <a:pt x="2787" y="4926"/>
                </a:lnTo>
                <a:cubicBezTo>
                  <a:pt x="2782" y="4962"/>
                  <a:pt x="2813" y="4982"/>
                  <a:pt x="2828" y="5009"/>
                </a:cubicBezTo>
                <a:cubicBezTo>
                  <a:pt x="2834" y="5026"/>
                  <a:pt x="2836" y="5044"/>
                  <a:pt x="2843" y="5058"/>
                </a:cubicBezTo>
                <a:cubicBezTo>
                  <a:pt x="3095" y="5490"/>
                  <a:pt x="3316" y="5933"/>
                  <a:pt x="3436" y="6421"/>
                </a:cubicBezTo>
                <a:cubicBezTo>
                  <a:pt x="3484" y="6616"/>
                  <a:pt x="3549" y="6810"/>
                  <a:pt x="3605" y="7003"/>
                </a:cubicBezTo>
                <a:cubicBezTo>
                  <a:pt x="3610" y="7048"/>
                  <a:pt x="3610" y="7091"/>
                  <a:pt x="3621" y="7137"/>
                </a:cubicBezTo>
                <a:cubicBezTo>
                  <a:pt x="3676" y="7433"/>
                  <a:pt x="3685" y="7737"/>
                  <a:pt x="3721" y="8034"/>
                </a:cubicBezTo>
                <a:cubicBezTo>
                  <a:pt x="3751" y="8279"/>
                  <a:pt x="3728" y="8525"/>
                  <a:pt x="3757" y="8769"/>
                </a:cubicBezTo>
                <a:lnTo>
                  <a:pt x="3755" y="8771"/>
                </a:lnTo>
                <a:cubicBezTo>
                  <a:pt x="3757" y="8780"/>
                  <a:pt x="3757" y="8790"/>
                  <a:pt x="3758" y="8799"/>
                </a:cubicBezTo>
                <a:cubicBezTo>
                  <a:pt x="3758" y="8802"/>
                  <a:pt x="3757" y="8804"/>
                  <a:pt x="3757" y="8807"/>
                </a:cubicBezTo>
                <a:cubicBezTo>
                  <a:pt x="3770" y="8963"/>
                  <a:pt x="3731" y="9119"/>
                  <a:pt x="3764" y="9273"/>
                </a:cubicBezTo>
                <a:lnTo>
                  <a:pt x="3767" y="9273"/>
                </a:lnTo>
                <a:lnTo>
                  <a:pt x="3767" y="9618"/>
                </a:lnTo>
                <a:cubicBezTo>
                  <a:pt x="3760" y="9652"/>
                  <a:pt x="3745" y="9686"/>
                  <a:pt x="3763" y="9719"/>
                </a:cubicBezTo>
                <a:lnTo>
                  <a:pt x="3761" y="9719"/>
                </a:lnTo>
                <a:cubicBezTo>
                  <a:pt x="3749" y="10055"/>
                  <a:pt x="3755" y="10391"/>
                  <a:pt x="3781" y="10727"/>
                </a:cubicBezTo>
                <a:cubicBezTo>
                  <a:pt x="3781" y="10781"/>
                  <a:pt x="3779" y="10835"/>
                  <a:pt x="3778" y="10889"/>
                </a:cubicBezTo>
                <a:lnTo>
                  <a:pt x="3800" y="11272"/>
                </a:lnTo>
                <a:cubicBezTo>
                  <a:pt x="3802" y="11284"/>
                  <a:pt x="3802" y="11299"/>
                  <a:pt x="3803" y="11311"/>
                </a:cubicBezTo>
                <a:lnTo>
                  <a:pt x="3805" y="11311"/>
                </a:lnTo>
                <a:cubicBezTo>
                  <a:pt x="3805" y="11311"/>
                  <a:pt x="3803" y="11311"/>
                  <a:pt x="3803" y="11312"/>
                </a:cubicBezTo>
                <a:cubicBezTo>
                  <a:pt x="3826" y="11588"/>
                  <a:pt x="3848" y="11865"/>
                  <a:pt x="3872" y="12141"/>
                </a:cubicBezTo>
                <a:lnTo>
                  <a:pt x="3871" y="12141"/>
                </a:lnTo>
                <a:cubicBezTo>
                  <a:pt x="3931" y="12592"/>
                  <a:pt x="3980" y="13047"/>
                  <a:pt x="4102" y="13485"/>
                </a:cubicBezTo>
                <a:cubicBezTo>
                  <a:pt x="4211" y="13886"/>
                  <a:pt x="4328" y="14288"/>
                  <a:pt x="4550" y="14647"/>
                </a:cubicBezTo>
                <a:cubicBezTo>
                  <a:pt x="4611" y="14815"/>
                  <a:pt x="4731" y="14935"/>
                  <a:pt x="4879" y="15031"/>
                </a:cubicBezTo>
                <a:cubicBezTo>
                  <a:pt x="4895" y="15051"/>
                  <a:pt x="4914" y="15069"/>
                  <a:pt x="4940" y="15069"/>
                </a:cubicBezTo>
                <a:cubicBezTo>
                  <a:pt x="4945" y="15069"/>
                  <a:pt x="4951" y="15069"/>
                  <a:pt x="4958" y="15067"/>
                </a:cubicBezTo>
                <a:cubicBezTo>
                  <a:pt x="4958" y="15067"/>
                  <a:pt x="4959" y="15067"/>
                  <a:pt x="4959" y="15065"/>
                </a:cubicBezTo>
                <a:cubicBezTo>
                  <a:pt x="5027" y="15087"/>
                  <a:pt x="5081" y="15098"/>
                  <a:pt x="5128" y="15098"/>
                </a:cubicBezTo>
                <a:cubicBezTo>
                  <a:pt x="5221" y="15098"/>
                  <a:pt x="5287" y="15052"/>
                  <a:pt x="5379" y="14942"/>
                </a:cubicBezTo>
                <a:lnTo>
                  <a:pt x="5379" y="14943"/>
                </a:lnTo>
                <a:cubicBezTo>
                  <a:pt x="5456" y="14823"/>
                  <a:pt x="5584" y="14732"/>
                  <a:pt x="5592" y="14574"/>
                </a:cubicBezTo>
                <a:cubicBezTo>
                  <a:pt x="5710" y="14395"/>
                  <a:pt x="5736" y="14186"/>
                  <a:pt x="5775" y="13983"/>
                </a:cubicBezTo>
                <a:lnTo>
                  <a:pt x="5775" y="13983"/>
                </a:lnTo>
                <a:cubicBezTo>
                  <a:pt x="5774" y="13983"/>
                  <a:pt x="5774" y="13986"/>
                  <a:pt x="5772" y="13986"/>
                </a:cubicBezTo>
                <a:cubicBezTo>
                  <a:pt x="5772" y="13983"/>
                  <a:pt x="5774" y="13983"/>
                  <a:pt x="5775" y="13982"/>
                </a:cubicBezTo>
                <a:lnTo>
                  <a:pt x="5775" y="13983"/>
                </a:lnTo>
                <a:cubicBezTo>
                  <a:pt x="5775" y="13986"/>
                  <a:pt x="5775" y="13986"/>
                  <a:pt x="5776" y="13987"/>
                </a:cubicBezTo>
                <a:cubicBezTo>
                  <a:pt x="5816" y="13939"/>
                  <a:pt x="5820" y="13884"/>
                  <a:pt x="5812" y="13824"/>
                </a:cubicBezTo>
                <a:lnTo>
                  <a:pt x="5812" y="13824"/>
                </a:lnTo>
                <a:cubicBezTo>
                  <a:pt x="5812" y="13825"/>
                  <a:pt x="5811" y="13825"/>
                  <a:pt x="5811" y="13826"/>
                </a:cubicBezTo>
                <a:cubicBezTo>
                  <a:pt x="5811" y="13825"/>
                  <a:pt x="5811" y="13825"/>
                  <a:pt x="5812" y="13824"/>
                </a:cubicBezTo>
                <a:lnTo>
                  <a:pt x="5812" y="13824"/>
                </a:lnTo>
                <a:cubicBezTo>
                  <a:pt x="5812" y="13824"/>
                  <a:pt x="5812" y="13824"/>
                  <a:pt x="5812" y="13824"/>
                </a:cubicBezTo>
                <a:cubicBezTo>
                  <a:pt x="5826" y="13741"/>
                  <a:pt x="5841" y="13658"/>
                  <a:pt x="5854" y="13576"/>
                </a:cubicBezTo>
                <a:cubicBezTo>
                  <a:pt x="5866" y="13473"/>
                  <a:pt x="5902" y="13371"/>
                  <a:pt x="5886" y="13264"/>
                </a:cubicBezTo>
                <a:lnTo>
                  <a:pt x="5886" y="13264"/>
                </a:lnTo>
                <a:cubicBezTo>
                  <a:pt x="5884" y="13264"/>
                  <a:pt x="5884" y="13266"/>
                  <a:pt x="5883" y="13266"/>
                </a:cubicBezTo>
                <a:lnTo>
                  <a:pt x="5886" y="13263"/>
                </a:lnTo>
                <a:cubicBezTo>
                  <a:pt x="5917" y="13195"/>
                  <a:pt x="5883" y="13120"/>
                  <a:pt x="5905" y="13052"/>
                </a:cubicBezTo>
                <a:cubicBezTo>
                  <a:pt x="5920" y="12968"/>
                  <a:pt x="5931" y="12882"/>
                  <a:pt x="5917" y="12795"/>
                </a:cubicBezTo>
                <a:cubicBezTo>
                  <a:pt x="5916" y="12770"/>
                  <a:pt x="5914" y="12744"/>
                  <a:pt x="5911" y="12720"/>
                </a:cubicBezTo>
                <a:lnTo>
                  <a:pt x="5911" y="12718"/>
                </a:lnTo>
                <a:lnTo>
                  <a:pt x="5913" y="12720"/>
                </a:lnTo>
                <a:cubicBezTo>
                  <a:pt x="5917" y="12687"/>
                  <a:pt x="5920" y="12654"/>
                  <a:pt x="5925" y="12621"/>
                </a:cubicBezTo>
                <a:lnTo>
                  <a:pt x="5925" y="12620"/>
                </a:lnTo>
                <a:cubicBezTo>
                  <a:pt x="5944" y="12583"/>
                  <a:pt x="5928" y="12544"/>
                  <a:pt x="5926" y="12507"/>
                </a:cubicBezTo>
                <a:cubicBezTo>
                  <a:pt x="5926" y="12507"/>
                  <a:pt x="5926" y="12506"/>
                  <a:pt x="5928" y="12506"/>
                </a:cubicBezTo>
                <a:cubicBezTo>
                  <a:pt x="5929" y="12428"/>
                  <a:pt x="5929" y="12349"/>
                  <a:pt x="5931" y="12272"/>
                </a:cubicBezTo>
                <a:lnTo>
                  <a:pt x="5931" y="12272"/>
                </a:lnTo>
                <a:cubicBezTo>
                  <a:pt x="5931" y="12273"/>
                  <a:pt x="5929" y="12273"/>
                  <a:pt x="5929" y="12273"/>
                </a:cubicBezTo>
                <a:cubicBezTo>
                  <a:pt x="5929" y="12273"/>
                  <a:pt x="5929" y="12272"/>
                  <a:pt x="5931" y="12272"/>
                </a:cubicBezTo>
                <a:lnTo>
                  <a:pt x="5931" y="12272"/>
                </a:lnTo>
                <a:cubicBezTo>
                  <a:pt x="5931" y="12272"/>
                  <a:pt x="5931" y="12272"/>
                  <a:pt x="5931" y="12272"/>
                </a:cubicBezTo>
                <a:cubicBezTo>
                  <a:pt x="5926" y="12207"/>
                  <a:pt x="5923" y="12145"/>
                  <a:pt x="5919" y="12080"/>
                </a:cubicBezTo>
                <a:lnTo>
                  <a:pt x="5920" y="12080"/>
                </a:lnTo>
                <a:cubicBezTo>
                  <a:pt x="5917" y="12067"/>
                  <a:pt x="5917" y="12052"/>
                  <a:pt x="5916" y="12039"/>
                </a:cubicBezTo>
                <a:lnTo>
                  <a:pt x="5914" y="12039"/>
                </a:lnTo>
                <a:cubicBezTo>
                  <a:pt x="5926" y="11899"/>
                  <a:pt x="5929" y="11759"/>
                  <a:pt x="5902" y="11619"/>
                </a:cubicBezTo>
                <a:cubicBezTo>
                  <a:pt x="5902" y="11618"/>
                  <a:pt x="5902" y="11618"/>
                  <a:pt x="5904" y="11617"/>
                </a:cubicBezTo>
                <a:cubicBezTo>
                  <a:pt x="5901" y="11600"/>
                  <a:pt x="5901" y="11587"/>
                  <a:pt x="5899" y="11570"/>
                </a:cubicBezTo>
                <a:cubicBezTo>
                  <a:pt x="5911" y="11537"/>
                  <a:pt x="5908" y="11505"/>
                  <a:pt x="5892" y="11474"/>
                </a:cubicBezTo>
                <a:lnTo>
                  <a:pt x="5892" y="11473"/>
                </a:lnTo>
                <a:lnTo>
                  <a:pt x="5869" y="11266"/>
                </a:lnTo>
                <a:cubicBezTo>
                  <a:pt x="5844" y="10918"/>
                  <a:pt x="5792" y="10576"/>
                  <a:pt x="5703" y="10239"/>
                </a:cubicBezTo>
                <a:cubicBezTo>
                  <a:pt x="5703" y="10239"/>
                  <a:pt x="5703" y="10240"/>
                  <a:pt x="5702" y="10240"/>
                </a:cubicBezTo>
                <a:lnTo>
                  <a:pt x="5702" y="10239"/>
                </a:lnTo>
                <a:cubicBezTo>
                  <a:pt x="5692" y="10187"/>
                  <a:pt x="5694" y="10136"/>
                  <a:pt x="5666" y="10089"/>
                </a:cubicBezTo>
                <a:cubicBezTo>
                  <a:pt x="5616" y="9887"/>
                  <a:pt x="5582" y="9681"/>
                  <a:pt x="5506" y="9488"/>
                </a:cubicBezTo>
                <a:cubicBezTo>
                  <a:pt x="5499" y="9438"/>
                  <a:pt x="5487" y="9390"/>
                  <a:pt x="5454" y="9351"/>
                </a:cubicBezTo>
                <a:cubicBezTo>
                  <a:pt x="5451" y="9339"/>
                  <a:pt x="5451" y="9327"/>
                  <a:pt x="5448" y="9315"/>
                </a:cubicBezTo>
                <a:lnTo>
                  <a:pt x="5446" y="9314"/>
                </a:lnTo>
                <a:cubicBezTo>
                  <a:pt x="5379" y="9077"/>
                  <a:pt x="5296" y="8846"/>
                  <a:pt x="5200" y="8620"/>
                </a:cubicBezTo>
                <a:cubicBezTo>
                  <a:pt x="5074" y="8229"/>
                  <a:pt x="4888" y="7863"/>
                  <a:pt x="4724" y="7487"/>
                </a:cubicBezTo>
                <a:cubicBezTo>
                  <a:pt x="4717" y="7437"/>
                  <a:pt x="4688" y="7397"/>
                  <a:pt x="4659" y="7355"/>
                </a:cubicBezTo>
                <a:lnTo>
                  <a:pt x="4658" y="7357"/>
                </a:lnTo>
                <a:lnTo>
                  <a:pt x="4658" y="7355"/>
                </a:lnTo>
                <a:cubicBezTo>
                  <a:pt x="4627" y="7297"/>
                  <a:pt x="4622" y="7223"/>
                  <a:pt x="4563" y="7179"/>
                </a:cubicBezTo>
                <a:lnTo>
                  <a:pt x="4563" y="7177"/>
                </a:lnTo>
                <a:cubicBezTo>
                  <a:pt x="4579" y="7075"/>
                  <a:pt x="4436" y="7015"/>
                  <a:pt x="4489" y="6901"/>
                </a:cubicBezTo>
                <a:lnTo>
                  <a:pt x="4489" y="6901"/>
                </a:lnTo>
                <a:cubicBezTo>
                  <a:pt x="4537" y="6913"/>
                  <a:pt x="4539" y="6955"/>
                  <a:pt x="4561" y="6982"/>
                </a:cubicBezTo>
                <a:cubicBezTo>
                  <a:pt x="4582" y="7011"/>
                  <a:pt x="4609" y="7035"/>
                  <a:pt x="4634" y="7061"/>
                </a:cubicBezTo>
                <a:lnTo>
                  <a:pt x="4634" y="7063"/>
                </a:lnTo>
                <a:cubicBezTo>
                  <a:pt x="4641" y="7114"/>
                  <a:pt x="4683" y="7141"/>
                  <a:pt x="4714" y="7174"/>
                </a:cubicBezTo>
                <a:lnTo>
                  <a:pt x="4714" y="7175"/>
                </a:lnTo>
                <a:lnTo>
                  <a:pt x="4747" y="7211"/>
                </a:lnTo>
                <a:lnTo>
                  <a:pt x="4748" y="7213"/>
                </a:lnTo>
                <a:cubicBezTo>
                  <a:pt x="4832" y="7361"/>
                  <a:pt x="4930" y="7497"/>
                  <a:pt x="5055" y="7617"/>
                </a:cubicBezTo>
                <a:cubicBezTo>
                  <a:pt x="5146" y="7791"/>
                  <a:pt x="5294" y="7925"/>
                  <a:pt x="5398" y="8091"/>
                </a:cubicBezTo>
                <a:cubicBezTo>
                  <a:pt x="5400" y="8091"/>
                  <a:pt x="5400" y="8088"/>
                  <a:pt x="5401" y="8088"/>
                </a:cubicBezTo>
                <a:lnTo>
                  <a:pt x="5401" y="8088"/>
                </a:lnTo>
                <a:cubicBezTo>
                  <a:pt x="5401" y="8091"/>
                  <a:pt x="5400" y="8091"/>
                  <a:pt x="5398" y="8092"/>
                </a:cubicBezTo>
                <a:cubicBezTo>
                  <a:pt x="5504" y="8253"/>
                  <a:pt x="5560" y="8438"/>
                  <a:pt x="5676" y="8592"/>
                </a:cubicBezTo>
                <a:cubicBezTo>
                  <a:pt x="5678" y="8596"/>
                  <a:pt x="5680" y="8598"/>
                  <a:pt x="5682" y="8600"/>
                </a:cubicBezTo>
                <a:cubicBezTo>
                  <a:pt x="5800" y="8814"/>
                  <a:pt x="5920" y="9029"/>
                  <a:pt x="6039" y="9240"/>
                </a:cubicBezTo>
                <a:lnTo>
                  <a:pt x="6039" y="9243"/>
                </a:lnTo>
                <a:cubicBezTo>
                  <a:pt x="6040" y="9244"/>
                  <a:pt x="6042" y="9246"/>
                  <a:pt x="6042" y="9249"/>
                </a:cubicBezTo>
                <a:cubicBezTo>
                  <a:pt x="6078" y="9358"/>
                  <a:pt x="6144" y="9448"/>
                  <a:pt x="6202" y="9546"/>
                </a:cubicBezTo>
                <a:cubicBezTo>
                  <a:pt x="6204" y="9548"/>
                  <a:pt x="6205" y="9550"/>
                  <a:pt x="6207" y="9552"/>
                </a:cubicBezTo>
                <a:cubicBezTo>
                  <a:pt x="6205" y="9550"/>
                  <a:pt x="6204" y="9549"/>
                  <a:pt x="6201" y="9548"/>
                </a:cubicBezTo>
                <a:lnTo>
                  <a:pt x="6201" y="9548"/>
                </a:lnTo>
                <a:cubicBezTo>
                  <a:pt x="6266" y="9723"/>
                  <a:pt x="6368" y="9879"/>
                  <a:pt x="6451" y="10043"/>
                </a:cubicBezTo>
                <a:lnTo>
                  <a:pt x="6451" y="10037"/>
                </a:lnTo>
                <a:cubicBezTo>
                  <a:pt x="6451" y="10040"/>
                  <a:pt x="6452" y="10041"/>
                  <a:pt x="6452" y="10042"/>
                </a:cubicBezTo>
                <a:cubicBezTo>
                  <a:pt x="6506" y="10144"/>
                  <a:pt x="6559" y="10246"/>
                  <a:pt x="6613" y="10348"/>
                </a:cubicBezTo>
                <a:cubicBezTo>
                  <a:pt x="6613" y="10349"/>
                  <a:pt x="6613" y="10349"/>
                  <a:pt x="6614" y="10352"/>
                </a:cubicBezTo>
                <a:cubicBezTo>
                  <a:pt x="6668" y="10382"/>
                  <a:pt x="6622" y="10454"/>
                  <a:pt x="6671" y="10486"/>
                </a:cubicBezTo>
                <a:cubicBezTo>
                  <a:pt x="6755" y="10665"/>
                  <a:pt x="6817" y="10855"/>
                  <a:pt x="6924" y="11024"/>
                </a:cubicBezTo>
                <a:cubicBezTo>
                  <a:pt x="6924" y="11032"/>
                  <a:pt x="6926" y="11038"/>
                  <a:pt x="6935" y="11042"/>
                </a:cubicBezTo>
                <a:cubicBezTo>
                  <a:pt x="6935" y="11044"/>
                  <a:pt x="6936" y="11044"/>
                  <a:pt x="6936" y="11045"/>
                </a:cubicBezTo>
                <a:lnTo>
                  <a:pt x="6932" y="11042"/>
                </a:lnTo>
                <a:lnTo>
                  <a:pt x="6932" y="11042"/>
                </a:lnTo>
                <a:cubicBezTo>
                  <a:pt x="6938" y="11086"/>
                  <a:pt x="6960" y="11122"/>
                  <a:pt x="6985" y="11156"/>
                </a:cubicBezTo>
                <a:cubicBezTo>
                  <a:pt x="6985" y="11156"/>
                  <a:pt x="6985" y="11155"/>
                  <a:pt x="6986" y="11155"/>
                </a:cubicBezTo>
                <a:lnTo>
                  <a:pt x="6986" y="11156"/>
                </a:lnTo>
                <a:cubicBezTo>
                  <a:pt x="7033" y="11234"/>
                  <a:pt x="7014" y="11339"/>
                  <a:pt x="7091" y="11403"/>
                </a:cubicBezTo>
                <a:cubicBezTo>
                  <a:pt x="7087" y="11414"/>
                  <a:pt x="7088" y="11420"/>
                  <a:pt x="7098" y="11425"/>
                </a:cubicBezTo>
                <a:cubicBezTo>
                  <a:pt x="7099" y="11449"/>
                  <a:pt x="7104" y="11471"/>
                  <a:pt x="7126" y="11485"/>
                </a:cubicBezTo>
                <a:cubicBezTo>
                  <a:pt x="7158" y="11567"/>
                  <a:pt x="7186" y="11649"/>
                  <a:pt x="7218" y="11732"/>
                </a:cubicBezTo>
                <a:lnTo>
                  <a:pt x="7216" y="11732"/>
                </a:lnTo>
                <a:cubicBezTo>
                  <a:pt x="7315" y="11947"/>
                  <a:pt x="7351" y="12184"/>
                  <a:pt x="7470" y="12392"/>
                </a:cubicBezTo>
                <a:lnTo>
                  <a:pt x="7471" y="12392"/>
                </a:lnTo>
                <a:cubicBezTo>
                  <a:pt x="7471" y="12392"/>
                  <a:pt x="7471" y="12393"/>
                  <a:pt x="7470" y="12393"/>
                </a:cubicBezTo>
                <a:cubicBezTo>
                  <a:pt x="7489" y="12517"/>
                  <a:pt x="7544" y="12627"/>
                  <a:pt x="7597" y="12738"/>
                </a:cubicBezTo>
                <a:cubicBezTo>
                  <a:pt x="7652" y="12942"/>
                  <a:pt x="7748" y="13132"/>
                  <a:pt x="7822" y="13330"/>
                </a:cubicBezTo>
                <a:cubicBezTo>
                  <a:pt x="7819" y="13414"/>
                  <a:pt x="7897" y="13468"/>
                  <a:pt x="7897" y="13549"/>
                </a:cubicBezTo>
                <a:cubicBezTo>
                  <a:pt x="7897" y="13550"/>
                  <a:pt x="7898" y="13552"/>
                  <a:pt x="7898" y="13554"/>
                </a:cubicBezTo>
                <a:cubicBezTo>
                  <a:pt x="7897" y="13554"/>
                  <a:pt x="7897" y="13552"/>
                  <a:pt x="7895" y="13552"/>
                </a:cubicBezTo>
                <a:lnTo>
                  <a:pt x="7895" y="13552"/>
                </a:lnTo>
                <a:cubicBezTo>
                  <a:pt x="7886" y="13572"/>
                  <a:pt x="7893" y="13588"/>
                  <a:pt x="7906" y="13603"/>
                </a:cubicBezTo>
                <a:lnTo>
                  <a:pt x="7907" y="13603"/>
                </a:lnTo>
                <a:cubicBezTo>
                  <a:pt x="7921" y="13656"/>
                  <a:pt x="7934" y="13706"/>
                  <a:pt x="7948" y="13759"/>
                </a:cubicBezTo>
                <a:lnTo>
                  <a:pt x="7948" y="13760"/>
                </a:lnTo>
                <a:cubicBezTo>
                  <a:pt x="7957" y="13804"/>
                  <a:pt x="7967" y="13848"/>
                  <a:pt x="7978" y="13891"/>
                </a:cubicBezTo>
                <a:lnTo>
                  <a:pt x="7979" y="13891"/>
                </a:lnTo>
                <a:cubicBezTo>
                  <a:pt x="7979" y="13964"/>
                  <a:pt x="7980" y="14036"/>
                  <a:pt x="8002" y="14106"/>
                </a:cubicBezTo>
                <a:cubicBezTo>
                  <a:pt x="8010" y="14106"/>
                  <a:pt x="8016" y="14108"/>
                  <a:pt x="8021" y="14113"/>
                </a:cubicBezTo>
                <a:cubicBezTo>
                  <a:pt x="8015" y="14112"/>
                  <a:pt x="8009" y="14109"/>
                  <a:pt x="8002" y="14108"/>
                </a:cubicBezTo>
                <a:lnTo>
                  <a:pt x="8002" y="14108"/>
                </a:lnTo>
                <a:cubicBezTo>
                  <a:pt x="7966" y="14184"/>
                  <a:pt x="7994" y="14251"/>
                  <a:pt x="8020" y="14318"/>
                </a:cubicBezTo>
                <a:cubicBezTo>
                  <a:pt x="7963" y="14384"/>
                  <a:pt x="7996" y="14457"/>
                  <a:pt x="8003" y="14528"/>
                </a:cubicBezTo>
                <a:cubicBezTo>
                  <a:pt x="8003" y="14529"/>
                  <a:pt x="8004" y="14532"/>
                  <a:pt x="8004" y="14532"/>
                </a:cubicBezTo>
                <a:cubicBezTo>
                  <a:pt x="8003" y="14529"/>
                  <a:pt x="8002" y="14529"/>
                  <a:pt x="8000" y="14528"/>
                </a:cubicBezTo>
                <a:cubicBezTo>
                  <a:pt x="7980" y="14568"/>
                  <a:pt x="7997" y="14610"/>
                  <a:pt x="7998" y="14650"/>
                </a:cubicBezTo>
                <a:lnTo>
                  <a:pt x="7998" y="14650"/>
                </a:lnTo>
                <a:cubicBezTo>
                  <a:pt x="7994" y="14655"/>
                  <a:pt x="7993" y="14662"/>
                  <a:pt x="7996" y="14667"/>
                </a:cubicBezTo>
                <a:cubicBezTo>
                  <a:pt x="7996" y="14670"/>
                  <a:pt x="7997" y="14671"/>
                  <a:pt x="7997" y="14672"/>
                </a:cubicBezTo>
                <a:lnTo>
                  <a:pt x="7994" y="14670"/>
                </a:lnTo>
                <a:lnTo>
                  <a:pt x="7994" y="14670"/>
                </a:lnTo>
                <a:cubicBezTo>
                  <a:pt x="7972" y="14720"/>
                  <a:pt x="7998" y="14772"/>
                  <a:pt x="7991" y="14822"/>
                </a:cubicBezTo>
                <a:lnTo>
                  <a:pt x="7992" y="14822"/>
                </a:lnTo>
                <a:cubicBezTo>
                  <a:pt x="7973" y="14877"/>
                  <a:pt x="7960" y="14935"/>
                  <a:pt x="7972" y="14993"/>
                </a:cubicBezTo>
                <a:lnTo>
                  <a:pt x="7970" y="14995"/>
                </a:lnTo>
                <a:cubicBezTo>
                  <a:pt x="7972" y="15007"/>
                  <a:pt x="7972" y="15019"/>
                  <a:pt x="7973" y="15032"/>
                </a:cubicBezTo>
                <a:cubicBezTo>
                  <a:pt x="7952" y="15068"/>
                  <a:pt x="7939" y="15107"/>
                  <a:pt x="7952" y="15149"/>
                </a:cubicBezTo>
                <a:cubicBezTo>
                  <a:pt x="7915" y="15384"/>
                  <a:pt x="7810" y="15596"/>
                  <a:pt x="7721" y="15815"/>
                </a:cubicBezTo>
                <a:cubicBezTo>
                  <a:pt x="7661" y="15961"/>
                  <a:pt x="7574" y="16098"/>
                  <a:pt x="7532" y="16253"/>
                </a:cubicBezTo>
                <a:cubicBezTo>
                  <a:pt x="7483" y="16310"/>
                  <a:pt x="7470" y="16386"/>
                  <a:pt x="7440" y="16452"/>
                </a:cubicBezTo>
                <a:cubicBezTo>
                  <a:pt x="7351" y="16591"/>
                  <a:pt x="7314" y="16753"/>
                  <a:pt x="7258" y="16904"/>
                </a:cubicBezTo>
                <a:cubicBezTo>
                  <a:pt x="7256" y="16907"/>
                  <a:pt x="7255" y="16908"/>
                  <a:pt x="7255" y="16909"/>
                </a:cubicBezTo>
                <a:cubicBezTo>
                  <a:pt x="7268" y="16938"/>
                  <a:pt x="7222" y="16960"/>
                  <a:pt x="7248" y="16988"/>
                </a:cubicBezTo>
                <a:cubicBezTo>
                  <a:pt x="7248" y="16990"/>
                  <a:pt x="7249" y="16990"/>
                  <a:pt x="7249" y="16992"/>
                </a:cubicBezTo>
                <a:lnTo>
                  <a:pt x="7248" y="16992"/>
                </a:lnTo>
                <a:cubicBezTo>
                  <a:pt x="7228" y="17029"/>
                  <a:pt x="7180" y="17036"/>
                  <a:pt x="7166" y="17090"/>
                </a:cubicBezTo>
                <a:cubicBezTo>
                  <a:pt x="7117" y="17282"/>
                  <a:pt x="7031" y="17465"/>
                  <a:pt x="6989" y="17662"/>
                </a:cubicBezTo>
                <a:lnTo>
                  <a:pt x="6985" y="17662"/>
                </a:lnTo>
                <a:lnTo>
                  <a:pt x="6949" y="17779"/>
                </a:lnTo>
                <a:cubicBezTo>
                  <a:pt x="6949" y="17779"/>
                  <a:pt x="6949" y="17780"/>
                  <a:pt x="6950" y="17780"/>
                </a:cubicBezTo>
                <a:cubicBezTo>
                  <a:pt x="6919" y="17888"/>
                  <a:pt x="6889" y="17996"/>
                  <a:pt x="6858" y="18102"/>
                </a:cubicBezTo>
                <a:lnTo>
                  <a:pt x="6857" y="18102"/>
                </a:lnTo>
                <a:cubicBezTo>
                  <a:pt x="6750" y="18468"/>
                  <a:pt x="6689" y="18845"/>
                  <a:pt x="6643" y="19223"/>
                </a:cubicBezTo>
                <a:cubicBezTo>
                  <a:pt x="6629" y="19350"/>
                  <a:pt x="6593" y="19482"/>
                  <a:pt x="6648" y="19611"/>
                </a:cubicBezTo>
                <a:lnTo>
                  <a:pt x="6649" y="19611"/>
                </a:lnTo>
                <a:cubicBezTo>
                  <a:pt x="6637" y="19627"/>
                  <a:pt x="6631" y="19644"/>
                  <a:pt x="6642" y="19663"/>
                </a:cubicBezTo>
                <a:lnTo>
                  <a:pt x="6641" y="19663"/>
                </a:lnTo>
                <a:cubicBezTo>
                  <a:pt x="6648" y="19720"/>
                  <a:pt x="6649" y="19780"/>
                  <a:pt x="6661" y="19837"/>
                </a:cubicBezTo>
                <a:cubicBezTo>
                  <a:pt x="6690" y="19975"/>
                  <a:pt x="6787" y="20057"/>
                  <a:pt x="6912" y="20057"/>
                </a:cubicBezTo>
                <a:cubicBezTo>
                  <a:pt x="6938" y="20057"/>
                  <a:pt x="6965" y="20054"/>
                  <a:pt x="6992" y="20047"/>
                </a:cubicBezTo>
                <a:lnTo>
                  <a:pt x="6992" y="20045"/>
                </a:lnTo>
                <a:cubicBezTo>
                  <a:pt x="7003" y="20045"/>
                  <a:pt x="7008" y="20041"/>
                  <a:pt x="7010" y="20032"/>
                </a:cubicBezTo>
                <a:lnTo>
                  <a:pt x="7010" y="20033"/>
                </a:lnTo>
                <a:cubicBezTo>
                  <a:pt x="7081" y="20021"/>
                  <a:pt x="7122" y="19981"/>
                  <a:pt x="7132" y="19911"/>
                </a:cubicBezTo>
                <a:lnTo>
                  <a:pt x="7130" y="19909"/>
                </a:lnTo>
                <a:cubicBezTo>
                  <a:pt x="7196" y="19834"/>
                  <a:pt x="7264" y="19759"/>
                  <a:pt x="7330" y="19684"/>
                </a:cubicBezTo>
                <a:lnTo>
                  <a:pt x="7332" y="19684"/>
                </a:lnTo>
                <a:cubicBezTo>
                  <a:pt x="7375" y="19614"/>
                  <a:pt x="7418" y="19542"/>
                  <a:pt x="7462" y="19470"/>
                </a:cubicBezTo>
                <a:cubicBezTo>
                  <a:pt x="7492" y="19445"/>
                  <a:pt x="7522" y="19419"/>
                  <a:pt x="7522" y="19375"/>
                </a:cubicBezTo>
                <a:cubicBezTo>
                  <a:pt x="7531" y="19371"/>
                  <a:pt x="7536" y="19363"/>
                  <a:pt x="7537" y="19353"/>
                </a:cubicBezTo>
                <a:lnTo>
                  <a:pt x="7537" y="19351"/>
                </a:lnTo>
                <a:cubicBezTo>
                  <a:pt x="7600" y="19277"/>
                  <a:pt x="7636" y="19189"/>
                  <a:pt x="7669" y="19098"/>
                </a:cubicBezTo>
                <a:cubicBezTo>
                  <a:pt x="7693" y="19057"/>
                  <a:pt x="7717" y="19019"/>
                  <a:pt x="7742" y="18978"/>
                </a:cubicBezTo>
                <a:lnTo>
                  <a:pt x="7744" y="18978"/>
                </a:lnTo>
                <a:cubicBezTo>
                  <a:pt x="7787" y="18856"/>
                  <a:pt x="7862" y="18744"/>
                  <a:pt x="7882" y="18613"/>
                </a:cubicBezTo>
                <a:lnTo>
                  <a:pt x="7882" y="18610"/>
                </a:lnTo>
                <a:cubicBezTo>
                  <a:pt x="7940" y="18511"/>
                  <a:pt x="7967" y="18403"/>
                  <a:pt x="7991" y="18294"/>
                </a:cubicBezTo>
                <a:cubicBezTo>
                  <a:pt x="7992" y="18293"/>
                  <a:pt x="7992" y="18292"/>
                  <a:pt x="7994" y="18292"/>
                </a:cubicBezTo>
                <a:cubicBezTo>
                  <a:pt x="8010" y="18248"/>
                  <a:pt x="8026" y="18204"/>
                  <a:pt x="8042" y="18161"/>
                </a:cubicBezTo>
                <a:lnTo>
                  <a:pt x="8042" y="18158"/>
                </a:lnTo>
                <a:cubicBezTo>
                  <a:pt x="8098" y="17966"/>
                  <a:pt x="8164" y="17776"/>
                  <a:pt x="8182" y="17575"/>
                </a:cubicBezTo>
                <a:cubicBezTo>
                  <a:pt x="8210" y="17540"/>
                  <a:pt x="8230" y="17503"/>
                  <a:pt x="8212" y="17456"/>
                </a:cubicBezTo>
                <a:cubicBezTo>
                  <a:pt x="8252" y="17376"/>
                  <a:pt x="8270" y="17290"/>
                  <a:pt x="8261" y="17200"/>
                </a:cubicBezTo>
                <a:cubicBezTo>
                  <a:pt x="8268" y="17168"/>
                  <a:pt x="8296" y="17142"/>
                  <a:pt x="8284" y="17106"/>
                </a:cubicBezTo>
                <a:lnTo>
                  <a:pt x="8285" y="17106"/>
                </a:lnTo>
                <a:cubicBezTo>
                  <a:pt x="8336" y="16823"/>
                  <a:pt x="8369" y="16537"/>
                  <a:pt x="8384" y="16249"/>
                </a:cubicBezTo>
                <a:cubicBezTo>
                  <a:pt x="8384" y="16249"/>
                  <a:pt x="8382" y="16249"/>
                  <a:pt x="8382" y="16248"/>
                </a:cubicBezTo>
                <a:cubicBezTo>
                  <a:pt x="8380" y="16177"/>
                  <a:pt x="8410" y="16109"/>
                  <a:pt x="8390" y="16038"/>
                </a:cubicBezTo>
                <a:lnTo>
                  <a:pt x="8390" y="15996"/>
                </a:lnTo>
                <a:cubicBezTo>
                  <a:pt x="8403" y="15975"/>
                  <a:pt x="8414" y="15967"/>
                  <a:pt x="8423" y="15967"/>
                </a:cubicBezTo>
                <a:cubicBezTo>
                  <a:pt x="8437" y="15967"/>
                  <a:pt x="8447" y="15988"/>
                  <a:pt x="8454" y="16011"/>
                </a:cubicBezTo>
                <a:cubicBezTo>
                  <a:pt x="8485" y="16117"/>
                  <a:pt x="8514" y="16224"/>
                  <a:pt x="8544" y="16332"/>
                </a:cubicBezTo>
                <a:lnTo>
                  <a:pt x="8544" y="16333"/>
                </a:lnTo>
                <a:cubicBezTo>
                  <a:pt x="8536" y="16386"/>
                  <a:pt x="8566" y="16429"/>
                  <a:pt x="8579" y="16476"/>
                </a:cubicBezTo>
                <a:cubicBezTo>
                  <a:pt x="8596" y="16590"/>
                  <a:pt x="8632" y="16700"/>
                  <a:pt x="8680" y="16806"/>
                </a:cubicBezTo>
                <a:cubicBezTo>
                  <a:pt x="8681" y="16805"/>
                  <a:pt x="8681" y="16804"/>
                  <a:pt x="8682" y="16802"/>
                </a:cubicBezTo>
                <a:lnTo>
                  <a:pt x="8682" y="16802"/>
                </a:lnTo>
                <a:cubicBezTo>
                  <a:pt x="8682" y="16803"/>
                  <a:pt x="8681" y="16804"/>
                  <a:pt x="8681" y="16806"/>
                </a:cubicBezTo>
                <a:cubicBezTo>
                  <a:pt x="8673" y="16812"/>
                  <a:pt x="8670" y="16818"/>
                  <a:pt x="8669" y="16825"/>
                </a:cubicBezTo>
                <a:lnTo>
                  <a:pt x="8670" y="16826"/>
                </a:lnTo>
                <a:cubicBezTo>
                  <a:pt x="8695" y="17035"/>
                  <a:pt x="8719" y="17246"/>
                  <a:pt x="8743" y="17456"/>
                </a:cubicBezTo>
                <a:cubicBezTo>
                  <a:pt x="8743" y="17456"/>
                  <a:pt x="8743" y="17458"/>
                  <a:pt x="8742" y="17458"/>
                </a:cubicBezTo>
                <a:cubicBezTo>
                  <a:pt x="8763" y="17621"/>
                  <a:pt x="8783" y="17783"/>
                  <a:pt x="8803" y="17946"/>
                </a:cubicBezTo>
                <a:lnTo>
                  <a:pt x="8802" y="17946"/>
                </a:lnTo>
                <a:cubicBezTo>
                  <a:pt x="8793" y="17963"/>
                  <a:pt x="8771" y="17978"/>
                  <a:pt x="8795" y="17999"/>
                </a:cubicBezTo>
                <a:cubicBezTo>
                  <a:pt x="8795" y="17999"/>
                  <a:pt x="8796" y="17999"/>
                  <a:pt x="8796" y="17998"/>
                </a:cubicBezTo>
                <a:lnTo>
                  <a:pt x="8796" y="17998"/>
                </a:lnTo>
                <a:cubicBezTo>
                  <a:pt x="8796" y="17999"/>
                  <a:pt x="8796" y="17999"/>
                  <a:pt x="8795" y="18000"/>
                </a:cubicBezTo>
                <a:cubicBezTo>
                  <a:pt x="8802" y="18149"/>
                  <a:pt x="8809" y="18298"/>
                  <a:pt x="8815" y="18448"/>
                </a:cubicBezTo>
                <a:lnTo>
                  <a:pt x="8814" y="18449"/>
                </a:lnTo>
                <a:cubicBezTo>
                  <a:pt x="8811" y="18496"/>
                  <a:pt x="8809" y="18544"/>
                  <a:pt x="8807" y="18589"/>
                </a:cubicBezTo>
                <a:lnTo>
                  <a:pt x="8807" y="18592"/>
                </a:lnTo>
                <a:cubicBezTo>
                  <a:pt x="8784" y="18631"/>
                  <a:pt x="8784" y="18676"/>
                  <a:pt x="8790" y="18719"/>
                </a:cubicBezTo>
                <a:cubicBezTo>
                  <a:pt x="8790" y="18719"/>
                  <a:pt x="8790" y="18720"/>
                  <a:pt x="8789" y="18720"/>
                </a:cubicBezTo>
                <a:cubicBezTo>
                  <a:pt x="8775" y="18773"/>
                  <a:pt x="8760" y="18826"/>
                  <a:pt x="8778" y="18881"/>
                </a:cubicBezTo>
                <a:cubicBezTo>
                  <a:pt x="8778" y="18881"/>
                  <a:pt x="8779" y="18881"/>
                  <a:pt x="8779" y="18882"/>
                </a:cubicBezTo>
                <a:lnTo>
                  <a:pt x="8778" y="18882"/>
                </a:lnTo>
                <a:cubicBezTo>
                  <a:pt x="8763" y="18958"/>
                  <a:pt x="8743" y="19031"/>
                  <a:pt x="8755" y="19110"/>
                </a:cubicBezTo>
                <a:lnTo>
                  <a:pt x="8757" y="19110"/>
                </a:lnTo>
                <a:cubicBezTo>
                  <a:pt x="8699" y="19386"/>
                  <a:pt x="8640" y="19659"/>
                  <a:pt x="8581" y="19935"/>
                </a:cubicBezTo>
                <a:cubicBezTo>
                  <a:pt x="8526" y="20025"/>
                  <a:pt x="8513" y="20128"/>
                  <a:pt x="8485" y="20228"/>
                </a:cubicBezTo>
                <a:cubicBezTo>
                  <a:pt x="8445" y="20350"/>
                  <a:pt x="8402" y="20475"/>
                  <a:pt x="8361" y="20597"/>
                </a:cubicBezTo>
                <a:cubicBezTo>
                  <a:pt x="8297" y="20775"/>
                  <a:pt x="8229" y="20951"/>
                  <a:pt x="8165" y="21129"/>
                </a:cubicBezTo>
                <a:lnTo>
                  <a:pt x="8163" y="21129"/>
                </a:lnTo>
                <a:cubicBezTo>
                  <a:pt x="8135" y="21169"/>
                  <a:pt x="8108" y="21211"/>
                  <a:pt x="8103" y="21262"/>
                </a:cubicBezTo>
                <a:cubicBezTo>
                  <a:pt x="8103" y="21262"/>
                  <a:pt x="8105" y="21262"/>
                  <a:pt x="8105" y="21263"/>
                </a:cubicBezTo>
                <a:lnTo>
                  <a:pt x="8103" y="21263"/>
                </a:lnTo>
                <a:cubicBezTo>
                  <a:pt x="8061" y="21349"/>
                  <a:pt x="8019" y="21434"/>
                  <a:pt x="7976" y="21521"/>
                </a:cubicBezTo>
                <a:cubicBezTo>
                  <a:pt x="7937" y="21599"/>
                  <a:pt x="7869" y="21659"/>
                  <a:pt x="7853" y="21751"/>
                </a:cubicBezTo>
                <a:cubicBezTo>
                  <a:pt x="7751" y="21895"/>
                  <a:pt x="7670" y="22052"/>
                  <a:pt x="7585" y="22207"/>
                </a:cubicBezTo>
                <a:lnTo>
                  <a:pt x="7583" y="22207"/>
                </a:lnTo>
                <a:cubicBezTo>
                  <a:pt x="7470" y="22348"/>
                  <a:pt x="7398" y="22515"/>
                  <a:pt x="7321" y="22678"/>
                </a:cubicBezTo>
                <a:cubicBezTo>
                  <a:pt x="7334" y="22672"/>
                  <a:pt x="7346" y="22671"/>
                  <a:pt x="7357" y="22671"/>
                </a:cubicBezTo>
                <a:cubicBezTo>
                  <a:pt x="7345" y="22675"/>
                  <a:pt x="7334" y="22677"/>
                  <a:pt x="7322" y="22682"/>
                </a:cubicBezTo>
                <a:cubicBezTo>
                  <a:pt x="7311" y="22695"/>
                  <a:pt x="7299" y="22708"/>
                  <a:pt x="7290" y="22723"/>
                </a:cubicBezTo>
                <a:lnTo>
                  <a:pt x="7287" y="22723"/>
                </a:lnTo>
                <a:cubicBezTo>
                  <a:pt x="7272" y="22737"/>
                  <a:pt x="7257" y="22754"/>
                  <a:pt x="7267" y="22778"/>
                </a:cubicBezTo>
                <a:cubicBezTo>
                  <a:pt x="7134" y="23004"/>
                  <a:pt x="7033" y="23244"/>
                  <a:pt x="6937" y="23487"/>
                </a:cubicBezTo>
                <a:cubicBezTo>
                  <a:pt x="6889" y="23613"/>
                  <a:pt x="6837" y="23737"/>
                  <a:pt x="6828" y="23875"/>
                </a:cubicBezTo>
                <a:cubicBezTo>
                  <a:pt x="6762" y="24004"/>
                  <a:pt x="6745" y="24144"/>
                  <a:pt x="6739" y="24284"/>
                </a:cubicBezTo>
                <a:cubicBezTo>
                  <a:pt x="6733" y="24336"/>
                  <a:pt x="6697" y="24387"/>
                  <a:pt x="6746" y="24438"/>
                </a:cubicBezTo>
                <a:lnTo>
                  <a:pt x="6746" y="24481"/>
                </a:lnTo>
                <a:cubicBezTo>
                  <a:pt x="6740" y="24715"/>
                  <a:pt x="6841" y="24842"/>
                  <a:pt x="7028" y="24842"/>
                </a:cubicBezTo>
                <a:cubicBezTo>
                  <a:pt x="7033" y="24842"/>
                  <a:pt x="7039" y="24842"/>
                  <a:pt x="7044" y="24842"/>
                </a:cubicBezTo>
                <a:lnTo>
                  <a:pt x="7044" y="24841"/>
                </a:lnTo>
                <a:cubicBezTo>
                  <a:pt x="7057" y="24840"/>
                  <a:pt x="7071" y="24837"/>
                  <a:pt x="7086" y="24835"/>
                </a:cubicBezTo>
                <a:cubicBezTo>
                  <a:pt x="7087" y="24835"/>
                  <a:pt x="7088" y="24835"/>
                  <a:pt x="7089" y="24835"/>
                </a:cubicBezTo>
                <a:cubicBezTo>
                  <a:pt x="7137" y="24835"/>
                  <a:pt x="7171" y="24811"/>
                  <a:pt x="7196" y="24770"/>
                </a:cubicBezTo>
                <a:lnTo>
                  <a:pt x="7196" y="24769"/>
                </a:lnTo>
                <a:cubicBezTo>
                  <a:pt x="7196" y="24769"/>
                  <a:pt x="7196" y="24770"/>
                  <a:pt x="7197" y="24770"/>
                </a:cubicBezTo>
                <a:cubicBezTo>
                  <a:pt x="7275" y="24729"/>
                  <a:pt x="7359" y="24697"/>
                  <a:pt x="7388" y="24600"/>
                </a:cubicBezTo>
                <a:lnTo>
                  <a:pt x="7387" y="24600"/>
                </a:lnTo>
                <a:cubicBezTo>
                  <a:pt x="7458" y="24528"/>
                  <a:pt x="7538" y="24463"/>
                  <a:pt x="7575" y="24363"/>
                </a:cubicBezTo>
                <a:cubicBezTo>
                  <a:pt x="7598" y="24348"/>
                  <a:pt x="7639" y="24349"/>
                  <a:pt x="7635" y="24306"/>
                </a:cubicBezTo>
                <a:cubicBezTo>
                  <a:pt x="7640" y="24297"/>
                  <a:pt x="7645" y="24289"/>
                  <a:pt x="7649" y="24282"/>
                </a:cubicBezTo>
                <a:cubicBezTo>
                  <a:pt x="7675" y="24242"/>
                  <a:pt x="7700" y="24204"/>
                  <a:pt x="7724" y="24164"/>
                </a:cubicBezTo>
                <a:cubicBezTo>
                  <a:pt x="7861" y="23968"/>
                  <a:pt x="7964" y="23754"/>
                  <a:pt x="8058" y="23535"/>
                </a:cubicBezTo>
                <a:cubicBezTo>
                  <a:pt x="8109" y="23502"/>
                  <a:pt x="8114" y="23446"/>
                  <a:pt x="8126" y="23396"/>
                </a:cubicBezTo>
                <a:lnTo>
                  <a:pt x="8126" y="23396"/>
                </a:lnTo>
                <a:cubicBezTo>
                  <a:pt x="8124" y="23397"/>
                  <a:pt x="8123" y="23397"/>
                  <a:pt x="8121" y="23398"/>
                </a:cubicBezTo>
                <a:cubicBezTo>
                  <a:pt x="8123" y="23397"/>
                  <a:pt x="8123" y="23396"/>
                  <a:pt x="8124" y="23396"/>
                </a:cubicBezTo>
                <a:cubicBezTo>
                  <a:pt x="8201" y="23217"/>
                  <a:pt x="8295" y="23044"/>
                  <a:pt x="8336" y="22851"/>
                </a:cubicBezTo>
                <a:cubicBezTo>
                  <a:pt x="8385" y="22753"/>
                  <a:pt x="8425" y="22648"/>
                  <a:pt x="8443" y="22539"/>
                </a:cubicBezTo>
                <a:lnTo>
                  <a:pt x="8445" y="22539"/>
                </a:lnTo>
                <a:cubicBezTo>
                  <a:pt x="8544" y="22328"/>
                  <a:pt x="8575" y="22094"/>
                  <a:pt x="8661" y="21879"/>
                </a:cubicBezTo>
                <a:cubicBezTo>
                  <a:pt x="8699" y="21907"/>
                  <a:pt x="8688" y="21951"/>
                  <a:pt x="8699" y="21989"/>
                </a:cubicBezTo>
                <a:lnTo>
                  <a:pt x="8699" y="21992"/>
                </a:lnTo>
                <a:cubicBezTo>
                  <a:pt x="8683" y="22009"/>
                  <a:pt x="8683" y="22028"/>
                  <a:pt x="8682" y="22051"/>
                </a:cubicBezTo>
                <a:cubicBezTo>
                  <a:pt x="8694" y="22360"/>
                  <a:pt x="8673" y="22669"/>
                  <a:pt x="8651" y="22977"/>
                </a:cubicBezTo>
                <a:cubicBezTo>
                  <a:pt x="8637" y="23178"/>
                  <a:pt x="8598" y="23379"/>
                  <a:pt x="8617" y="23581"/>
                </a:cubicBezTo>
                <a:cubicBezTo>
                  <a:pt x="8617" y="23583"/>
                  <a:pt x="8619" y="23583"/>
                  <a:pt x="8619" y="23584"/>
                </a:cubicBezTo>
                <a:cubicBezTo>
                  <a:pt x="8593" y="23799"/>
                  <a:pt x="8569" y="24013"/>
                  <a:pt x="8545" y="24228"/>
                </a:cubicBezTo>
                <a:cubicBezTo>
                  <a:pt x="8543" y="24283"/>
                  <a:pt x="8508" y="24337"/>
                  <a:pt x="8532" y="24396"/>
                </a:cubicBezTo>
                <a:lnTo>
                  <a:pt x="8532" y="24397"/>
                </a:lnTo>
                <a:cubicBezTo>
                  <a:pt x="8549" y="24451"/>
                  <a:pt x="8495" y="24501"/>
                  <a:pt x="8526" y="24558"/>
                </a:cubicBezTo>
                <a:lnTo>
                  <a:pt x="8527" y="24558"/>
                </a:lnTo>
                <a:cubicBezTo>
                  <a:pt x="8490" y="24672"/>
                  <a:pt x="8487" y="24788"/>
                  <a:pt x="8499" y="24906"/>
                </a:cubicBezTo>
                <a:cubicBezTo>
                  <a:pt x="8442" y="25117"/>
                  <a:pt x="8483" y="25335"/>
                  <a:pt x="8460" y="25550"/>
                </a:cubicBezTo>
                <a:lnTo>
                  <a:pt x="8460" y="25553"/>
                </a:lnTo>
                <a:lnTo>
                  <a:pt x="8459" y="25551"/>
                </a:lnTo>
                <a:lnTo>
                  <a:pt x="8459" y="25551"/>
                </a:lnTo>
                <a:cubicBezTo>
                  <a:pt x="8460" y="25647"/>
                  <a:pt x="8461" y="25745"/>
                  <a:pt x="8463" y="25841"/>
                </a:cubicBezTo>
                <a:cubicBezTo>
                  <a:pt x="8461" y="25845"/>
                  <a:pt x="8461" y="25851"/>
                  <a:pt x="8461" y="25857"/>
                </a:cubicBezTo>
                <a:cubicBezTo>
                  <a:pt x="8465" y="25911"/>
                  <a:pt x="8466" y="25964"/>
                  <a:pt x="8469" y="26016"/>
                </a:cubicBezTo>
                <a:lnTo>
                  <a:pt x="8469" y="26019"/>
                </a:lnTo>
                <a:cubicBezTo>
                  <a:pt x="8451" y="26077"/>
                  <a:pt x="8453" y="26135"/>
                  <a:pt x="8477" y="26191"/>
                </a:cubicBezTo>
                <a:lnTo>
                  <a:pt x="8477" y="26193"/>
                </a:lnTo>
                <a:cubicBezTo>
                  <a:pt x="8478" y="26211"/>
                  <a:pt x="8478" y="26231"/>
                  <a:pt x="8479" y="26249"/>
                </a:cubicBezTo>
                <a:cubicBezTo>
                  <a:pt x="8479" y="26250"/>
                  <a:pt x="8479" y="26250"/>
                  <a:pt x="8481" y="26251"/>
                </a:cubicBezTo>
                <a:cubicBezTo>
                  <a:pt x="8471" y="26298"/>
                  <a:pt x="8455" y="26347"/>
                  <a:pt x="8479" y="26395"/>
                </a:cubicBezTo>
                <a:cubicBezTo>
                  <a:pt x="8483" y="26405"/>
                  <a:pt x="8483" y="26412"/>
                  <a:pt x="8485" y="26423"/>
                </a:cubicBezTo>
                <a:lnTo>
                  <a:pt x="8487" y="26424"/>
                </a:lnTo>
                <a:lnTo>
                  <a:pt x="8485" y="26424"/>
                </a:lnTo>
                <a:cubicBezTo>
                  <a:pt x="8472" y="26448"/>
                  <a:pt x="8473" y="26473"/>
                  <a:pt x="8490" y="26496"/>
                </a:cubicBezTo>
                <a:lnTo>
                  <a:pt x="8491" y="26497"/>
                </a:lnTo>
                <a:lnTo>
                  <a:pt x="8490" y="26497"/>
                </a:lnTo>
                <a:cubicBezTo>
                  <a:pt x="8466" y="26744"/>
                  <a:pt x="8517" y="26988"/>
                  <a:pt x="8529" y="27234"/>
                </a:cubicBezTo>
                <a:cubicBezTo>
                  <a:pt x="8537" y="27390"/>
                  <a:pt x="8541" y="27550"/>
                  <a:pt x="8599" y="27700"/>
                </a:cubicBezTo>
                <a:lnTo>
                  <a:pt x="8622" y="27799"/>
                </a:lnTo>
                <a:lnTo>
                  <a:pt x="8621" y="27800"/>
                </a:lnTo>
                <a:cubicBezTo>
                  <a:pt x="8622" y="27835"/>
                  <a:pt x="8622" y="27868"/>
                  <a:pt x="8647" y="27895"/>
                </a:cubicBezTo>
                <a:lnTo>
                  <a:pt x="8651" y="27895"/>
                </a:lnTo>
                <a:cubicBezTo>
                  <a:pt x="8669" y="27973"/>
                  <a:pt x="8679" y="28054"/>
                  <a:pt x="8749" y="28106"/>
                </a:cubicBezTo>
                <a:cubicBezTo>
                  <a:pt x="8749" y="28106"/>
                  <a:pt x="8749" y="28108"/>
                  <a:pt x="8748" y="28108"/>
                </a:cubicBezTo>
                <a:cubicBezTo>
                  <a:pt x="8782" y="28246"/>
                  <a:pt x="8885" y="28327"/>
                  <a:pt x="8997" y="28327"/>
                </a:cubicBezTo>
                <a:cubicBezTo>
                  <a:pt x="9066" y="28327"/>
                  <a:pt x="9138" y="28296"/>
                  <a:pt x="9199" y="28230"/>
                </a:cubicBezTo>
                <a:cubicBezTo>
                  <a:pt x="9317" y="28085"/>
                  <a:pt x="9396" y="27922"/>
                  <a:pt x="9451" y="27745"/>
                </a:cubicBezTo>
                <a:cubicBezTo>
                  <a:pt x="9487" y="27709"/>
                  <a:pt x="9467" y="27661"/>
                  <a:pt x="9480" y="27622"/>
                </a:cubicBezTo>
                <a:cubicBezTo>
                  <a:pt x="9487" y="27618"/>
                  <a:pt x="9491" y="27612"/>
                  <a:pt x="9491" y="27602"/>
                </a:cubicBezTo>
                <a:cubicBezTo>
                  <a:pt x="9528" y="27536"/>
                  <a:pt x="9547" y="27466"/>
                  <a:pt x="9546" y="27390"/>
                </a:cubicBezTo>
                <a:lnTo>
                  <a:pt x="9542" y="27386"/>
                </a:lnTo>
                <a:lnTo>
                  <a:pt x="9546" y="27386"/>
                </a:lnTo>
                <a:cubicBezTo>
                  <a:pt x="9558" y="27330"/>
                  <a:pt x="9576" y="27272"/>
                  <a:pt x="9584" y="27216"/>
                </a:cubicBezTo>
                <a:cubicBezTo>
                  <a:pt x="9620" y="26982"/>
                  <a:pt x="9672" y="26748"/>
                  <a:pt x="9673" y="26508"/>
                </a:cubicBezTo>
                <a:cubicBezTo>
                  <a:pt x="9680" y="26503"/>
                  <a:pt x="9680" y="26496"/>
                  <a:pt x="9677" y="26490"/>
                </a:cubicBezTo>
                <a:lnTo>
                  <a:pt x="9677" y="26489"/>
                </a:lnTo>
                <a:cubicBezTo>
                  <a:pt x="9677" y="26489"/>
                  <a:pt x="9678" y="26489"/>
                  <a:pt x="9678" y="26490"/>
                </a:cubicBezTo>
                <a:cubicBezTo>
                  <a:pt x="9711" y="26369"/>
                  <a:pt x="9714" y="26245"/>
                  <a:pt x="9698" y="26119"/>
                </a:cubicBezTo>
                <a:lnTo>
                  <a:pt x="9698" y="26119"/>
                </a:lnTo>
                <a:cubicBezTo>
                  <a:pt x="9697" y="26131"/>
                  <a:pt x="9695" y="26142"/>
                  <a:pt x="9690" y="26151"/>
                </a:cubicBezTo>
                <a:cubicBezTo>
                  <a:pt x="9692" y="26141"/>
                  <a:pt x="9695" y="26130"/>
                  <a:pt x="9697" y="26119"/>
                </a:cubicBezTo>
                <a:cubicBezTo>
                  <a:pt x="9700" y="26100"/>
                  <a:pt x="9703" y="26082"/>
                  <a:pt x="9706" y="26063"/>
                </a:cubicBezTo>
                <a:lnTo>
                  <a:pt x="9708" y="26063"/>
                </a:lnTo>
                <a:cubicBezTo>
                  <a:pt x="9732" y="25865"/>
                  <a:pt x="9724" y="25668"/>
                  <a:pt x="9712" y="25469"/>
                </a:cubicBezTo>
                <a:cubicBezTo>
                  <a:pt x="9712" y="25467"/>
                  <a:pt x="9712" y="25466"/>
                  <a:pt x="9714" y="25465"/>
                </a:cubicBezTo>
                <a:cubicBezTo>
                  <a:pt x="9709" y="25443"/>
                  <a:pt x="9706" y="25423"/>
                  <a:pt x="9702" y="25401"/>
                </a:cubicBezTo>
                <a:cubicBezTo>
                  <a:pt x="9711" y="25337"/>
                  <a:pt x="9738" y="25271"/>
                  <a:pt x="9697" y="25208"/>
                </a:cubicBezTo>
                <a:cubicBezTo>
                  <a:pt x="9696" y="25208"/>
                  <a:pt x="9695" y="25209"/>
                  <a:pt x="9693" y="25209"/>
                </a:cubicBezTo>
                <a:cubicBezTo>
                  <a:pt x="9695" y="25209"/>
                  <a:pt x="9695" y="25208"/>
                  <a:pt x="9696" y="25208"/>
                </a:cubicBezTo>
                <a:cubicBezTo>
                  <a:pt x="9695" y="24931"/>
                  <a:pt x="9657" y="24657"/>
                  <a:pt x="9613" y="24386"/>
                </a:cubicBezTo>
                <a:cubicBezTo>
                  <a:pt x="9613" y="24384"/>
                  <a:pt x="9615" y="24380"/>
                  <a:pt x="9615" y="24378"/>
                </a:cubicBezTo>
                <a:cubicBezTo>
                  <a:pt x="9594" y="24294"/>
                  <a:pt x="9625" y="24196"/>
                  <a:pt x="9555" y="24124"/>
                </a:cubicBezTo>
                <a:cubicBezTo>
                  <a:pt x="9589" y="24036"/>
                  <a:pt x="9567" y="23954"/>
                  <a:pt x="9528" y="23875"/>
                </a:cubicBezTo>
                <a:lnTo>
                  <a:pt x="9527" y="23875"/>
                </a:lnTo>
                <a:cubicBezTo>
                  <a:pt x="9551" y="23775"/>
                  <a:pt x="9495" y="23685"/>
                  <a:pt x="9495" y="23584"/>
                </a:cubicBezTo>
                <a:lnTo>
                  <a:pt x="9497" y="23584"/>
                </a:lnTo>
                <a:cubicBezTo>
                  <a:pt x="9489" y="23542"/>
                  <a:pt x="9485" y="23500"/>
                  <a:pt x="9475" y="23457"/>
                </a:cubicBezTo>
                <a:cubicBezTo>
                  <a:pt x="9435" y="23247"/>
                  <a:pt x="9391" y="23037"/>
                  <a:pt x="9351" y="22826"/>
                </a:cubicBezTo>
                <a:lnTo>
                  <a:pt x="9351" y="22825"/>
                </a:lnTo>
                <a:cubicBezTo>
                  <a:pt x="9363" y="22809"/>
                  <a:pt x="9371" y="22792"/>
                  <a:pt x="9354" y="22777"/>
                </a:cubicBezTo>
                <a:cubicBezTo>
                  <a:pt x="9347" y="22760"/>
                  <a:pt x="9337" y="22744"/>
                  <a:pt x="9330" y="22729"/>
                </a:cubicBezTo>
                <a:cubicBezTo>
                  <a:pt x="9359" y="22688"/>
                  <a:pt x="9327" y="22663"/>
                  <a:pt x="9306" y="22634"/>
                </a:cubicBezTo>
                <a:lnTo>
                  <a:pt x="9306" y="22633"/>
                </a:lnTo>
                <a:cubicBezTo>
                  <a:pt x="9313" y="22627"/>
                  <a:pt x="9315" y="22621"/>
                  <a:pt x="9313" y="22611"/>
                </a:cubicBezTo>
                <a:cubicBezTo>
                  <a:pt x="9315" y="22521"/>
                  <a:pt x="9301" y="22432"/>
                  <a:pt x="9276" y="22345"/>
                </a:cubicBezTo>
                <a:cubicBezTo>
                  <a:pt x="9276" y="22342"/>
                  <a:pt x="9276" y="22342"/>
                  <a:pt x="9277" y="22341"/>
                </a:cubicBezTo>
                <a:cubicBezTo>
                  <a:pt x="9241" y="22154"/>
                  <a:pt x="9208" y="21967"/>
                  <a:pt x="9174" y="21777"/>
                </a:cubicBezTo>
                <a:lnTo>
                  <a:pt x="9173" y="21777"/>
                </a:lnTo>
                <a:cubicBezTo>
                  <a:pt x="9180" y="21739"/>
                  <a:pt x="9178" y="21703"/>
                  <a:pt x="9162" y="21665"/>
                </a:cubicBezTo>
                <a:lnTo>
                  <a:pt x="9161" y="21665"/>
                </a:lnTo>
                <a:cubicBezTo>
                  <a:pt x="9156" y="21574"/>
                  <a:pt x="9154" y="21484"/>
                  <a:pt x="9149" y="21394"/>
                </a:cubicBezTo>
                <a:lnTo>
                  <a:pt x="9151" y="21394"/>
                </a:lnTo>
                <a:cubicBezTo>
                  <a:pt x="9151" y="21310"/>
                  <a:pt x="9187" y="21223"/>
                  <a:pt x="9136" y="21141"/>
                </a:cubicBezTo>
                <a:lnTo>
                  <a:pt x="9136" y="21139"/>
                </a:lnTo>
                <a:cubicBezTo>
                  <a:pt x="9145" y="20804"/>
                  <a:pt x="9172" y="20468"/>
                  <a:pt x="9149" y="20132"/>
                </a:cubicBezTo>
                <a:lnTo>
                  <a:pt x="9150" y="20132"/>
                </a:lnTo>
                <a:cubicBezTo>
                  <a:pt x="9151" y="20033"/>
                  <a:pt x="9154" y="19936"/>
                  <a:pt x="9154" y="19839"/>
                </a:cubicBezTo>
                <a:lnTo>
                  <a:pt x="9151" y="19839"/>
                </a:lnTo>
                <a:lnTo>
                  <a:pt x="9154" y="19838"/>
                </a:lnTo>
                <a:cubicBezTo>
                  <a:pt x="9168" y="19838"/>
                  <a:pt x="9184" y="19836"/>
                  <a:pt x="9197" y="19836"/>
                </a:cubicBezTo>
                <a:lnTo>
                  <a:pt x="9197" y="19838"/>
                </a:lnTo>
                <a:cubicBezTo>
                  <a:pt x="9203" y="19845"/>
                  <a:pt x="9209" y="19852"/>
                  <a:pt x="9214" y="19860"/>
                </a:cubicBezTo>
                <a:cubicBezTo>
                  <a:pt x="9245" y="19979"/>
                  <a:pt x="9279" y="20096"/>
                  <a:pt x="9335" y="20205"/>
                </a:cubicBezTo>
                <a:cubicBezTo>
                  <a:pt x="9353" y="20270"/>
                  <a:pt x="9367" y="20332"/>
                  <a:pt x="9389" y="20396"/>
                </a:cubicBezTo>
                <a:cubicBezTo>
                  <a:pt x="9475" y="20660"/>
                  <a:pt x="9564" y="20923"/>
                  <a:pt x="9653" y="21185"/>
                </a:cubicBezTo>
                <a:cubicBezTo>
                  <a:pt x="9659" y="21237"/>
                  <a:pt x="9639" y="21299"/>
                  <a:pt x="9712" y="21322"/>
                </a:cubicBezTo>
                <a:cubicBezTo>
                  <a:pt x="9715" y="21355"/>
                  <a:pt x="9679" y="21397"/>
                  <a:pt x="9733" y="21419"/>
                </a:cubicBezTo>
                <a:cubicBezTo>
                  <a:pt x="9729" y="21475"/>
                  <a:pt x="9748" y="21524"/>
                  <a:pt x="9777" y="21571"/>
                </a:cubicBezTo>
                <a:lnTo>
                  <a:pt x="9778" y="21569"/>
                </a:lnTo>
                <a:lnTo>
                  <a:pt x="9778" y="21571"/>
                </a:lnTo>
                <a:cubicBezTo>
                  <a:pt x="9790" y="21686"/>
                  <a:pt x="9837" y="21791"/>
                  <a:pt x="9880" y="21896"/>
                </a:cubicBezTo>
                <a:lnTo>
                  <a:pt x="9880" y="21897"/>
                </a:lnTo>
                <a:cubicBezTo>
                  <a:pt x="9880" y="21897"/>
                  <a:pt x="9880" y="21897"/>
                  <a:pt x="9879" y="21897"/>
                </a:cubicBezTo>
                <a:lnTo>
                  <a:pt x="9879" y="21897"/>
                </a:lnTo>
                <a:cubicBezTo>
                  <a:pt x="9889" y="21925"/>
                  <a:pt x="9901" y="21952"/>
                  <a:pt x="9912" y="21983"/>
                </a:cubicBezTo>
                <a:cubicBezTo>
                  <a:pt x="9912" y="22029"/>
                  <a:pt x="9909" y="22075"/>
                  <a:pt x="9949" y="22109"/>
                </a:cubicBezTo>
                <a:cubicBezTo>
                  <a:pt x="9961" y="22155"/>
                  <a:pt x="9964" y="22204"/>
                  <a:pt x="10000" y="22243"/>
                </a:cubicBezTo>
                <a:cubicBezTo>
                  <a:pt x="9993" y="22264"/>
                  <a:pt x="10000" y="22282"/>
                  <a:pt x="10017" y="22298"/>
                </a:cubicBezTo>
                <a:cubicBezTo>
                  <a:pt x="10021" y="22353"/>
                  <a:pt x="10023" y="22411"/>
                  <a:pt x="10065" y="22455"/>
                </a:cubicBezTo>
                <a:cubicBezTo>
                  <a:pt x="10150" y="22731"/>
                  <a:pt x="10217" y="23012"/>
                  <a:pt x="10353" y="23270"/>
                </a:cubicBezTo>
                <a:cubicBezTo>
                  <a:pt x="10354" y="23334"/>
                  <a:pt x="10369" y="23394"/>
                  <a:pt x="10420" y="23439"/>
                </a:cubicBezTo>
                <a:cubicBezTo>
                  <a:pt x="10419" y="23547"/>
                  <a:pt x="10477" y="23635"/>
                  <a:pt x="10516" y="23731"/>
                </a:cubicBezTo>
                <a:lnTo>
                  <a:pt x="10519" y="23731"/>
                </a:lnTo>
                <a:cubicBezTo>
                  <a:pt x="10534" y="23769"/>
                  <a:pt x="10549" y="23805"/>
                  <a:pt x="10565" y="23842"/>
                </a:cubicBezTo>
                <a:lnTo>
                  <a:pt x="10565" y="23844"/>
                </a:lnTo>
                <a:cubicBezTo>
                  <a:pt x="10608" y="23944"/>
                  <a:pt x="10650" y="24046"/>
                  <a:pt x="10695" y="24146"/>
                </a:cubicBezTo>
                <a:lnTo>
                  <a:pt x="10695" y="24138"/>
                </a:lnTo>
                <a:cubicBezTo>
                  <a:pt x="10695" y="24140"/>
                  <a:pt x="10695" y="24144"/>
                  <a:pt x="10696" y="24146"/>
                </a:cubicBezTo>
                <a:cubicBezTo>
                  <a:pt x="10739" y="24242"/>
                  <a:pt x="10756" y="24350"/>
                  <a:pt x="10827" y="24434"/>
                </a:cubicBezTo>
                <a:cubicBezTo>
                  <a:pt x="10827" y="24524"/>
                  <a:pt x="10900" y="24584"/>
                  <a:pt x="10924" y="24666"/>
                </a:cubicBezTo>
                <a:cubicBezTo>
                  <a:pt x="10998" y="24884"/>
                  <a:pt x="11145" y="25069"/>
                  <a:pt x="11214" y="25291"/>
                </a:cubicBezTo>
                <a:cubicBezTo>
                  <a:pt x="11221" y="25312"/>
                  <a:pt x="11245" y="25322"/>
                  <a:pt x="11270" y="25322"/>
                </a:cubicBezTo>
                <a:cubicBezTo>
                  <a:pt x="11275" y="25322"/>
                  <a:pt x="11280" y="25321"/>
                  <a:pt x="11285" y="25321"/>
                </a:cubicBezTo>
                <a:cubicBezTo>
                  <a:pt x="11313" y="25340"/>
                  <a:pt x="11335" y="25371"/>
                  <a:pt x="11374" y="25371"/>
                </a:cubicBezTo>
                <a:cubicBezTo>
                  <a:pt x="11377" y="25371"/>
                  <a:pt x="11379" y="25371"/>
                  <a:pt x="11382" y="25371"/>
                </a:cubicBezTo>
                <a:lnTo>
                  <a:pt x="11382" y="25370"/>
                </a:lnTo>
                <a:cubicBezTo>
                  <a:pt x="11392" y="25373"/>
                  <a:pt x="11401" y="25374"/>
                  <a:pt x="11410" y="25374"/>
                </a:cubicBezTo>
                <a:cubicBezTo>
                  <a:pt x="11444" y="25374"/>
                  <a:pt x="11466" y="25350"/>
                  <a:pt x="11482" y="25316"/>
                </a:cubicBezTo>
                <a:cubicBezTo>
                  <a:pt x="11519" y="25262"/>
                  <a:pt x="11592" y="25220"/>
                  <a:pt x="11536" y="25140"/>
                </a:cubicBezTo>
                <a:lnTo>
                  <a:pt x="11534" y="25140"/>
                </a:lnTo>
                <a:cubicBezTo>
                  <a:pt x="11530" y="25086"/>
                  <a:pt x="11567" y="25033"/>
                  <a:pt x="11538" y="24979"/>
                </a:cubicBezTo>
                <a:lnTo>
                  <a:pt x="11538" y="24978"/>
                </a:lnTo>
                <a:cubicBezTo>
                  <a:pt x="11526" y="24908"/>
                  <a:pt x="11582" y="24840"/>
                  <a:pt x="11537" y="24771"/>
                </a:cubicBezTo>
                <a:cubicBezTo>
                  <a:pt x="11546" y="24504"/>
                  <a:pt x="11512" y="24238"/>
                  <a:pt x="11470" y="23974"/>
                </a:cubicBezTo>
                <a:cubicBezTo>
                  <a:pt x="11468" y="23948"/>
                  <a:pt x="11466" y="23924"/>
                  <a:pt x="11465" y="23899"/>
                </a:cubicBezTo>
                <a:cubicBezTo>
                  <a:pt x="11468" y="23893"/>
                  <a:pt x="11468" y="23888"/>
                  <a:pt x="11466" y="23886"/>
                </a:cubicBezTo>
                <a:cubicBezTo>
                  <a:pt x="11466" y="23860"/>
                  <a:pt x="11446" y="23845"/>
                  <a:pt x="11434" y="23826"/>
                </a:cubicBezTo>
                <a:cubicBezTo>
                  <a:pt x="11438" y="23742"/>
                  <a:pt x="11423" y="23664"/>
                  <a:pt x="11387" y="23587"/>
                </a:cubicBezTo>
                <a:lnTo>
                  <a:pt x="11385" y="23587"/>
                </a:lnTo>
                <a:cubicBezTo>
                  <a:pt x="11376" y="23478"/>
                  <a:pt x="11368" y="23367"/>
                  <a:pt x="11319" y="23266"/>
                </a:cubicBezTo>
                <a:cubicBezTo>
                  <a:pt x="11319" y="23266"/>
                  <a:pt x="11319" y="23265"/>
                  <a:pt x="11320" y="23265"/>
                </a:cubicBezTo>
                <a:cubicBezTo>
                  <a:pt x="11331" y="23244"/>
                  <a:pt x="11319" y="23226"/>
                  <a:pt x="11304" y="23210"/>
                </a:cubicBezTo>
                <a:lnTo>
                  <a:pt x="11303" y="23208"/>
                </a:lnTo>
                <a:cubicBezTo>
                  <a:pt x="11278" y="23079"/>
                  <a:pt x="11244" y="22954"/>
                  <a:pt x="11193" y="22833"/>
                </a:cubicBezTo>
                <a:cubicBezTo>
                  <a:pt x="11169" y="22678"/>
                  <a:pt x="11116" y="22534"/>
                  <a:pt x="11045" y="22396"/>
                </a:cubicBezTo>
                <a:lnTo>
                  <a:pt x="11046" y="22396"/>
                </a:lnTo>
                <a:cubicBezTo>
                  <a:pt x="11014" y="22321"/>
                  <a:pt x="11004" y="22234"/>
                  <a:pt x="10955" y="22165"/>
                </a:cubicBezTo>
                <a:lnTo>
                  <a:pt x="10954" y="22165"/>
                </a:lnTo>
                <a:cubicBezTo>
                  <a:pt x="10954" y="22165"/>
                  <a:pt x="10955" y="22165"/>
                  <a:pt x="10955" y="22162"/>
                </a:cubicBezTo>
                <a:cubicBezTo>
                  <a:pt x="10954" y="22131"/>
                  <a:pt x="10947" y="22105"/>
                  <a:pt x="10924" y="22083"/>
                </a:cubicBezTo>
                <a:cubicBezTo>
                  <a:pt x="10914" y="22022"/>
                  <a:pt x="10901" y="21962"/>
                  <a:pt x="10853" y="21915"/>
                </a:cubicBezTo>
                <a:lnTo>
                  <a:pt x="10853" y="21913"/>
                </a:lnTo>
                <a:cubicBezTo>
                  <a:pt x="10847" y="21893"/>
                  <a:pt x="10841" y="21872"/>
                  <a:pt x="10834" y="21853"/>
                </a:cubicBezTo>
                <a:lnTo>
                  <a:pt x="10830" y="21853"/>
                </a:lnTo>
                <a:cubicBezTo>
                  <a:pt x="10733" y="21629"/>
                  <a:pt x="10653" y="21398"/>
                  <a:pt x="10523" y="21189"/>
                </a:cubicBezTo>
                <a:lnTo>
                  <a:pt x="10523" y="21185"/>
                </a:lnTo>
                <a:cubicBezTo>
                  <a:pt x="10408" y="20925"/>
                  <a:pt x="10265" y="20679"/>
                  <a:pt x="10110" y="20439"/>
                </a:cubicBezTo>
                <a:cubicBezTo>
                  <a:pt x="10107" y="20433"/>
                  <a:pt x="10102" y="20427"/>
                  <a:pt x="10098" y="20421"/>
                </a:cubicBezTo>
                <a:cubicBezTo>
                  <a:pt x="9930" y="20122"/>
                  <a:pt x="9733" y="19842"/>
                  <a:pt x="9517" y="19578"/>
                </a:cubicBezTo>
                <a:cubicBezTo>
                  <a:pt x="9517" y="19576"/>
                  <a:pt x="9516" y="19576"/>
                  <a:pt x="9516" y="19575"/>
                </a:cubicBezTo>
                <a:lnTo>
                  <a:pt x="9516" y="19575"/>
                </a:lnTo>
                <a:cubicBezTo>
                  <a:pt x="9517" y="19575"/>
                  <a:pt x="9517" y="19576"/>
                  <a:pt x="9519" y="19576"/>
                </a:cubicBezTo>
                <a:cubicBezTo>
                  <a:pt x="9517" y="19574"/>
                  <a:pt x="9515" y="19569"/>
                  <a:pt x="9513" y="19566"/>
                </a:cubicBezTo>
                <a:cubicBezTo>
                  <a:pt x="9511" y="19562"/>
                  <a:pt x="9509" y="19557"/>
                  <a:pt x="9505" y="19554"/>
                </a:cubicBezTo>
                <a:cubicBezTo>
                  <a:pt x="9411" y="19391"/>
                  <a:pt x="9252" y="19268"/>
                  <a:pt x="9197" y="19079"/>
                </a:cubicBezTo>
                <a:cubicBezTo>
                  <a:pt x="9197" y="19073"/>
                  <a:pt x="9196" y="19067"/>
                  <a:pt x="9192" y="19062"/>
                </a:cubicBezTo>
                <a:cubicBezTo>
                  <a:pt x="9181" y="18995"/>
                  <a:pt x="9151" y="18934"/>
                  <a:pt x="9126" y="18870"/>
                </a:cubicBezTo>
                <a:lnTo>
                  <a:pt x="9125" y="18870"/>
                </a:lnTo>
                <a:lnTo>
                  <a:pt x="9126" y="18869"/>
                </a:lnTo>
                <a:cubicBezTo>
                  <a:pt x="9112" y="18803"/>
                  <a:pt x="9096" y="18737"/>
                  <a:pt x="9083" y="18671"/>
                </a:cubicBezTo>
                <a:cubicBezTo>
                  <a:pt x="9106" y="18622"/>
                  <a:pt x="9084" y="18573"/>
                  <a:pt x="9084" y="18522"/>
                </a:cubicBezTo>
                <a:cubicBezTo>
                  <a:pt x="9084" y="18521"/>
                  <a:pt x="9084" y="18521"/>
                  <a:pt x="9085" y="18520"/>
                </a:cubicBezTo>
                <a:cubicBezTo>
                  <a:pt x="9089" y="18484"/>
                  <a:pt x="9090" y="18444"/>
                  <a:pt x="9094" y="18407"/>
                </a:cubicBezTo>
                <a:lnTo>
                  <a:pt x="9091" y="18406"/>
                </a:lnTo>
                <a:lnTo>
                  <a:pt x="9091" y="18406"/>
                </a:lnTo>
                <a:cubicBezTo>
                  <a:pt x="9091" y="18406"/>
                  <a:pt x="9094" y="18406"/>
                  <a:pt x="9094" y="18407"/>
                </a:cubicBezTo>
                <a:cubicBezTo>
                  <a:pt x="9109" y="18245"/>
                  <a:pt x="9114" y="18082"/>
                  <a:pt x="9096" y="17921"/>
                </a:cubicBezTo>
                <a:cubicBezTo>
                  <a:pt x="9096" y="17921"/>
                  <a:pt x="9095" y="17921"/>
                  <a:pt x="9095" y="17920"/>
                </a:cubicBezTo>
                <a:lnTo>
                  <a:pt x="9096" y="17920"/>
                </a:lnTo>
                <a:cubicBezTo>
                  <a:pt x="9101" y="17817"/>
                  <a:pt x="9108" y="17711"/>
                  <a:pt x="9088" y="17608"/>
                </a:cubicBezTo>
                <a:cubicBezTo>
                  <a:pt x="9061" y="17316"/>
                  <a:pt x="9016" y="17031"/>
                  <a:pt x="8917" y="16753"/>
                </a:cubicBezTo>
                <a:lnTo>
                  <a:pt x="8916" y="16753"/>
                </a:lnTo>
                <a:cubicBezTo>
                  <a:pt x="8922" y="16717"/>
                  <a:pt x="8917" y="16686"/>
                  <a:pt x="8887" y="16662"/>
                </a:cubicBezTo>
                <a:cubicBezTo>
                  <a:pt x="8914" y="16625"/>
                  <a:pt x="8850" y="16571"/>
                  <a:pt x="8903" y="16543"/>
                </a:cubicBezTo>
                <a:cubicBezTo>
                  <a:pt x="8905" y="16542"/>
                  <a:pt x="8907" y="16541"/>
                  <a:pt x="8909" y="16541"/>
                </a:cubicBezTo>
                <a:cubicBezTo>
                  <a:pt x="8926" y="16541"/>
                  <a:pt x="8926" y="16586"/>
                  <a:pt x="8946" y="16599"/>
                </a:cubicBezTo>
                <a:cubicBezTo>
                  <a:pt x="8946" y="16601"/>
                  <a:pt x="8946" y="16602"/>
                  <a:pt x="8945" y="16603"/>
                </a:cubicBezTo>
                <a:cubicBezTo>
                  <a:pt x="8945" y="16613"/>
                  <a:pt x="8947" y="16619"/>
                  <a:pt x="8957" y="16623"/>
                </a:cubicBezTo>
                <a:lnTo>
                  <a:pt x="8959" y="16626"/>
                </a:lnTo>
                <a:cubicBezTo>
                  <a:pt x="9048" y="16893"/>
                  <a:pt x="9149" y="17157"/>
                  <a:pt x="9271" y="17409"/>
                </a:cubicBezTo>
                <a:lnTo>
                  <a:pt x="9273" y="17409"/>
                </a:lnTo>
                <a:lnTo>
                  <a:pt x="9273" y="17410"/>
                </a:lnTo>
                <a:cubicBezTo>
                  <a:pt x="9270" y="17446"/>
                  <a:pt x="9289" y="17467"/>
                  <a:pt x="9318" y="17485"/>
                </a:cubicBezTo>
                <a:cubicBezTo>
                  <a:pt x="9377" y="17707"/>
                  <a:pt x="9495" y="17898"/>
                  <a:pt x="9601" y="18099"/>
                </a:cubicBezTo>
                <a:lnTo>
                  <a:pt x="9600" y="18099"/>
                </a:lnTo>
                <a:cubicBezTo>
                  <a:pt x="9627" y="18192"/>
                  <a:pt x="9675" y="18276"/>
                  <a:pt x="9724" y="18360"/>
                </a:cubicBezTo>
                <a:lnTo>
                  <a:pt x="9724" y="18363"/>
                </a:lnTo>
                <a:cubicBezTo>
                  <a:pt x="9753" y="18432"/>
                  <a:pt x="9781" y="18502"/>
                  <a:pt x="9837" y="18556"/>
                </a:cubicBezTo>
                <a:cubicBezTo>
                  <a:pt x="9837" y="18557"/>
                  <a:pt x="9838" y="18557"/>
                  <a:pt x="9838" y="18557"/>
                </a:cubicBezTo>
                <a:cubicBezTo>
                  <a:pt x="9831" y="18585"/>
                  <a:pt x="9844" y="18600"/>
                  <a:pt x="9867" y="18615"/>
                </a:cubicBezTo>
                <a:cubicBezTo>
                  <a:pt x="9877" y="18629"/>
                  <a:pt x="9888" y="18642"/>
                  <a:pt x="9897" y="18658"/>
                </a:cubicBezTo>
                <a:cubicBezTo>
                  <a:pt x="9894" y="18695"/>
                  <a:pt x="9898" y="18728"/>
                  <a:pt x="9945" y="18734"/>
                </a:cubicBezTo>
                <a:cubicBezTo>
                  <a:pt x="9946" y="18740"/>
                  <a:pt x="9951" y="18743"/>
                  <a:pt x="9957" y="18744"/>
                </a:cubicBezTo>
                <a:cubicBezTo>
                  <a:pt x="9957" y="18746"/>
                  <a:pt x="9958" y="18746"/>
                  <a:pt x="9958" y="18748"/>
                </a:cubicBezTo>
                <a:cubicBezTo>
                  <a:pt x="9958" y="18836"/>
                  <a:pt x="10029" y="18890"/>
                  <a:pt x="10060" y="18964"/>
                </a:cubicBezTo>
                <a:cubicBezTo>
                  <a:pt x="10090" y="19046"/>
                  <a:pt x="10144" y="19110"/>
                  <a:pt x="10199" y="19175"/>
                </a:cubicBezTo>
                <a:cubicBezTo>
                  <a:pt x="10246" y="19301"/>
                  <a:pt x="10327" y="19407"/>
                  <a:pt x="10405" y="19515"/>
                </a:cubicBezTo>
                <a:lnTo>
                  <a:pt x="10407" y="19514"/>
                </a:lnTo>
                <a:lnTo>
                  <a:pt x="10407" y="19514"/>
                </a:lnTo>
                <a:cubicBezTo>
                  <a:pt x="10407" y="19515"/>
                  <a:pt x="10407" y="19517"/>
                  <a:pt x="10405" y="19518"/>
                </a:cubicBezTo>
                <a:cubicBezTo>
                  <a:pt x="10475" y="19617"/>
                  <a:pt x="10535" y="19722"/>
                  <a:pt x="10614" y="19812"/>
                </a:cubicBezTo>
                <a:cubicBezTo>
                  <a:pt x="10710" y="19923"/>
                  <a:pt x="10792" y="20057"/>
                  <a:pt x="10947" y="20104"/>
                </a:cubicBezTo>
                <a:cubicBezTo>
                  <a:pt x="10981" y="20117"/>
                  <a:pt x="11011" y="20123"/>
                  <a:pt x="11038" y="20123"/>
                </a:cubicBezTo>
                <a:cubicBezTo>
                  <a:pt x="11136" y="20123"/>
                  <a:pt x="11180" y="20043"/>
                  <a:pt x="11187" y="19947"/>
                </a:cubicBezTo>
                <a:lnTo>
                  <a:pt x="11200" y="19772"/>
                </a:lnTo>
                <a:lnTo>
                  <a:pt x="11201" y="19772"/>
                </a:lnTo>
                <a:cubicBezTo>
                  <a:pt x="11212" y="19740"/>
                  <a:pt x="11223" y="19708"/>
                  <a:pt x="11202" y="19676"/>
                </a:cubicBezTo>
                <a:lnTo>
                  <a:pt x="11201" y="19676"/>
                </a:lnTo>
                <a:cubicBezTo>
                  <a:pt x="11190" y="19642"/>
                  <a:pt x="11212" y="19604"/>
                  <a:pt x="11183" y="19574"/>
                </a:cubicBezTo>
                <a:lnTo>
                  <a:pt x="11182" y="19574"/>
                </a:lnTo>
                <a:cubicBezTo>
                  <a:pt x="11182" y="19574"/>
                  <a:pt x="11183" y="19572"/>
                  <a:pt x="11183" y="19570"/>
                </a:cubicBezTo>
                <a:cubicBezTo>
                  <a:pt x="11190" y="19398"/>
                  <a:pt x="11145" y="19232"/>
                  <a:pt x="11106" y="19066"/>
                </a:cubicBezTo>
                <a:lnTo>
                  <a:pt x="11106" y="19064"/>
                </a:lnTo>
                <a:cubicBezTo>
                  <a:pt x="11115" y="18948"/>
                  <a:pt x="11061" y="18846"/>
                  <a:pt x="11033" y="18738"/>
                </a:cubicBezTo>
                <a:cubicBezTo>
                  <a:pt x="10938" y="18323"/>
                  <a:pt x="10762" y="17939"/>
                  <a:pt x="10551" y="17572"/>
                </a:cubicBezTo>
                <a:lnTo>
                  <a:pt x="10549" y="17572"/>
                </a:lnTo>
                <a:cubicBezTo>
                  <a:pt x="10441" y="17353"/>
                  <a:pt x="10321" y="17139"/>
                  <a:pt x="10180" y="16939"/>
                </a:cubicBezTo>
                <a:cubicBezTo>
                  <a:pt x="10089" y="16793"/>
                  <a:pt x="9999" y="16645"/>
                  <a:pt x="9907" y="16499"/>
                </a:cubicBezTo>
                <a:cubicBezTo>
                  <a:pt x="9837" y="16391"/>
                  <a:pt x="9766" y="16282"/>
                  <a:pt x="9699" y="16174"/>
                </a:cubicBezTo>
                <a:lnTo>
                  <a:pt x="9695" y="16174"/>
                </a:lnTo>
                <a:cubicBezTo>
                  <a:pt x="9558" y="15959"/>
                  <a:pt x="9435" y="15735"/>
                  <a:pt x="9282" y="15534"/>
                </a:cubicBezTo>
                <a:cubicBezTo>
                  <a:pt x="9181" y="15401"/>
                  <a:pt x="9121" y="15240"/>
                  <a:pt x="8994" y="15127"/>
                </a:cubicBezTo>
                <a:lnTo>
                  <a:pt x="8993" y="15125"/>
                </a:lnTo>
                <a:lnTo>
                  <a:pt x="8993" y="15125"/>
                </a:lnTo>
                <a:cubicBezTo>
                  <a:pt x="8993" y="15125"/>
                  <a:pt x="8994" y="15127"/>
                  <a:pt x="8995" y="15127"/>
                </a:cubicBezTo>
                <a:cubicBezTo>
                  <a:pt x="8988" y="15083"/>
                  <a:pt x="8952" y="15059"/>
                  <a:pt x="8929" y="15029"/>
                </a:cubicBezTo>
                <a:lnTo>
                  <a:pt x="8929" y="15026"/>
                </a:lnTo>
                <a:cubicBezTo>
                  <a:pt x="8856" y="14912"/>
                  <a:pt x="8777" y="14803"/>
                  <a:pt x="8677" y="14708"/>
                </a:cubicBezTo>
                <a:cubicBezTo>
                  <a:pt x="8671" y="14697"/>
                  <a:pt x="8668" y="14690"/>
                  <a:pt x="8662" y="14683"/>
                </a:cubicBezTo>
                <a:cubicBezTo>
                  <a:pt x="8632" y="14622"/>
                  <a:pt x="8574" y="14582"/>
                  <a:pt x="8530" y="14533"/>
                </a:cubicBezTo>
                <a:cubicBezTo>
                  <a:pt x="8530" y="14532"/>
                  <a:pt x="8530" y="14532"/>
                  <a:pt x="8531" y="14529"/>
                </a:cubicBezTo>
                <a:cubicBezTo>
                  <a:pt x="8530" y="14528"/>
                  <a:pt x="8526" y="14527"/>
                  <a:pt x="8524" y="14526"/>
                </a:cubicBezTo>
                <a:cubicBezTo>
                  <a:pt x="8482" y="14443"/>
                  <a:pt x="8422" y="14377"/>
                  <a:pt x="8345" y="14323"/>
                </a:cubicBezTo>
                <a:lnTo>
                  <a:pt x="8345" y="14322"/>
                </a:lnTo>
                <a:cubicBezTo>
                  <a:pt x="8338" y="14304"/>
                  <a:pt x="8333" y="14286"/>
                  <a:pt x="8326" y="14265"/>
                </a:cubicBezTo>
                <a:lnTo>
                  <a:pt x="8326" y="14264"/>
                </a:lnTo>
                <a:cubicBezTo>
                  <a:pt x="8333" y="14227"/>
                  <a:pt x="8327" y="14193"/>
                  <a:pt x="8300" y="14166"/>
                </a:cubicBezTo>
                <a:lnTo>
                  <a:pt x="8298" y="14167"/>
                </a:lnTo>
                <a:cubicBezTo>
                  <a:pt x="8298" y="14154"/>
                  <a:pt x="8297" y="14142"/>
                  <a:pt x="8297" y="14130"/>
                </a:cubicBezTo>
                <a:cubicBezTo>
                  <a:pt x="8296" y="14130"/>
                  <a:pt x="8296" y="14127"/>
                  <a:pt x="8294" y="14126"/>
                </a:cubicBezTo>
                <a:lnTo>
                  <a:pt x="8297" y="14126"/>
                </a:lnTo>
                <a:cubicBezTo>
                  <a:pt x="8304" y="14067"/>
                  <a:pt x="8288" y="14011"/>
                  <a:pt x="8272" y="13956"/>
                </a:cubicBezTo>
                <a:cubicBezTo>
                  <a:pt x="8284" y="13882"/>
                  <a:pt x="8270" y="13812"/>
                  <a:pt x="8249" y="13741"/>
                </a:cubicBezTo>
                <a:lnTo>
                  <a:pt x="8248" y="13741"/>
                </a:lnTo>
                <a:cubicBezTo>
                  <a:pt x="8219" y="13540"/>
                  <a:pt x="8177" y="13342"/>
                  <a:pt x="8082" y="13161"/>
                </a:cubicBezTo>
                <a:cubicBezTo>
                  <a:pt x="8057" y="13030"/>
                  <a:pt x="7998" y="12914"/>
                  <a:pt x="7936" y="12798"/>
                </a:cubicBezTo>
                <a:cubicBezTo>
                  <a:pt x="7909" y="12692"/>
                  <a:pt x="7855" y="12598"/>
                  <a:pt x="7792" y="12511"/>
                </a:cubicBezTo>
                <a:cubicBezTo>
                  <a:pt x="7774" y="12415"/>
                  <a:pt x="7703" y="12346"/>
                  <a:pt x="7658" y="12266"/>
                </a:cubicBezTo>
                <a:cubicBezTo>
                  <a:pt x="7657" y="12266"/>
                  <a:pt x="7657" y="12265"/>
                  <a:pt x="7655" y="12265"/>
                </a:cubicBezTo>
                <a:lnTo>
                  <a:pt x="7658" y="12265"/>
                </a:lnTo>
                <a:cubicBezTo>
                  <a:pt x="7603" y="12135"/>
                  <a:pt x="7549" y="12004"/>
                  <a:pt x="7494" y="11875"/>
                </a:cubicBezTo>
                <a:cubicBezTo>
                  <a:pt x="7423" y="11709"/>
                  <a:pt x="7351" y="11545"/>
                  <a:pt x="7280" y="11379"/>
                </a:cubicBezTo>
                <a:cubicBezTo>
                  <a:pt x="7160" y="11063"/>
                  <a:pt x="7025" y="10755"/>
                  <a:pt x="6865" y="10456"/>
                </a:cubicBezTo>
                <a:cubicBezTo>
                  <a:pt x="6811" y="10355"/>
                  <a:pt x="6809" y="10227"/>
                  <a:pt x="6707" y="10154"/>
                </a:cubicBezTo>
                <a:cubicBezTo>
                  <a:pt x="6704" y="10154"/>
                  <a:pt x="6704" y="10154"/>
                  <a:pt x="6703" y="10151"/>
                </a:cubicBezTo>
                <a:lnTo>
                  <a:pt x="6704" y="10151"/>
                </a:lnTo>
                <a:cubicBezTo>
                  <a:pt x="6654" y="10004"/>
                  <a:pt x="6572" y="9869"/>
                  <a:pt x="6499" y="9729"/>
                </a:cubicBezTo>
                <a:lnTo>
                  <a:pt x="6497" y="9729"/>
                </a:lnTo>
                <a:cubicBezTo>
                  <a:pt x="6398" y="9555"/>
                  <a:pt x="6300" y="9382"/>
                  <a:pt x="6203" y="9208"/>
                </a:cubicBezTo>
                <a:lnTo>
                  <a:pt x="6204" y="9208"/>
                </a:lnTo>
                <a:cubicBezTo>
                  <a:pt x="6211" y="9183"/>
                  <a:pt x="6168" y="9158"/>
                  <a:pt x="6197" y="9135"/>
                </a:cubicBezTo>
                <a:cubicBezTo>
                  <a:pt x="6205" y="9130"/>
                  <a:pt x="6212" y="9127"/>
                  <a:pt x="6218" y="9127"/>
                </a:cubicBezTo>
                <a:cubicBezTo>
                  <a:pt x="6237" y="9127"/>
                  <a:pt x="6250" y="9148"/>
                  <a:pt x="6260" y="9162"/>
                </a:cubicBezTo>
                <a:cubicBezTo>
                  <a:pt x="6283" y="9189"/>
                  <a:pt x="6307" y="9216"/>
                  <a:pt x="6326" y="9243"/>
                </a:cubicBezTo>
                <a:cubicBezTo>
                  <a:pt x="6434" y="9388"/>
                  <a:pt x="6590" y="9496"/>
                  <a:pt x="6671" y="9664"/>
                </a:cubicBezTo>
                <a:cubicBezTo>
                  <a:pt x="6672" y="9664"/>
                  <a:pt x="6672" y="9664"/>
                  <a:pt x="6673" y="9665"/>
                </a:cubicBezTo>
                <a:cubicBezTo>
                  <a:pt x="6701" y="9872"/>
                  <a:pt x="6887" y="9940"/>
                  <a:pt x="7014" y="10061"/>
                </a:cubicBezTo>
                <a:lnTo>
                  <a:pt x="7014" y="10064"/>
                </a:lnTo>
                <a:cubicBezTo>
                  <a:pt x="7049" y="10143"/>
                  <a:pt x="7132" y="10172"/>
                  <a:pt x="7189" y="10228"/>
                </a:cubicBezTo>
                <a:cubicBezTo>
                  <a:pt x="7458" y="10495"/>
                  <a:pt x="7690" y="10797"/>
                  <a:pt x="7969" y="11053"/>
                </a:cubicBezTo>
                <a:lnTo>
                  <a:pt x="7970" y="11051"/>
                </a:lnTo>
                <a:lnTo>
                  <a:pt x="7970" y="11053"/>
                </a:lnTo>
                <a:cubicBezTo>
                  <a:pt x="7973" y="11060"/>
                  <a:pt x="7978" y="11066"/>
                  <a:pt x="7986" y="11069"/>
                </a:cubicBezTo>
                <a:lnTo>
                  <a:pt x="7985" y="11069"/>
                </a:lnTo>
                <a:cubicBezTo>
                  <a:pt x="7994" y="11125"/>
                  <a:pt x="8042" y="11149"/>
                  <a:pt x="8076" y="11183"/>
                </a:cubicBezTo>
                <a:cubicBezTo>
                  <a:pt x="8255" y="11365"/>
                  <a:pt x="8447" y="11533"/>
                  <a:pt x="8605" y="11732"/>
                </a:cubicBezTo>
                <a:cubicBezTo>
                  <a:pt x="8716" y="11872"/>
                  <a:pt x="8783" y="12044"/>
                  <a:pt x="8909" y="12172"/>
                </a:cubicBezTo>
                <a:lnTo>
                  <a:pt x="8909" y="12175"/>
                </a:lnTo>
                <a:cubicBezTo>
                  <a:pt x="8926" y="12230"/>
                  <a:pt x="8953" y="12274"/>
                  <a:pt x="9004" y="12307"/>
                </a:cubicBezTo>
                <a:cubicBezTo>
                  <a:pt x="9004" y="12307"/>
                  <a:pt x="9005" y="12307"/>
                  <a:pt x="9005" y="12308"/>
                </a:cubicBezTo>
                <a:cubicBezTo>
                  <a:pt x="9073" y="12463"/>
                  <a:pt x="9160" y="12607"/>
                  <a:pt x="9275" y="12732"/>
                </a:cubicBezTo>
                <a:cubicBezTo>
                  <a:pt x="9276" y="12735"/>
                  <a:pt x="9277" y="12736"/>
                  <a:pt x="9281" y="12740"/>
                </a:cubicBezTo>
                <a:cubicBezTo>
                  <a:pt x="9287" y="12748"/>
                  <a:pt x="9291" y="12758"/>
                  <a:pt x="9295" y="12765"/>
                </a:cubicBezTo>
                <a:cubicBezTo>
                  <a:pt x="9330" y="12820"/>
                  <a:pt x="9365" y="12879"/>
                  <a:pt x="9399" y="12934"/>
                </a:cubicBezTo>
                <a:cubicBezTo>
                  <a:pt x="9399" y="12934"/>
                  <a:pt x="9399" y="12933"/>
                  <a:pt x="9401" y="12933"/>
                </a:cubicBezTo>
                <a:lnTo>
                  <a:pt x="9401" y="12936"/>
                </a:lnTo>
                <a:cubicBezTo>
                  <a:pt x="9413" y="12962"/>
                  <a:pt x="9425" y="12988"/>
                  <a:pt x="9456" y="12998"/>
                </a:cubicBezTo>
                <a:cubicBezTo>
                  <a:pt x="9501" y="13123"/>
                  <a:pt x="9605" y="13212"/>
                  <a:pt x="9669" y="13326"/>
                </a:cubicBezTo>
                <a:cubicBezTo>
                  <a:pt x="9732" y="13432"/>
                  <a:pt x="9796" y="13540"/>
                  <a:pt x="9859" y="13646"/>
                </a:cubicBezTo>
                <a:cubicBezTo>
                  <a:pt x="9859" y="13645"/>
                  <a:pt x="9859" y="13645"/>
                  <a:pt x="9861" y="13644"/>
                </a:cubicBezTo>
                <a:cubicBezTo>
                  <a:pt x="9867" y="13651"/>
                  <a:pt x="9871" y="13657"/>
                  <a:pt x="9877" y="13664"/>
                </a:cubicBezTo>
                <a:cubicBezTo>
                  <a:pt x="9879" y="13664"/>
                  <a:pt x="9882" y="13666"/>
                  <a:pt x="9883" y="13666"/>
                </a:cubicBezTo>
                <a:cubicBezTo>
                  <a:pt x="9882" y="13666"/>
                  <a:pt x="9880" y="13668"/>
                  <a:pt x="9879" y="13668"/>
                </a:cubicBezTo>
                <a:cubicBezTo>
                  <a:pt x="9958" y="13828"/>
                  <a:pt x="10056" y="13980"/>
                  <a:pt x="10157" y="14126"/>
                </a:cubicBezTo>
                <a:cubicBezTo>
                  <a:pt x="10210" y="14214"/>
                  <a:pt x="10263" y="14300"/>
                  <a:pt x="10315" y="14389"/>
                </a:cubicBezTo>
                <a:cubicBezTo>
                  <a:pt x="10315" y="14390"/>
                  <a:pt x="10317" y="14390"/>
                  <a:pt x="10317" y="14391"/>
                </a:cubicBezTo>
                <a:cubicBezTo>
                  <a:pt x="10339" y="14436"/>
                  <a:pt x="10363" y="14479"/>
                  <a:pt x="10385" y="14521"/>
                </a:cubicBezTo>
                <a:lnTo>
                  <a:pt x="10385" y="14522"/>
                </a:lnTo>
                <a:lnTo>
                  <a:pt x="10403" y="14545"/>
                </a:lnTo>
                <a:cubicBezTo>
                  <a:pt x="10407" y="14546"/>
                  <a:pt x="10411" y="14546"/>
                  <a:pt x="10414" y="14547"/>
                </a:cubicBezTo>
                <a:cubicBezTo>
                  <a:pt x="10409" y="14547"/>
                  <a:pt x="10407" y="14547"/>
                  <a:pt x="10402" y="14546"/>
                </a:cubicBezTo>
                <a:lnTo>
                  <a:pt x="10402" y="14546"/>
                </a:lnTo>
                <a:cubicBezTo>
                  <a:pt x="10433" y="14589"/>
                  <a:pt x="10462" y="14635"/>
                  <a:pt x="10493" y="14678"/>
                </a:cubicBezTo>
                <a:lnTo>
                  <a:pt x="10497" y="14678"/>
                </a:lnTo>
                <a:lnTo>
                  <a:pt x="10834" y="15371"/>
                </a:lnTo>
                <a:cubicBezTo>
                  <a:pt x="10900" y="15503"/>
                  <a:pt x="10929" y="15651"/>
                  <a:pt x="11009" y="15780"/>
                </a:cubicBezTo>
                <a:cubicBezTo>
                  <a:pt x="11104" y="16059"/>
                  <a:pt x="11207" y="16333"/>
                  <a:pt x="11326" y="16603"/>
                </a:cubicBezTo>
                <a:cubicBezTo>
                  <a:pt x="11373" y="16717"/>
                  <a:pt x="11386" y="16843"/>
                  <a:pt x="11448" y="16950"/>
                </a:cubicBezTo>
                <a:cubicBezTo>
                  <a:pt x="11450" y="16955"/>
                  <a:pt x="11452" y="16958"/>
                  <a:pt x="11454" y="16962"/>
                </a:cubicBezTo>
                <a:cubicBezTo>
                  <a:pt x="11468" y="17016"/>
                  <a:pt x="11477" y="17072"/>
                  <a:pt x="11512" y="17120"/>
                </a:cubicBezTo>
                <a:cubicBezTo>
                  <a:pt x="11542" y="17240"/>
                  <a:pt x="11580" y="17359"/>
                  <a:pt x="11639" y="17467"/>
                </a:cubicBezTo>
                <a:cubicBezTo>
                  <a:pt x="11640" y="17467"/>
                  <a:pt x="11642" y="17468"/>
                  <a:pt x="11644" y="17468"/>
                </a:cubicBezTo>
                <a:lnTo>
                  <a:pt x="11642" y="17468"/>
                </a:lnTo>
                <a:cubicBezTo>
                  <a:pt x="11664" y="17533"/>
                  <a:pt x="11676" y="17603"/>
                  <a:pt x="11722" y="17659"/>
                </a:cubicBezTo>
                <a:cubicBezTo>
                  <a:pt x="11758" y="17780"/>
                  <a:pt x="11792" y="17903"/>
                  <a:pt x="11877" y="18004"/>
                </a:cubicBezTo>
                <a:lnTo>
                  <a:pt x="11879" y="18004"/>
                </a:lnTo>
                <a:cubicBezTo>
                  <a:pt x="11877" y="18004"/>
                  <a:pt x="11877" y="18004"/>
                  <a:pt x="11876" y="18005"/>
                </a:cubicBezTo>
                <a:cubicBezTo>
                  <a:pt x="11894" y="18230"/>
                  <a:pt x="12018" y="18415"/>
                  <a:pt x="12096" y="18618"/>
                </a:cubicBezTo>
                <a:lnTo>
                  <a:pt x="12098" y="18617"/>
                </a:lnTo>
                <a:cubicBezTo>
                  <a:pt x="12137" y="18707"/>
                  <a:pt x="12177" y="18798"/>
                  <a:pt x="12216" y="18888"/>
                </a:cubicBezTo>
                <a:cubicBezTo>
                  <a:pt x="12286" y="19060"/>
                  <a:pt x="12348" y="19236"/>
                  <a:pt x="12458" y="19387"/>
                </a:cubicBezTo>
                <a:cubicBezTo>
                  <a:pt x="12459" y="19387"/>
                  <a:pt x="12459" y="19386"/>
                  <a:pt x="12460" y="19386"/>
                </a:cubicBezTo>
                <a:lnTo>
                  <a:pt x="12460" y="19387"/>
                </a:lnTo>
                <a:cubicBezTo>
                  <a:pt x="12471" y="19500"/>
                  <a:pt x="12546" y="19581"/>
                  <a:pt x="12598" y="19674"/>
                </a:cubicBezTo>
                <a:cubicBezTo>
                  <a:pt x="12600" y="19675"/>
                  <a:pt x="12602" y="19675"/>
                  <a:pt x="12603" y="19677"/>
                </a:cubicBezTo>
                <a:cubicBezTo>
                  <a:pt x="12602" y="19675"/>
                  <a:pt x="12598" y="19675"/>
                  <a:pt x="12597" y="19674"/>
                </a:cubicBezTo>
                <a:lnTo>
                  <a:pt x="12597" y="19674"/>
                </a:lnTo>
                <a:cubicBezTo>
                  <a:pt x="12604" y="19738"/>
                  <a:pt x="12627" y="19794"/>
                  <a:pt x="12684" y="19830"/>
                </a:cubicBezTo>
                <a:lnTo>
                  <a:pt x="12686" y="19828"/>
                </a:lnTo>
                <a:lnTo>
                  <a:pt x="12686" y="19831"/>
                </a:lnTo>
                <a:cubicBezTo>
                  <a:pt x="12678" y="19867"/>
                  <a:pt x="12705" y="19887"/>
                  <a:pt x="12725" y="19908"/>
                </a:cubicBezTo>
                <a:cubicBezTo>
                  <a:pt x="12725" y="19939"/>
                  <a:pt x="12741" y="19962"/>
                  <a:pt x="12764" y="19983"/>
                </a:cubicBezTo>
                <a:lnTo>
                  <a:pt x="12766" y="19983"/>
                </a:lnTo>
                <a:cubicBezTo>
                  <a:pt x="12826" y="20110"/>
                  <a:pt x="12904" y="20224"/>
                  <a:pt x="13004" y="20325"/>
                </a:cubicBezTo>
                <a:lnTo>
                  <a:pt x="13001" y="20325"/>
                </a:lnTo>
                <a:cubicBezTo>
                  <a:pt x="13034" y="20427"/>
                  <a:pt x="13130" y="20472"/>
                  <a:pt x="13196" y="20547"/>
                </a:cubicBezTo>
                <a:cubicBezTo>
                  <a:pt x="13268" y="20628"/>
                  <a:pt x="13356" y="20676"/>
                  <a:pt x="13452" y="20676"/>
                </a:cubicBezTo>
                <a:cubicBezTo>
                  <a:pt x="13490" y="20676"/>
                  <a:pt x="13530" y="20668"/>
                  <a:pt x="13571" y="20651"/>
                </a:cubicBezTo>
                <a:cubicBezTo>
                  <a:pt x="13693" y="20603"/>
                  <a:pt x="13747" y="20490"/>
                  <a:pt x="13762" y="20363"/>
                </a:cubicBezTo>
                <a:cubicBezTo>
                  <a:pt x="13775" y="20326"/>
                  <a:pt x="13787" y="20289"/>
                  <a:pt x="13768" y="20249"/>
                </a:cubicBezTo>
                <a:lnTo>
                  <a:pt x="13769" y="20248"/>
                </a:lnTo>
                <a:cubicBezTo>
                  <a:pt x="13781" y="20223"/>
                  <a:pt x="13781" y="20197"/>
                  <a:pt x="13771" y="20170"/>
                </a:cubicBezTo>
                <a:cubicBezTo>
                  <a:pt x="13771" y="20169"/>
                  <a:pt x="13771" y="20169"/>
                  <a:pt x="13769" y="20167"/>
                </a:cubicBezTo>
                <a:cubicBezTo>
                  <a:pt x="13791" y="20059"/>
                  <a:pt x="13809" y="19950"/>
                  <a:pt x="13779" y="19840"/>
                </a:cubicBezTo>
                <a:cubicBezTo>
                  <a:pt x="13791" y="19801"/>
                  <a:pt x="13780" y="19764"/>
                  <a:pt x="13771" y="19726"/>
                </a:cubicBezTo>
                <a:cubicBezTo>
                  <a:pt x="13787" y="19701"/>
                  <a:pt x="13775" y="19675"/>
                  <a:pt x="13768" y="19650"/>
                </a:cubicBezTo>
                <a:lnTo>
                  <a:pt x="13769" y="19650"/>
                </a:lnTo>
                <a:cubicBezTo>
                  <a:pt x="13755" y="19525"/>
                  <a:pt x="13756" y="19398"/>
                  <a:pt x="13711" y="19278"/>
                </a:cubicBezTo>
                <a:cubicBezTo>
                  <a:pt x="13659" y="18918"/>
                  <a:pt x="13545" y="18575"/>
                  <a:pt x="13413" y="18238"/>
                </a:cubicBezTo>
                <a:cubicBezTo>
                  <a:pt x="13406" y="18220"/>
                  <a:pt x="13396" y="18202"/>
                  <a:pt x="13389" y="18182"/>
                </a:cubicBezTo>
                <a:cubicBezTo>
                  <a:pt x="13389" y="18130"/>
                  <a:pt x="13376" y="18083"/>
                  <a:pt x="13335" y="18047"/>
                </a:cubicBezTo>
                <a:lnTo>
                  <a:pt x="13335" y="18046"/>
                </a:lnTo>
                <a:lnTo>
                  <a:pt x="13334" y="18046"/>
                </a:lnTo>
                <a:cubicBezTo>
                  <a:pt x="13313" y="17932"/>
                  <a:pt x="13265" y="17828"/>
                  <a:pt x="13216" y="17726"/>
                </a:cubicBezTo>
                <a:lnTo>
                  <a:pt x="13216" y="17725"/>
                </a:lnTo>
                <a:cubicBezTo>
                  <a:pt x="13214" y="17716"/>
                  <a:pt x="13209" y="17708"/>
                  <a:pt x="13203" y="17704"/>
                </a:cubicBezTo>
                <a:cubicBezTo>
                  <a:pt x="13203" y="17702"/>
                  <a:pt x="13202" y="17702"/>
                  <a:pt x="13202" y="17701"/>
                </a:cubicBezTo>
                <a:cubicBezTo>
                  <a:pt x="13154" y="17518"/>
                  <a:pt x="13055" y="17354"/>
                  <a:pt x="12981" y="17184"/>
                </a:cubicBezTo>
                <a:cubicBezTo>
                  <a:pt x="12988" y="17137"/>
                  <a:pt x="12944" y="17124"/>
                  <a:pt x="12926" y="17092"/>
                </a:cubicBezTo>
                <a:lnTo>
                  <a:pt x="12923" y="17090"/>
                </a:lnTo>
                <a:cubicBezTo>
                  <a:pt x="12827" y="16835"/>
                  <a:pt x="12698" y="16596"/>
                  <a:pt x="12556" y="16363"/>
                </a:cubicBezTo>
                <a:cubicBezTo>
                  <a:pt x="12434" y="16111"/>
                  <a:pt x="12292" y="15871"/>
                  <a:pt x="12138" y="15636"/>
                </a:cubicBezTo>
                <a:cubicBezTo>
                  <a:pt x="12098" y="15572"/>
                  <a:pt x="12059" y="15509"/>
                  <a:pt x="12018" y="15444"/>
                </a:cubicBezTo>
                <a:lnTo>
                  <a:pt x="12017" y="15446"/>
                </a:lnTo>
                <a:lnTo>
                  <a:pt x="12017" y="15444"/>
                </a:lnTo>
                <a:cubicBezTo>
                  <a:pt x="12014" y="15437"/>
                  <a:pt x="12009" y="15429"/>
                  <a:pt x="12003" y="15423"/>
                </a:cubicBezTo>
                <a:lnTo>
                  <a:pt x="12005" y="15423"/>
                </a:lnTo>
                <a:cubicBezTo>
                  <a:pt x="11949" y="15333"/>
                  <a:pt x="11892" y="15246"/>
                  <a:pt x="11837" y="15158"/>
                </a:cubicBezTo>
                <a:cubicBezTo>
                  <a:pt x="11780" y="15074"/>
                  <a:pt x="11723" y="14989"/>
                  <a:pt x="11666" y="14905"/>
                </a:cubicBezTo>
                <a:lnTo>
                  <a:pt x="11664" y="14905"/>
                </a:lnTo>
                <a:cubicBezTo>
                  <a:pt x="11666" y="14905"/>
                  <a:pt x="11666" y="14903"/>
                  <a:pt x="11668" y="14903"/>
                </a:cubicBezTo>
                <a:cubicBezTo>
                  <a:pt x="11525" y="14684"/>
                  <a:pt x="11361" y="14480"/>
                  <a:pt x="11196" y="14277"/>
                </a:cubicBezTo>
                <a:cubicBezTo>
                  <a:pt x="11195" y="14277"/>
                  <a:pt x="11195" y="14277"/>
                  <a:pt x="11194" y="14276"/>
                </a:cubicBezTo>
                <a:cubicBezTo>
                  <a:pt x="11098" y="14119"/>
                  <a:pt x="10967" y="13986"/>
                  <a:pt x="10857" y="13843"/>
                </a:cubicBezTo>
                <a:cubicBezTo>
                  <a:pt x="10857" y="13844"/>
                  <a:pt x="10854" y="13844"/>
                  <a:pt x="10854" y="13846"/>
                </a:cubicBezTo>
                <a:cubicBezTo>
                  <a:pt x="10854" y="13844"/>
                  <a:pt x="10854" y="13844"/>
                  <a:pt x="10853" y="13843"/>
                </a:cubicBezTo>
                <a:cubicBezTo>
                  <a:pt x="10842" y="13814"/>
                  <a:pt x="10794" y="13792"/>
                  <a:pt x="10835" y="13754"/>
                </a:cubicBezTo>
                <a:lnTo>
                  <a:pt x="10835" y="13754"/>
                </a:lnTo>
                <a:cubicBezTo>
                  <a:pt x="10851" y="13762"/>
                  <a:pt x="10864" y="13770"/>
                  <a:pt x="10876" y="13776"/>
                </a:cubicBezTo>
                <a:lnTo>
                  <a:pt x="10876" y="13777"/>
                </a:lnTo>
                <a:cubicBezTo>
                  <a:pt x="10896" y="13795"/>
                  <a:pt x="10917" y="13814"/>
                  <a:pt x="10936" y="13832"/>
                </a:cubicBezTo>
                <a:cubicBezTo>
                  <a:pt x="10937" y="13834"/>
                  <a:pt x="10938" y="13834"/>
                  <a:pt x="10941" y="13836"/>
                </a:cubicBezTo>
                <a:cubicBezTo>
                  <a:pt x="11039" y="13922"/>
                  <a:pt x="11139" y="14011"/>
                  <a:pt x="11248" y="14083"/>
                </a:cubicBezTo>
                <a:cubicBezTo>
                  <a:pt x="11266" y="14097"/>
                  <a:pt x="11286" y="14113"/>
                  <a:pt x="11309" y="14124"/>
                </a:cubicBezTo>
                <a:cubicBezTo>
                  <a:pt x="11579" y="14360"/>
                  <a:pt x="11865" y="14576"/>
                  <a:pt x="12159" y="14781"/>
                </a:cubicBezTo>
                <a:cubicBezTo>
                  <a:pt x="12381" y="14963"/>
                  <a:pt x="12612" y="15133"/>
                  <a:pt x="12850" y="15290"/>
                </a:cubicBezTo>
                <a:lnTo>
                  <a:pt x="12850" y="15288"/>
                </a:lnTo>
                <a:lnTo>
                  <a:pt x="12851" y="15290"/>
                </a:lnTo>
                <a:cubicBezTo>
                  <a:pt x="12899" y="15333"/>
                  <a:pt x="12945" y="15380"/>
                  <a:pt x="13011" y="15398"/>
                </a:cubicBezTo>
                <a:lnTo>
                  <a:pt x="13012" y="15398"/>
                </a:lnTo>
                <a:cubicBezTo>
                  <a:pt x="13107" y="15504"/>
                  <a:pt x="13240" y="15557"/>
                  <a:pt x="13352" y="15641"/>
                </a:cubicBezTo>
                <a:lnTo>
                  <a:pt x="13353" y="15641"/>
                </a:lnTo>
                <a:cubicBezTo>
                  <a:pt x="13486" y="15735"/>
                  <a:pt x="13601" y="15849"/>
                  <a:pt x="13709" y="15971"/>
                </a:cubicBezTo>
                <a:cubicBezTo>
                  <a:pt x="13923" y="16213"/>
                  <a:pt x="14132" y="16460"/>
                  <a:pt x="14344" y="16705"/>
                </a:cubicBezTo>
                <a:cubicBezTo>
                  <a:pt x="14481" y="16907"/>
                  <a:pt x="14618" y="17104"/>
                  <a:pt x="14755" y="17302"/>
                </a:cubicBezTo>
                <a:cubicBezTo>
                  <a:pt x="14756" y="17302"/>
                  <a:pt x="14757" y="17302"/>
                  <a:pt x="14758" y="17301"/>
                </a:cubicBezTo>
                <a:lnTo>
                  <a:pt x="14758" y="17301"/>
                </a:lnTo>
                <a:lnTo>
                  <a:pt x="14756" y="17304"/>
                </a:lnTo>
                <a:cubicBezTo>
                  <a:pt x="14847" y="17486"/>
                  <a:pt x="14938" y="17671"/>
                  <a:pt x="15033" y="17854"/>
                </a:cubicBezTo>
                <a:lnTo>
                  <a:pt x="15031" y="17854"/>
                </a:lnTo>
                <a:cubicBezTo>
                  <a:pt x="15038" y="17894"/>
                  <a:pt x="15057" y="17927"/>
                  <a:pt x="15091" y="17951"/>
                </a:cubicBezTo>
                <a:cubicBezTo>
                  <a:pt x="15141" y="18125"/>
                  <a:pt x="15223" y="18286"/>
                  <a:pt x="15298" y="18448"/>
                </a:cubicBezTo>
                <a:lnTo>
                  <a:pt x="15297" y="18448"/>
                </a:lnTo>
                <a:cubicBezTo>
                  <a:pt x="15394" y="18697"/>
                  <a:pt x="15494" y="18947"/>
                  <a:pt x="15590" y="19197"/>
                </a:cubicBezTo>
                <a:cubicBezTo>
                  <a:pt x="15616" y="19267"/>
                  <a:pt x="15644" y="19339"/>
                  <a:pt x="15674" y="19410"/>
                </a:cubicBezTo>
                <a:cubicBezTo>
                  <a:pt x="15764" y="19620"/>
                  <a:pt x="15819" y="19843"/>
                  <a:pt x="15928" y="20045"/>
                </a:cubicBezTo>
                <a:cubicBezTo>
                  <a:pt x="15957" y="20153"/>
                  <a:pt x="15988" y="20259"/>
                  <a:pt x="16048" y="20351"/>
                </a:cubicBezTo>
                <a:cubicBezTo>
                  <a:pt x="16048" y="20351"/>
                  <a:pt x="16050" y="20351"/>
                  <a:pt x="16050" y="20353"/>
                </a:cubicBezTo>
                <a:cubicBezTo>
                  <a:pt x="16059" y="20397"/>
                  <a:pt x="16059" y="20442"/>
                  <a:pt x="16077" y="20483"/>
                </a:cubicBezTo>
                <a:cubicBezTo>
                  <a:pt x="16260" y="20884"/>
                  <a:pt x="16380" y="21311"/>
                  <a:pt x="16588" y="21699"/>
                </a:cubicBezTo>
                <a:cubicBezTo>
                  <a:pt x="16594" y="21770"/>
                  <a:pt x="16628" y="21828"/>
                  <a:pt x="16663" y="21887"/>
                </a:cubicBezTo>
                <a:cubicBezTo>
                  <a:pt x="16668" y="21902"/>
                  <a:pt x="16674" y="21914"/>
                  <a:pt x="16680" y="21923"/>
                </a:cubicBezTo>
                <a:cubicBezTo>
                  <a:pt x="16718" y="22011"/>
                  <a:pt x="16741" y="22106"/>
                  <a:pt x="16810" y="22178"/>
                </a:cubicBezTo>
                <a:cubicBezTo>
                  <a:pt x="16810" y="22179"/>
                  <a:pt x="16812" y="22182"/>
                  <a:pt x="16812" y="22184"/>
                </a:cubicBezTo>
                <a:cubicBezTo>
                  <a:pt x="16820" y="22254"/>
                  <a:pt x="16864" y="22310"/>
                  <a:pt x="16898" y="22370"/>
                </a:cubicBezTo>
                <a:lnTo>
                  <a:pt x="16898" y="22372"/>
                </a:lnTo>
                <a:cubicBezTo>
                  <a:pt x="16891" y="22422"/>
                  <a:pt x="16938" y="22437"/>
                  <a:pt x="16957" y="22468"/>
                </a:cubicBezTo>
                <a:lnTo>
                  <a:pt x="16956" y="22468"/>
                </a:lnTo>
                <a:cubicBezTo>
                  <a:pt x="17121" y="22786"/>
                  <a:pt x="17275" y="23111"/>
                  <a:pt x="17516" y="23384"/>
                </a:cubicBezTo>
                <a:cubicBezTo>
                  <a:pt x="17517" y="23386"/>
                  <a:pt x="17521" y="23391"/>
                  <a:pt x="17522" y="23393"/>
                </a:cubicBezTo>
                <a:cubicBezTo>
                  <a:pt x="17526" y="23399"/>
                  <a:pt x="17528" y="23405"/>
                  <a:pt x="17532" y="23410"/>
                </a:cubicBezTo>
                <a:cubicBezTo>
                  <a:pt x="17584" y="23498"/>
                  <a:pt x="17657" y="23551"/>
                  <a:pt x="17749" y="23551"/>
                </a:cubicBezTo>
                <a:cubicBezTo>
                  <a:pt x="17773" y="23551"/>
                  <a:pt x="17799" y="23547"/>
                  <a:pt x="17826" y="23539"/>
                </a:cubicBezTo>
                <a:cubicBezTo>
                  <a:pt x="17959" y="23501"/>
                  <a:pt x="18001" y="23386"/>
                  <a:pt x="17996" y="23253"/>
                </a:cubicBezTo>
                <a:cubicBezTo>
                  <a:pt x="18003" y="23249"/>
                  <a:pt x="18005" y="23243"/>
                  <a:pt x="18003" y="23236"/>
                </a:cubicBezTo>
                <a:cubicBezTo>
                  <a:pt x="18039" y="23055"/>
                  <a:pt x="18059" y="22874"/>
                  <a:pt x="18039" y="22688"/>
                </a:cubicBezTo>
                <a:cubicBezTo>
                  <a:pt x="18035" y="22521"/>
                  <a:pt x="18037" y="22352"/>
                  <a:pt x="17984" y="22190"/>
                </a:cubicBezTo>
                <a:cubicBezTo>
                  <a:pt x="17981" y="22164"/>
                  <a:pt x="17978" y="22137"/>
                  <a:pt x="17977" y="22110"/>
                </a:cubicBezTo>
                <a:cubicBezTo>
                  <a:pt x="17975" y="22110"/>
                  <a:pt x="17975" y="22112"/>
                  <a:pt x="17973" y="22112"/>
                </a:cubicBezTo>
                <a:lnTo>
                  <a:pt x="17975" y="22110"/>
                </a:lnTo>
                <a:cubicBezTo>
                  <a:pt x="17960" y="22046"/>
                  <a:pt x="17947" y="21981"/>
                  <a:pt x="17931" y="21917"/>
                </a:cubicBezTo>
                <a:lnTo>
                  <a:pt x="17933" y="21917"/>
                </a:lnTo>
                <a:cubicBezTo>
                  <a:pt x="17864" y="21552"/>
                  <a:pt x="17766" y="21198"/>
                  <a:pt x="17630" y="20853"/>
                </a:cubicBezTo>
                <a:lnTo>
                  <a:pt x="17629" y="20853"/>
                </a:lnTo>
                <a:cubicBezTo>
                  <a:pt x="17607" y="20718"/>
                  <a:pt x="17550" y="20598"/>
                  <a:pt x="17502" y="20476"/>
                </a:cubicBezTo>
                <a:cubicBezTo>
                  <a:pt x="17456" y="20361"/>
                  <a:pt x="17412" y="20245"/>
                  <a:pt x="17365" y="20128"/>
                </a:cubicBezTo>
                <a:cubicBezTo>
                  <a:pt x="17365" y="20128"/>
                  <a:pt x="17364" y="20128"/>
                  <a:pt x="17364" y="20129"/>
                </a:cubicBezTo>
                <a:cubicBezTo>
                  <a:pt x="17336" y="20067"/>
                  <a:pt x="17310" y="20005"/>
                  <a:pt x="17282" y="19944"/>
                </a:cubicBezTo>
                <a:lnTo>
                  <a:pt x="17282" y="19938"/>
                </a:lnTo>
                <a:cubicBezTo>
                  <a:pt x="17271" y="19888"/>
                  <a:pt x="17270" y="19834"/>
                  <a:pt x="17221" y="19804"/>
                </a:cubicBezTo>
                <a:cubicBezTo>
                  <a:pt x="17221" y="19804"/>
                  <a:pt x="17221" y="19806"/>
                  <a:pt x="17220" y="19806"/>
                </a:cubicBezTo>
                <a:lnTo>
                  <a:pt x="17220" y="19801"/>
                </a:lnTo>
                <a:cubicBezTo>
                  <a:pt x="17197" y="19726"/>
                  <a:pt x="17174" y="19651"/>
                  <a:pt x="17124" y="19590"/>
                </a:cubicBezTo>
                <a:cubicBezTo>
                  <a:pt x="17047" y="19410"/>
                  <a:pt x="16987" y="19224"/>
                  <a:pt x="16861" y="19069"/>
                </a:cubicBezTo>
                <a:lnTo>
                  <a:pt x="16860" y="19072"/>
                </a:lnTo>
                <a:cubicBezTo>
                  <a:pt x="16837" y="18989"/>
                  <a:pt x="16801" y="18911"/>
                  <a:pt x="16740" y="18847"/>
                </a:cubicBezTo>
                <a:lnTo>
                  <a:pt x="16741" y="18847"/>
                </a:lnTo>
                <a:cubicBezTo>
                  <a:pt x="16614" y="18582"/>
                  <a:pt x="16462" y="18330"/>
                  <a:pt x="16276" y="18101"/>
                </a:cubicBezTo>
                <a:lnTo>
                  <a:pt x="16275" y="18100"/>
                </a:lnTo>
                <a:lnTo>
                  <a:pt x="16276" y="18100"/>
                </a:lnTo>
                <a:cubicBezTo>
                  <a:pt x="16080" y="17792"/>
                  <a:pt x="15852" y="17510"/>
                  <a:pt x="15613" y="17238"/>
                </a:cubicBezTo>
                <a:lnTo>
                  <a:pt x="15610" y="17238"/>
                </a:lnTo>
                <a:lnTo>
                  <a:pt x="15610" y="17236"/>
                </a:lnTo>
                <a:cubicBezTo>
                  <a:pt x="15595" y="17214"/>
                  <a:pt x="15583" y="17190"/>
                  <a:pt x="15607" y="17166"/>
                </a:cubicBezTo>
                <a:lnTo>
                  <a:pt x="15608" y="17166"/>
                </a:lnTo>
                <a:cubicBezTo>
                  <a:pt x="15681" y="17224"/>
                  <a:pt x="15752" y="17284"/>
                  <a:pt x="15840" y="17314"/>
                </a:cubicBezTo>
                <a:lnTo>
                  <a:pt x="15843" y="17317"/>
                </a:lnTo>
                <a:lnTo>
                  <a:pt x="16401" y="17695"/>
                </a:lnTo>
                <a:cubicBezTo>
                  <a:pt x="16401" y="17695"/>
                  <a:pt x="16401" y="17696"/>
                  <a:pt x="16402" y="17696"/>
                </a:cubicBezTo>
                <a:cubicBezTo>
                  <a:pt x="16492" y="17771"/>
                  <a:pt x="16570" y="17858"/>
                  <a:pt x="16675" y="17916"/>
                </a:cubicBezTo>
                <a:cubicBezTo>
                  <a:pt x="16837" y="18058"/>
                  <a:pt x="16994" y="18203"/>
                  <a:pt x="17175" y="18318"/>
                </a:cubicBezTo>
                <a:cubicBezTo>
                  <a:pt x="17162" y="18310"/>
                  <a:pt x="17151" y="18299"/>
                  <a:pt x="17142" y="18290"/>
                </a:cubicBezTo>
                <a:lnTo>
                  <a:pt x="17142" y="18290"/>
                </a:lnTo>
                <a:cubicBezTo>
                  <a:pt x="17151" y="18299"/>
                  <a:pt x="17162" y="18307"/>
                  <a:pt x="17175" y="18318"/>
                </a:cubicBezTo>
                <a:cubicBezTo>
                  <a:pt x="17298" y="18442"/>
                  <a:pt x="17431" y="18547"/>
                  <a:pt x="17575" y="18646"/>
                </a:cubicBezTo>
                <a:lnTo>
                  <a:pt x="17574" y="18647"/>
                </a:lnTo>
                <a:cubicBezTo>
                  <a:pt x="17756" y="18826"/>
                  <a:pt x="17981" y="18960"/>
                  <a:pt x="18127" y="19179"/>
                </a:cubicBezTo>
                <a:cubicBezTo>
                  <a:pt x="18145" y="19199"/>
                  <a:pt x="18163" y="19219"/>
                  <a:pt x="18182" y="19239"/>
                </a:cubicBezTo>
                <a:lnTo>
                  <a:pt x="18185" y="19236"/>
                </a:lnTo>
                <a:lnTo>
                  <a:pt x="18185" y="19236"/>
                </a:lnTo>
                <a:cubicBezTo>
                  <a:pt x="18185" y="19237"/>
                  <a:pt x="18183" y="19239"/>
                  <a:pt x="18183" y="19241"/>
                </a:cubicBezTo>
                <a:cubicBezTo>
                  <a:pt x="18223" y="19383"/>
                  <a:pt x="18344" y="19459"/>
                  <a:pt x="18435" y="19560"/>
                </a:cubicBezTo>
                <a:cubicBezTo>
                  <a:pt x="18438" y="19638"/>
                  <a:pt x="18497" y="19681"/>
                  <a:pt x="18543" y="19734"/>
                </a:cubicBezTo>
                <a:lnTo>
                  <a:pt x="18542" y="19734"/>
                </a:lnTo>
                <a:cubicBezTo>
                  <a:pt x="18534" y="19782"/>
                  <a:pt x="18587" y="19806"/>
                  <a:pt x="18588" y="19848"/>
                </a:cubicBezTo>
                <a:lnTo>
                  <a:pt x="18588" y="19849"/>
                </a:lnTo>
                <a:cubicBezTo>
                  <a:pt x="18662" y="20063"/>
                  <a:pt x="18733" y="20275"/>
                  <a:pt x="18807" y="20489"/>
                </a:cubicBezTo>
                <a:lnTo>
                  <a:pt x="18799" y="20495"/>
                </a:lnTo>
                <a:lnTo>
                  <a:pt x="18798" y="20506"/>
                </a:lnTo>
                <a:cubicBezTo>
                  <a:pt x="18798" y="20507"/>
                  <a:pt x="18798" y="20507"/>
                  <a:pt x="18799" y="20508"/>
                </a:cubicBezTo>
                <a:lnTo>
                  <a:pt x="18798" y="20507"/>
                </a:lnTo>
                <a:lnTo>
                  <a:pt x="18798" y="20507"/>
                </a:lnTo>
                <a:cubicBezTo>
                  <a:pt x="18771" y="20556"/>
                  <a:pt x="18810" y="20598"/>
                  <a:pt x="18813" y="20645"/>
                </a:cubicBezTo>
                <a:lnTo>
                  <a:pt x="18815" y="20644"/>
                </a:lnTo>
                <a:lnTo>
                  <a:pt x="18887" y="21009"/>
                </a:lnTo>
                <a:cubicBezTo>
                  <a:pt x="18883" y="21166"/>
                  <a:pt x="18921" y="21317"/>
                  <a:pt x="18942" y="21470"/>
                </a:cubicBezTo>
                <a:cubicBezTo>
                  <a:pt x="18989" y="21935"/>
                  <a:pt x="19037" y="22400"/>
                  <a:pt x="19083" y="22864"/>
                </a:cubicBezTo>
                <a:lnTo>
                  <a:pt x="19086" y="22864"/>
                </a:lnTo>
                <a:cubicBezTo>
                  <a:pt x="19085" y="22864"/>
                  <a:pt x="19085" y="22864"/>
                  <a:pt x="19083" y="22865"/>
                </a:cubicBezTo>
                <a:cubicBezTo>
                  <a:pt x="19069" y="22893"/>
                  <a:pt x="19069" y="22922"/>
                  <a:pt x="19087" y="22946"/>
                </a:cubicBezTo>
                <a:cubicBezTo>
                  <a:pt x="19099" y="23080"/>
                  <a:pt x="19111" y="23217"/>
                  <a:pt x="19123" y="23354"/>
                </a:cubicBezTo>
                <a:cubicBezTo>
                  <a:pt x="19123" y="23355"/>
                  <a:pt x="19125" y="23355"/>
                  <a:pt x="19125" y="23355"/>
                </a:cubicBezTo>
                <a:cubicBezTo>
                  <a:pt x="19131" y="23425"/>
                  <a:pt x="19135" y="23495"/>
                  <a:pt x="19140" y="23565"/>
                </a:cubicBezTo>
                <a:lnTo>
                  <a:pt x="19139" y="23565"/>
                </a:lnTo>
                <a:cubicBezTo>
                  <a:pt x="19145" y="23596"/>
                  <a:pt x="19149" y="23625"/>
                  <a:pt x="19155" y="23655"/>
                </a:cubicBezTo>
                <a:cubicBezTo>
                  <a:pt x="19155" y="23655"/>
                  <a:pt x="19155" y="23656"/>
                  <a:pt x="19157" y="23656"/>
                </a:cubicBezTo>
                <a:cubicBezTo>
                  <a:pt x="19140" y="23719"/>
                  <a:pt x="19135" y="23782"/>
                  <a:pt x="19178" y="23837"/>
                </a:cubicBezTo>
                <a:cubicBezTo>
                  <a:pt x="19177" y="23881"/>
                  <a:pt x="19176" y="23924"/>
                  <a:pt x="19176" y="23968"/>
                </a:cubicBezTo>
                <a:lnTo>
                  <a:pt x="19181" y="23968"/>
                </a:lnTo>
                <a:cubicBezTo>
                  <a:pt x="19178" y="23969"/>
                  <a:pt x="19177" y="23969"/>
                  <a:pt x="19176" y="23971"/>
                </a:cubicBezTo>
                <a:cubicBezTo>
                  <a:pt x="19207" y="24326"/>
                  <a:pt x="19223" y="24683"/>
                  <a:pt x="19352" y="25021"/>
                </a:cubicBezTo>
                <a:cubicBezTo>
                  <a:pt x="19397" y="25131"/>
                  <a:pt x="19417" y="25274"/>
                  <a:pt x="19573" y="25303"/>
                </a:cubicBezTo>
                <a:cubicBezTo>
                  <a:pt x="19596" y="25322"/>
                  <a:pt x="19617" y="25330"/>
                  <a:pt x="19637" y="25330"/>
                </a:cubicBezTo>
                <a:cubicBezTo>
                  <a:pt x="19666" y="25330"/>
                  <a:pt x="19694" y="25314"/>
                  <a:pt x="19723" y="25291"/>
                </a:cubicBezTo>
                <a:cubicBezTo>
                  <a:pt x="19830" y="25210"/>
                  <a:pt x="19883" y="25105"/>
                  <a:pt x="19913" y="24980"/>
                </a:cubicBezTo>
                <a:lnTo>
                  <a:pt x="19913" y="24979"/>
                </a:lnTo>
                <a:lnTo>
                  <a:pt x="19914" y="24980"/>
                </a:lnTo>
                <a:cubicBezTo>
                  <a:pt x="19985" y="24873"/>
                  <a:pt x="20009" y="24753"/>
                  <a:pt x="20023" y="24629"/>
                </a:cubicBezTo>
                <a:cubicBezTo>
                  <a:pt x="20023" y="24626"/>
                  <a:pt x="20023" y="24625"/>
                  <a:pt x="20024" y="24621"/>
                </a:cubicBezTo>
                <a:cubicBezTo>
                  <a:pt x="20062" y="24505"/>
                  <a:pt x="20071" y="24385"/>
                  <a:pt x="20076" y="24263"/>
                </a:cubicBezTo>
                <a:lnTo>
                  <a:pt x="20077" y="24263"/>
                </a:lnTo>
                <a:cubicBezTo>
                  <a:pt x="20125" y="24038"/>
                  <a:pt x="20112" y="23811"/>
                  <a:pt x="20116" y="23583"/>
                </a:cubicBezTo>
                <a:cubicBezTo>
                  <a:pt x="20126" y="23517"/>
                  <a:pt x="20128" y="23453"/>
                  <a:pt x="20113" y="23390"/>
                </a:cubicBezTo>
                <a:lnTo>
                  <a:pt x="20112" y="23390"/>
                </a:lnTo>
                <a:cubicBezTo>
                  <a:pt x="20112" y="23390"/>
                  <a:pt x="20113" y="23390"/>
                  <a:pt x="20113" y="23387"/>
                </a:cubicBezTo>
                <a:cubicBezTo>
                  <a:pt x="20130" y="23324"/>
                  <a:pt x="20122" y="23259"/>
                  <a:pt x="20110" y="23194"/>
                </a:cubicBezTo>
                <a:cubicBezTo>
                  <a:pt x="20130" y="23135"/>
                  <a:pt x="20098" y="23081"/>
                  <a:pt x="20098" y="23024"/>
                </a:cubicBezTo>
                <a:cubicBezTo>
                  <a:pt x="20098" y="23021"/>
                  <a:pt x="20096" y="23021"/>
                  <a:pt x="20096" y="23021"/>
                </a:cubicBezTo>
                <a:cubicBezTo>
                  <a:pt x="20086" y="22785"/>
                  <a:pt x="20060" y="22550"/>
                  <a:pt x="19988" y="22323"/>
                </a:cubicBezTo>
                <a:cubicBezTo>
                  <a:pt x="19991" y="22276"/>
                  <a:pt x="19988" y="22232"/>
                  <a:pt x="19967" y="22190"/>
                </a:cubicBezTo>
                <a:cubicBezTo>
                  <a:pt x="19958" y="22091"/>
                  <a:pt x="19943" y="21992"/>
                  <a:pt x="19902" y="21899"/>
                </a:cubicBezTo>
                <a:cubicBezTo>
                  <a:pt x="19889" y="21782"/>
                  <a:pt x="19823" y="21674"/>
                  <a:pt x="19823" y="21522"/>
                </a:cubicBezTo>
                <a:lnTo>
                  <a:pt x="19823" y="21522"/>
                </a:lnTo>
                <a:cubicBezTo>
                  <a:pt x="19901" y="21640"/>
                  <a:pt x="19958" y="21729"/>
                  <a:pt x="20016" y="21818"/>
                </a:cubicBezTo>
                <a:lnTo>
                  <a:pt x="20016" y="21819"/>
                </a:lnTo>
                <a:cubicBezTo>
                  <a:pt x="20104" y="21990"/>
                  <a:pt x="20194" y="22161"/>
                  <a:pt x="20282" y="22332"/>
                </a:cubicBezTo>
                <a:cubicBezTo>
                  <a:pt x="20364" y="22526"/>
                  <a:pt x="20443" y="22718"/>
                  <a:pt x="20524" y="22911"/>
                </a:cubicBezTo>
                <a:cubicBezTo>
                  <a:pt x="20524" y="22911"/>
                  <a:pt x="20525" y="22911"/>
                  <a:pt x="20525" y="22912"/>
                </a:cubicBezTo>
                <a:cubicBezTo>
                  <a:pt x="20690" y="23397"/>
                  <a:pt x="20843" y="23886"/>
                  <a:pt x="21048" y="24355"/>
                </a:cubicBezTo>
                <a:cubicBezTo>
                  <a:pt x="21128" y="24501"/>
                  <a:pt x="21158" y="24672"/>
                  <a:pt x="21246" y="24813"/>
                </a:cubicBezTo>
                <a:lnTo>
                  <a:pt x="21246" y="24816"/>
                </a:lnTo>
                <a:cubicBezTo>
                  <a:pt x="21270" y="24877"/>
                  <a:pt x="21298" y="24937"/>
                  <a:pt x="21325" y="24996"/>
                </a:cubicBezTo>
                <a:cubicBezTo>
                  <a:pt x="21330" y="24992"/>
                  <a:pt x="21336" y="24990"/>
                  <a:pt x="21341" y="24986"/>
                </a:cubicBezTo>
                <a:cubicBezTo>
                  <a:pt x="21341" y="24987"/>
                  <a:pt x="21342" y="24990"/>
                  <a:pt x="21342" y="24991"/>
                </a:cubicBezTo>
                <a:cubicBezTo>
                  <a:pt x="21336" y="24992"/>
                  <a:pt x="21331" y="24993"/>
                  <a:pt x="21325" y="24997"/>
                </a:cubicBezTo>
                <a:cubicBezTo>
                  <a:pt x="21397" y="25146"/>
                  <a:pt x="21485" y="25285"/>
                  <a:pt x="21583" y="25418"/>
                </a:cubicBezTo>
                <a:cubicBezTo>
                  <a:pt x="21623" y="25517"/>
                  <a:pt x="21688" y="25598"/>
                  <a:pt x="21757" y="25676"/>
                </a:cubicBezTo>
                <a:cubicBezTo>
                  <a:pt x="21757" y="25674"/>
                  <a:pt x="21756" y="25673"/>
                  <a:pt x="21756" y="25671"/>
                </a:cubicBezTo>
                <a:lnTo>
                  <a:pt x="21756" y="25671"/>
                </a:lnTo>
                <a:cubicBezTo>
                  <a:pt x="21757" y="25673"/>
                  <a:pt x="21757" y="25674"/>
                  <a:pt x="21760" y="25677"/>
                </a:cubicBezTo>
                <a:cubicBezTo>
                  <a:pt x="21773" y="25769"/>
                  <a:pt x="21834" y="25830"/>
                  <a:pt x="21893" y="25895"/>
                </a:cubicBezTo>
                <a:cubicBezTo>
                  <a:pt x="21931" y="25941"/>
                  <a:pt x="21964" y="25995"/>
                  <a:pt x="22012" y="26031"/>
                </a:cubicBezTo>
                <a:cubicBezTo>
                  <a:pt x="22087" y="26086"/>
                  <a:pt x="22156" y="26168"/>
                  <a:pt x="22255" y="26168"/>
                </a:cubicBezTo>
                <a:cubicBezTo>
                  <a:pt x="22278" y="26168"/>
                  <a:pt x="22303" y="26164"/>
                  <a:pt x="22331" y="26153"/>
                </a:cubicBezTo>
                <a:lnTo>
                  <a:pt x="22332" y="26153"/>
                </a:lnTo>
                <a:cubicBezTo>
                  <a:pt x="22421" y="26147"/>
                  <a:pt x="22459" y="26097"/>
                  <a:pt x="22483" y="26011"/>
                </a:cubicBezTo>
                <a:cubicBezTo>
                  <a:pt x="22539" y="25812"/>
                  <a:pt x="22530" y="25613"/>
                  <a:pt x="22506" y="25411"/>
                </a:cubicBezTo>
                <a:lnTo>
                  <a:pt x="22505" y="25409"/>
                </a:lnTo>
                <a:lnTo>
                  <a:pt x="22506" y="25409"/>
                </a:lnTo>
                <a:cubicBezTo>
                  <a:pt x="22483" y="24992"/>
                  <a:pt x="22373" y="24594"/>
                  <a:pt x="22267" y="24194"/>
                </a:cubicBezTo>
                <a:cubicBezTo>
                  <a:pt x="22267" y="24193"/>
                  <a:pt x="22266" y="24193"/>
                  <a:pt x="22266" y="24192"/>
                </a:cubicBezTo>
                <a:cubicBezTo>
                  <a:pt x="22230" y="24096"/>
                  <a:pt x="22195" y="23998"/>
                  <a:pt x="22159" y="23900"/>
                </a:cubicBezTo>
                <a:cubicBezTo>
                  <a:pt x="22147" y="23863"/>
                  <a:pt x="22139" y="23824"/>
                  <a:pt x="22123" y="23790"/>
                </a:cubicBezTo>
                <a:cubicBezTo>
                  <a:pt x="22001" y="23506"/>
                  <a:pt x="21880" y="23222"/>
                  <a:pt x="21701" y="22965"/>
                </a:cubicBezTo>
                <a:cubicBezTo>
                  <a:pt x="21619" y="22768"/>
                  <a:pt x="21478" y="22610"/>
                  <a:pt x="21366" y="22431"/>
                </a:cubicBezTo>
                <a:cubicBezTo>
                  <a:pt x="21318" y="22369"/>
                  <a:pt x="21269" y="22304"/>
                  <a:pt x="21221" y="22240"/>
                </a:cubicBezTo>
                <a:lnTo>
                  <a:pt x="21218" y="22240"/>
                </a:lnTo>
                <a:cubicBezTo>
                  <a:pt x="21176" y="22166"/>
                  <a:pt x="21137" y="22088"/>
                  <a:pt x="21070" y="22029"/>
                </a:cubicBezTo>
                <a:cubicBezTo>
                  <a:pt x="21068" y="22027"/>
                  <a:pt x="21065" y="22023"/>
                  <a:pt x="21064" y="22022"/>
                </a:cubicBezTo>
                <a:lnTo>
                  <a:pt x="21064" y="22022"/>
                </a:lnTo>
                <a:lnTo>
                  <a:pt x="21071" y="22029"/>
                </a:lnTo>
                <a:cubicBezTo>
                  <a:pt x="21065" y="22021"/>
                  <a:pt x="21058" y="22013"/>
                  <a:pt x="21052" y="22004"/>
                </a:cubicBezTo>
                <a:cubicBezTo>
                  <a:pt x="21036" y="21981"/>
                  <a:pt x="21022" y="21957"/>
                  <a:pt x="21005" y="21944"/>
                </a:cubicBezTo>
                <a:lnTo>
                  <a:pt x="20848" y="21741"/>
                </a:lnTo>
                <a:cubicBezTo>
                  <a:pt x="20683" y="21461"/>
                  <a:pt x="20447" y="21237"/>
                  <a:pt x="20254" y="20979"/>
                </a:cubicBezTo>
                <a:lnTo>
                  <a:pt x="20254" y="20979"/>
                </a:lnTo>
                <a:cubicBezTo>
                  <a:pt x="20334" y="20991"/>
                  <a:pt x="20376" y="21061"/>
                  <a:pt x="20437" y="21100"/>
                </a:cubicBezTo>
                <a:cubicBezTo>
                  <a:pt x="20555" y="21173"/>
                  <a:pt x="20623" y="21310"/>
                  <a:pt x="20765" y="21353"/>
                </a:cubicBezTo>
                <a:cubicBezTo>
                  <a:pt x="20776" y="21377"/>
                  <a:pt x="20780" y="21409"/>
                  <a:pt x="20797" y="21425"/>
                </a:cubicBezTo>
                <a:cubicBezTo>
                  <a:pt x="21034" y="21647"/>
                  <a:pt x="21272" y="21867"/>
                  <a:pt x="21526" y="22070"/>
                </a:cubicBezTo>
                <a:cubicBezTo>
                  <a:pt x="21575" y="22125"/>
                  <a:pt x="21612" y="22196"/>
                  <a:pt x="21694" y="22212"/>
                </a:cubicBezTo>
                <a:cubicBezTo>
                  <a:pt x="21695" y="22212"/>
                  <a:pt x="21696" y="22214"/>
                  <a:pt x="21696" y="22214"/>
                </a:cubicBezTo>
                <a:cubicBezTo>
                  <a:pt x="21724" y="22237"/>
                  <a:pt x="21749" y="22258"/>
                  <a:pt x="21775" y="22280"/>
                </a:cubicBezTo>
                <a:cubicBezTo>
                  <a:pt x="21834" y="22324"/>
                  <a:pt x="21893" y="22370"/>
                  <a:pt x="21952" y="22413"/>
                </a:cubicBezTo>
                <a:cubicBezTo>
                  <a:pt x="22003" y="22466"/>
                  <a:pt x="22055" y="22522"/>
                  <a:pt x="22128" y="22546"/>
                </a:cubicBezTo>
                <a:cubicBezTo>
                  <a:pt x="22233" y="22619"/>
                  <a:pt x="22339" y="22694"/>
                  <a:pt x="22445" y="22767"/>
                </a:cubicBezTo>
                <a:lnTo>
                  <a:pt x="22445" y="22768"/>
                </a:lnTo>
                <a:cubicBezTo>
                  <a:pt x="22471" y="22785"/>
                  <a:pt x="22497" y="22801"/>
                  <a:pt x="22523" y="22816"/>
                </a:cubicBezTo>
                <a:cubicBezTo>
                  <a:pt x="22707" y="22941"/>
                  <a:pt x="22891" y="23066"/>
                  <a:pt x="23075" y="23192"/>
                </a:cubicBezTo>
                <a:cubicBezTo>
                  <a:pt x="23075" y="23190"/>
                  <a:pt x="23077" y="23190"/>
                  <a:pt x="23077" y="23188"/>
                </a:cubicBezTo>
                <a:lnTo>
                  <a:pt x="23077" y="23192"/>
                </a:lnTo>
                <a:cubicBezTo>
                  <a:pt x="23321" y="23414"/>
                  <a:pt x="23590" y="23604"/>
                  <a:pt x="23878" y="23764"/>
                </a:cubicBezTo>
                <a:cubicBezTo>
                  <a:pt x="23911" y="23782"/>
                  <a:pt x="23941" y="23792"/>
                  <a:pt x="23969" y="23792"/>
                </a:cubicBezTo>
                <a:cubicBezTo>
                  <a:pt x="24027" y="23792"/>
                  <a:pt x="24071" y="23749"/>
                  <a:pt x="24096" y="23665"/>
                </a:cubicBezTo>
                <a:cubicBezTo>
                  <a:pt x="24119" y="23497"/>
                  <a:pt x="24028" y="23372"/>
                  <a:pt x="23940" y="23246"/>
                </a:cubicBezTo>
                <a:lnTo>
                  <a:pt x="23938" y="23246"/>
                </a:lnTo>
                <a:cubicBezTo>
                  <a:pt x="23915" y="23170"/>
                  <a:pt x="23856" y="23118"/>
                  <a:pt x="23816" y="23055"/>
                </a:cubicBezTo>
                <a:cubicBezTo>
                  <a:pt x="23716" y="22923"/>
                  <a:pt x="23636" y="22773"/>
                  <a:pt x="23498" y="22671"/>
                </a:cubicBezTo>
                <a:lnTo>
                  <a:pt x="23496" y="22671"/>
                </a:lnTo>
                <a:cubicBezTo>
                  <a:pt x="23466" y="22575"/>
                  <a:pt x="23380" y="22531"/>
                  <a:pt x="23315" y="22466"/>
                </a:cubicBezTo>
                <a:cubicBezTo>
                  <a:pt x="23303" y="22452"/>
                  <a:pt x="23290" y="22438"/>
                  <a:pt x="23278" y="22425"/>
                </a:cubicBezTo>
                <a:lnTo>
                  <a:pt x="23275" y="22425"/>
                </a:lnTo>
                <a:lnTo>
                  <a:pt x="22938" y="22106"/>
                </a:lnTo>
                <a:lnTo>
                  <a:pt x="22939" y="22104"/>
                </a:lnTo>
                <a:cubicBezTo>
                  <a:pt x="22813" y="21998"/>
                  <a:pt x="22686" y="21891"/>
                  <a:pt x="22560" y="21785"/>
                </a:cubicBezTo>
                <a:cubicBezTo>
                  <a:pt x="22553" y="21779"/>
                  <a:pt x="22543" y="21773"/>
                  <a:pt x="22536" y="21767"/>
                </a:cubicBezTo>
                <a:cubicBezTo>
                  <a:pt x="22418" y="21677"/>
                  <a:pt x="22315" y="21574"/>
                  <a:pt x="22184" y="21502"/>
                </a:cubicBezTo>
                <a:lnTo>
                  <a:pt x="22187" y="21502"/>
                </a:lnTo>
                <a:cubicBezTo>
                  <a:pt x="22055" y="21383"/>
                  <a:pt x="21912" y="21281"/>
                  <a:pt x="21752" y="21201"/>
                </a:cubicBezTo>
                <a:cubicBezTo>
                  <a:pt x="21652" y="21117"/>
                  <a:pt x="21540" y="21047"/>
                  <a:pt x="21421" y="20991"/>
                </a:cubicBezTo>
                <a:cubicBezTo>
                  <a:pt x="21335" y="20915"/>
                  <a:pt x="21225" y="20878"/>
                  <a:pt x="21129" y="20819"/>
                </a:cubicBezTo>
                <a:cubicBezTo>
                  <a:pt x="21128" y="20820"/>
                  <a:pt x="21128" y="20820"/>
                  <a:pt x="21126" y="20820"/>
                </a:cubicBezTo>
                <a:lnTo>
                  <a:pt x="21128" y="20819"/>
                </a:lnTo>
                <a:cubicBezTo>
                  <a:pt x="21041" y="20778"/>
                  <a:pt x="20954" y="20740"/>
                  <a:pt x="20867" y="20697"/>
                </a:cubicBezTo>
                <a:lnTo>
                  <a:pt x="20865" y="20697"/>
                </a:lnTo>
                <a:cubicBezTo>
                  <a:pt x="20795" y="20613"/>
                  <a:pt x="20678" y="20614"/>
                  <a:pt x="20593" y="20553"/>
                </a:cubicBezTo>
                <a:cubicBezTo>
                  <a:pt x="20593" y="20553"/>
                  <a:pt x="20593" y="20550"/>
                  <a:pt x="20591" y="20550"/>
                </a:cubicBezTo>
                <a:lnTo>
                  <a:pt x="19921" y="20281"/>
                </a:lnTo>
                <a:lnTo>
                  <a:pt x="19921" y="20281"/>
                </a:lnTo>
                <a:lnTo>
                  <a:pt x="19923" y="20284"/>
                </a:lnTo>
                <a:cubicBezTo>
                  <a:pt x="19922" y="20284"/>
                  <a:pt x="19922" y="20283"/>
                  <a:pt x="19921" y="20283"/>
                </a:cubicBezTo>
                <a:cubicBezTo>
                  <a:pt x="19857" y="20249"/>
                  <a:pt x="19794" y="20218"/>
                  <a:pt x="19730" y="20183"/>
                </a:cubicBezTo>
                <a:cubicBezTo>
                  <a:pt x="19730" y="20185"/>
                  <a:pt x="19729" y="20185"/>
                  <a:pt x="19729" y="20185"/>
                </a:cubicBezTo>
                <a:lnTo>
                  <a:pt x="19729" y="20182"/>
                </a:lnTo>
                <a:cubicBezTo>
                  <a:pt x="19701" y="20161"/>
                  <a:pt x="19671" y="20145"/>
                  <a:pt x="19645" y="20117"/>
                </a:cubicBezTo>
                <a:cubicBezTo>
                  <a:pt x="19514" y="19985"/>
                  <a:pt x="19392" y="19843"/>
                  <a:pt x="19216" y="19767"/>
                </a:cubicBezTo>
                <a:lnTo>
                  <a:pt x="19216" y="19765"/>
                </a:lnTo>
                <a:cubicBezTo>
                  <a:pt x="19205" y="19753"/>
                  <a:pt x="19193" y="19738"/>
                  <a:pt x="19177" y="19738"/>
                </a:cubicBezTo>
                <a:cubicBezTo>
                  <a:pt x="19171" y="19738"/>
                  <a:pt x="19166" y="19740"/>
                  <a:pt x="19159" y="19743"/>
                </a:cubicBezTo>
                <a:cubicBezTo>
                  <a:pt x="19159" y="19743"/>
                  <a:pt x="19159" y="19741"/>
                  <a:pt x="19158" y="19741"/>
                </a:cubicBezTo>
                <a:cubicBezTo>
                  <a:pt x="19131" y="19719"/>
                  <a:pt x="19102" y="19695"/>
                  <a:pt x="19075" y="19671"/>
                </a:cubicBezTo>
                <a:cubicBezTo>
                  <a:pt x="19074" y="19671"/>
                  <a:pt x="19072" y="19669"/>
                  <a:pt x="19071" y="19669"/>
                </a:cubicBezTo>
                <a:lnTo>
                  <a:pt x="18960" y="19558"/>
                </a:lnTo>
                <a:cubicBezTo>
                  <a:pt x="18960" y="19557"/>
                  <a:pt x="18958" y="19557"/>
                  <a:pt x="18958" y="19555"/>
                </a:cubicBezTo>
                <a:cubicBezTo>
                  <a:pt x="18951" y="19548"/>
                  <a:pt x="18945" y="19543"/>
                  <a:pt x="18937" y="19536"/>
                </a:cubicBezTo>
                <a:lnTo>
                  <a:pt x="18937" y="19537"/>
                </a:lnTo>
                <a:cubicBezTo>
                  <a:pt x="18926" y="19513"/>
                  <a:pt x="18922" y="19479"/>
                  <a:pt x="18888" y="19479"/>
                </a:cubicBezTo>
                <a:cubicBezTo>
                  <a:pt x="18886" y="19479"/>
                  <a:pt x="18884" y="19479"/>
                  <a:pt x="18882" y="19479"/>
                </a:cubicBezTo>
                <a:lnTo>
                  <a:pt x="18882" y="19477"/>
                </a:lnTo>
                <a:cubicBezTo>
                  <a:pt x="18829" y="19427"/>
                  <a:pt x="18799" y="19353"/>
                  <a:pt x="18724" y="19325"/>
                </a:cubicBezTo>
                <a:cubicBezTo>
                  <a:pt x="18650" y="19218"/>
                  <a:pt x="18554" y="19134"/>
                  <a:pt x="18444" y="19067"/>
                </a:cubicBezTo>
                <a:cubicBezTo>
                  <a:pt x="18442" y="19067"/>
                  <a:pt x="18442" y="19068"/>
                  <a:pt x="18441" y="19068"/>
                </a:cubicBezTo>
                <a:cubicBezTo>
                  <a:pt x="18441" y="19067"/>
                  <a:pt x="18442" y="19067"/>
                  <a:pt x="18442" y="19066"/>
                </a:cubicBezTo>
                <a:cubicBezTo>
                  <a:pt x="18418" y="19025"/>
                  <a:pt x="18382" y="18995"/>
                  <a:pt x="18342" y="18972"/>
                </a:cubicBezTo>
                <a:lnTo>
                  <a:pt x="18340" y="18972"/>
                </a:lnTo>
                <a:cubicBezTo>
                  <a:pt x="18300" y="18906"/>
                  <a:pt x="18226" y="18874"/>
                  <a:pt x="18175" y="18820"/>
                </a:cubicBezTo>
                <a:cubicBezTo>
                  <a:pt x="18010" y="18660"/>
                  <a:pt x="17851" y="18496"/>
                  <a:pt x="17653" y="18379"/>
                </a:cubicBezTo>
                <a:cubicBezTo>
                  <a:pt x="17653" y="18378"/>
                  <a:pt x="17650" y="18378"/>
                  <a:pt x="17650" y="18377"/>
                </a:cubicBezTo>
                <a:cubicBezTo>
                  <a:pt x="17480" y="18268"/>
                  <a:pt x="17311" y="18156"/>
                  <a:pt x="17139" y="18046"/>
                </a:cubicBezTo>
                <a:cubicBezTo>
                  <a:pt x="17030" y="17914"/>
                  <a:pt x="16867" y="17856"/>
                  <a:pt x="16742" y="17746"/>
                </a:cubicBezTo>
                <a:cubicBezTo>
                  <a:pt x="16742" y="17704"/>
                  <a:pt x="16751" y="17677"/>
                  <a:pt x="16774" y="17677"/>
                </a:cubicBezTo>
                <a:cubicBezTo>
                  <a:pt x="16785" y="17677"/>
                  <a:pt x="16801" y="17685"/>
                  <a:pt x="16822" y="17701"/>
                </a:cubicBezTo>
                <a:cubicBezTo>
                  <a:pt x="16822" y="17701"/>
                  <a:pt x="16823" y="17701"/>
                  <a:pt x="16823" y="17699"/>
                </a:cubicBezTo>
                <a:lnTo>
                  <a:pt x="16823" y="17701"/>
                </a:lnTo>
                <a:cubicBezTo>
                  <a:pt x="16901" y="17750"/>
                  <a:pt x="16984" y="17783"/>
                  <a:pt x="17077" y="17792"/>
                </a:cubicBezTo>
                <a:cubicBezTo>
                  <a:pt x="17108" y="17826"/>
                  <a:pt x="17134" y="17870"/>
                  <a:pt x="17187" y="17870"/>
                </a:cubicBezTo>
                <a:cubicBezTo>
                  <a:pt x="17189" y="17870"/>
                  <a:pt x="17192" y="17870"/>
                  <a:pt x="17195" y="17870"/>
                </a:cubicBezTo>
                <a:cubicBezTo>
                  <a:pt x="17195" y="17870"/>
                  <a:pt x="17195" y="17868"/>
                  <a:pt x="17193" y="17868"/>
                </a:cubicBezTo>
                <a:lnTo>
                  <a:pt x="17195" y="17868"/>
                </a:lnTo>
                <a:cubicBezTo>
                  <a:pt x="17377" y="17960"/>
                  <a:pt x="17560" y="18042"/>
                  <a:pt x="17734" y="18143"/>
                </a:cubicBezTo>
                <a:cubicBezTo>
                  <a:pt x="17895" y="18236"/>
                  <a:pt x="18080" y="18265"/>
                  <a:pt x="18236" y="18366"/>
                </a:cubicBezTo>
                <a:cubicBezTo>
                  <a:pt x="18420" y="18480"/>
                  <a:pt x="18618" y="18564"/>
                  <a:pt x="18823" y="18631"/>
                </a:cubicBezTo>
                <a:cubicBezTo>
                  <a:pt x="18823" y="18630"/>
                  <a:pt x="18822" y="18630"/>
                  <a:pt x="18822" y="18629"/>
                </a:cubicBezTo>
                <a:lnTo>
                  <a:pt x="18822" y="18629"/>
                </a:lnTo>
                <a:lnTo>
                  <a:pt x="18825" y="18631"/>
                </a:lnTo>
                <a:cubicBezTo>
                  <a:pt x="18871" y="18688"/>
                  <a:pt x="18939" y="18707"/>
                  <a:pt x="19006" y="18726"/>
                </a:cubicBezTo>
                <a:cubicBezTo>
                  <a:pt x="19062" y="18778"/>
                  <a:pt x="19135" y="18792"/>
                  <a:pt x="19202" y="18826"/>
                </a:cubicBezTo>
                <a:cubicBezTo>
                  <a:pt x="19204" y="18826"/>
                  <a:pt x="19204" y="18823"/>
                  <a:pt x="19206" y="18823"/>
                </a:cubicBezTo>
                <a:cubicBezTo>
                  <a:pt x="19315" y="18868"/>
                  <a:pt x="19424" y="18911"/>
                  <a:pt x="19536" y="18953"/>
                </a:cubicBezTo>
                <a:cubicBezTo>
                  <a:pt x="19536" y="18954"/>
                  <a:pt x="19537" y="18954"/>
                  <a:pt x="19537" y="18955"/>
                </a:cubicBezTo>
                <a:cubicBezTo>
                  <a:pt x="19620" y="18991"/>
                  <a:pt x="19699" y="19039"/>
                  <a:pt x="19794" y="19045"/>
                </a:cubicBezTo>
                <a:cubicBezTo>
                  <a:pt x="19795" y="19045"/>
                  <a:pt x="19795" y="19044"/>
                  <a:pt x="19795" y="19044"/>
                </a:cubicBezTo>
                <a:cubicBezTo>
                  <a:pt x="19939" y="19099"/>
                  <a:pt x="20083" y="19159"/>
                  <a:pt x="20229" y="19209"/>
                </a:cubicBezTo>
                <a:cubicBezTo>
                  <a:pt x="20577" y="19326"/>
                  <a:pt x="20927" y="19441"/>
                  <a:pt x="21275" y="19557"/>
                </a:cubicBezTo>
                <a:cubicBezTo>
                  <a:pt x="21275" y="19558"/>
                  <a:pt x="21276" y="19558"/>
                  <a:pt x="21276" y="19560"/>
                </a:cubicBezTo>
                <a:cubicBezTo>
                  <a:pt x="21462" y="19648"/>
                  <a:pt x="21657" y="19707"/>
                  <a:pt x="21858" y="19744"/>
                </a:cubicBezTo>
                <a:cubicBezTo>
                  <a:pt x="21935" y="19755"/>
                  <a:pt x="22006" y="19797"/>
                  <a:pt x="22086" y="19797"/>
                </a:cubicBezTo>
                <a:cubicBezTo>
                  <a:pt x="22095" y="19797"/>
                  <a:pt x="22105" y="19796"/>
                  <a:pt x="22115" y="19795"/>
                </a:cubicBezTo>
                <a:lnTo>
                  <a:pt x="22116" y="19795"/>
                </a:lnTo>
                <a:cubicBezTo>
                  <a:pt x="22137" y="19801"/>
                  <a:pt x="22158" y="19809"/>
                  <a:pt x="22180" y="19809"/>
                </a:cubicBezTo>
                <a:cubicBezTo>
                  <a:pt x="22197" y="19809"/>
                  <a:pt x="22215" y="19804"/>
                  <a:pt x="22232" y="19789"/>
                </a:cubicBezTo>
                <a:cubicBezTo>
                  <a:pt x="22243" y="19790"/>
                  <a:pt x="22252" y="19790"/>
                  <a:pt x="22262" y="19790"/>
                </a:cubicBezTo>
                <a:cubicBezTo>
                  <a:pt x="22492" y="19790"/>
                  <a:pt x="22507" y="19560"/>
                  <a:pt x="22416" y="19416"/>
                </a:cubicBezTo>
                <a:cubicBezTo>
                  <a:pt x="22358" y="19326"/>
                  <a:pt x="22295" y="19242"/>
                  <a:pt x="22214" y="19170"/>
                </a:cubicBezTo>
                <a:cubicBezTo>
                  <a:pt x="22213" y="19171"/>
                  <a:pt x="22212" y="19171"/>
                  <a:pt x="22212" y="19171"/>
                </a:cubicBezTo>
                <a:cubicBezTo>
                  <a:pt x="22212" y="19170"/>
                  <a:pt x="22213" y="19170"/>
                  <a:pt x="22213" y="19169"/>
                </a:cubicBezTo>
                <a:lnTo>
                  <a:pt x="22015" y="18979"/>
                </a:lnTo>
                <a:lnTo>
                  <a:pt x="22015" y="18978"/>
                </a:lnTo>
                <a:cubicBezTo>
                  <a:pt x="21944" y="18889"/>
                  <a:pt x="21847" y="18835"/>
                  <a:pt x="21757" y="18772"/>
                </a:cubicBezTo>
                <a:cubicBezTo>
                  <a:pt x="21618" y="18660"/>
                  <a:pt x="21469" y="18558"/>
                  <a:pt x="21306" y="18481"/>
                </a:cubicBezTo>
                <a:lnTo>
                  <a:pt x="21306" y="18481"/>
                </a:lnTo>
                <a:cubicBezTo>
                  <a:pt x="21307" y="18483"/>
                  <a:pt x="21308" y="18485"/>
                  <a:pt x="21309" y="18486"/>
                </a:cubicBezTo>
                <a:lnTo>
                  <a:pt x="21309" y="18486"/>
                </a:lnTo>
                <a:lnTo>
                  <a:pt x="21306" y="18484"/>
                </a:lnTo>
                <a:lnTo>
                  <a:pt x="21266" y="18456"/>
                </a:lnTo>
                <a:cubicBezTo>
                  <a:pt x="21057" y="18318"/>
                  <a:pt x="20840" y="18194"/>
                  <a:pt x="20600" y="18114"/>
                </a:cubicBezTo>
                <a:lnTo>
                  <a:pt x="20600" y="18113"/>
                </a:lnTo>
                <a:cubicBezTo>
                  <a:pt x="20501" y="18034"/>
                  <a:pt x="20385" y="17984"/>
                  <a:pt x="20264" y="17944"/>
                </a:cubicBezTo>
                <a:lnTo>
                  <a:pt x="20264" y="17944"/>
                </a:lnTo>
                <a:cubicBezTo>
                  <a:pt x="20264" y="17944"/>
                  <a:pt x="20264" y="17944"/>
                  <a:pt x="20265" y="17945"/>
                </a:cubicBezTo>
                <a:lnTo>
                  <a:pt x="20265" y="17945"/>
                </a:lnTo>
                <a:cubicBezTo>
                  <a:pt x="20264" y="17944"/>
                  <a:pt x="20263" y="17944"/>
                  <a:pt x="20263" y="17944"/>
                </a:cubicBezTo>
                <a:cubicBezTo>
                  <a:pt x="20077" y="17864"/>
                  <a:pt x="19897" y="17765"/>
                  <a:pt x="19699" y="17714"/>
                </a:cubicBezTo>
                <a:cubicBezTo>
                  <a:pt x="19477" y="17617"/>
                  <a:pt x="19255" y="17518"/>
                  <a:pt x="19014" y="17473"/>
                </a:cubicBezTo>
                <a:cubicBezTo>
                  <a:pt x="18852" y="17377"/>
                  <a:pt x="18668" y="17353"/>
                  <a:pt x="18490" y="17302"/>
                </a:cubicBezTo>
                <a:cubicBezTo>
                  <a:pt x="18490" y="17304"/>
                  <a:pt x="18490" y="17304"/>
                  <a:pt x="18489" y="17305"/>
                </a:cubicBezTo>
                <a:lnTo>
                  <a:pt x="18489" y="17304"/>
                </a:lnTo>
                <a:cubicBezTo>
                  <a:pt x="18455" y="17294"/>
                  <a:pt x="18425" y="17273"/>
                  <a:pt x="18390" y="17273"/>
                </a:cubicBezTo>
                <a:cubicBezTo>
                  <a:pt x="18383" y="17273"/>
                  <a:pt x="18375" y="17274"/>
                  <a:pt x="18368" y="17276"/>
                </a:cubicBezTo>
                <a:cubicBezTo>
                  <a:pt x="18367" y="17276"/>
                  <a:pt x="18367" y="17276"/>
                  <a:pt x="18367" y="17276"/>
                </a:cubicBezTo>
                <a:lnTo>
                  <a:pt x="18367" y="17276"/>
                </a:lnTo>
                <a:cubicBezTo>
                  <a:pt x="18367" y="17276"/>
                  <a:pt x="18368" y="17275"/>
                  <a:pt x="18368" y="17275"/>
                </a:cubicBezTo>
                <a:cubicBezTo>
                  <a:pt x="18201" y="17232"/>
                  <a:pt x="18032" y="17191"/>
                  <a:pt x="17859" y="17170"/>
                </a:cubicBezTo>
                <a:lnTo>
                  <a:pt x="17859" y="17172"/>
                </a:lnTo>
                <a:cubicBezTo>
                  <a:pt x="17737" y="17150"/>
                  <a:pt x="17617" y="17105"/>
                  <a:pt x="17488" y="17105"/>
                </a:cubicBezTo>
                <a:cubicBezTo>
                  <a:pt x="17482" y="17105"/>
                  <a:pt x="17476" y="17105"/>
                  <a:pt x="17469" y="17106"/>
                </a:cubicBezTo>
                <a:cubicBezTo>
                  <a:pt x="17123" y="17041"/>
                  <a:pt x="16775" y="16984"/>
                  <a:pt x="16433" y="16901"/>
                </a:cubicBezTo>
                <a:cubicBezTo>
                  <a:pt x="16359" y="16882"/>
                  <a:pt x="16291" y="16833"/>
                  <a:pt x="16213" y="16833"/>
                </a:cubicBezTo>
                <a:cubicBezTo>
                  <a:pt x="16196" y="16833"/>
                  <a:pt x="16179" y="16835"/>
                  <a:pt x="16161" y="16841"/>
                </a:cubicBezTo>
                <a:cubicBezTo>
                  <a:pt x="15875" y="16703"/>
                  <a:pt x="15572" y="16616"/>
                  <a:pt x="15280" y="16500"/>
                </a:cubicBezTo>
                <a:lnTo>
                  <a:pt x="15280" y="16499"/>
                </a:lnTo>
                <a:cubicBezTo>
                  <a:pt x="15130" y="16439"/>
                  <a:pt x="14973" y="16391"/>
                  <a:pt x="14832" y="16313"/>
                </a:cubicBezTo>
                <a:cubicBezTo>
                  <a:pt x="14537" y="16148"/>
                  <a:pt x="14252" y="15963"/>
                  <a:pt x="13974" y="15768"/>
                </a:cubicBezTo>
                <a:cubicBezTo>
                  <a:pt x="13798" y="15645"/>
                  <a:pt x="13625" y="15516"/>
                  <a:pt x="13450" y="15390"/>
                </a:cubicBezTo>
                <a:lnTo>
                  <a:pt x="13450" y="15390"/>
                </a:lnTo>
                <a:cubicBezTo>
                  <a:pt x="13450" y="15392"/>
                  <a:pt x="13450" y="15392"/>
                  <a:pt x="13451" y="15393"/>
                </a:cubicBezTo>
                <a:cubicBezTo>
                  <a:pt x="13450" y="15393"/>
                  <a:pt x="13450" y="15392"/>
                  <a:pt x="13450" y="15392"/>
                </a:cubicBezTo>
                <a:cubicBezTo>
                  <a:pt x="13379" y="15327"/>
                  <a:pt x="13312" y="15261"/>
                  <a:pt x="13212" y="15242"/>
                </a:cubicBezTo>
                <a:cubicBezTo>
                  <a:pt x="13036" y="15123"/>
                  <a:pt x="12859" y="15007"/>
                  <a:pt x="12682" y="14888"/>
                </a:cubicBezTo>
                <a:cubicBezTo>
                  <a:pt x="12478" y="14731"/>
                  <a:pt x="12276" y="14574"/>
                  <a:pt x="12072" y="14418"/>
                </a:cubicBezTo>
                <a:cubicBezTo>
                  <a:pt x="12091" y="14400"/>
                  <a:pt x="12108" y="14394"/>
                  <a:pt x="12124" y="14394"/>
                </a:cubicBezTo>
                <a:cubicBezTo>
                  <a:pt x="12174" y="14394"/>
                  <a:pt x="12212" y="14455"/>
                  <a:pt x="12260" y="14455"/>
                </a:cubicBezTo>
                <a:cubicBezTo>
                  <a:pt x="12261" y="14455"/>
                  <a:pt x="12262" y="14455"/>
                  <a:pt x="12263" y="14455"/>
                </a:cubicBezTo>
                <a:cubicBezTo>
                  <a:pt x="12385" y="14510"/>
                  <a:pt x="12496" y="14595"/>
                  <a:pt x="12634" y="14622"/>
                </a:cubicBezTo>
                <a:cubicBezTo>
                  <a:pt x="12724" y="14665"/>
                  <a:pt x="12807" y="14724"/>
                  <a:pt x="12911" y="14732"/>
                </a:cubicBezTo>
                <a:lnTo>
                  <a:pt x="12911" y="14731"/>
                </a:lnTo>
                <a:lnTo>
                  <a:pt x="12913" y="14732"/>
                </a:lnTo>
                <a:cubicBezTo>
                  <a:pt x="12916" y="14739"/>
                  <a:pt x="12923" y="14743"/>
                  <a:pt x="12931" y="14743"/>
                </a:cubicBezTo>
                <a:lnTo>
                  <a:pt x="12931" y="14745"/>
                </a:lnTo>
                <a:cubicBezTo>
                  <a:pt x="13053" y="14817"/>
                  <a:pt x="13194" y="14835"/>
                  <a:pt x="13323" y="14891"/>
                </a:cubicBezTo>
                <a:cubicBezTo>
                  <a:pt x="13630" y="14995"/>
                  <a:pt x="13938" y="15088"/>
                  <a:pt x="14258" y="15142"/>
                </a:cubicBezTo>
                <a:cubicBezTo>
                  <a:pt x="14478" y="15205"/>
                  <a:pt x="14700" y="15252"/>
                  <a:pt x="14924" y="15288"/>
                </a:cubicBezTo>
                <a:lnTo>
                  <a:pt x="14925" y="15288"/>
                </a:lnTo>
                <a:cubicBezTo>
                  <a:pt x="14924" y="15288"/>
                  <a:pt x="14924" y="15290"/>
                  <a:pt x="14922" y="15290"/>
                </a:cubicBezTo>
                <a:cubicBezTo>
                  <a:pt x="15249" y="15360"/>
                  <a:pt x="15575" y="15422"/>
                  <a:pt x="15909" y="15448"/>
                </a:cubicBezTo>
                <a:lnTo>
                  <a:pt x="15909" y="15446"/>
                </a:lnTo>
                <a:cubicBezTo>
                  <a:pt x="15909" y="15446"/>
                  <a:pt x="15909" y="15448"/>
                  <a:pt x="15910" y="15448"/>
                </a:cubicBezTo>
                <a:cubicBezTo>
                  <a:pt x="16090" y="15472"/>
                  <a:pt x="16269" y="15501"/>
                  <a:pt x="16450" y="15501"/>
                </a:cubicBezTo>
                <a:cubicBezTo>
                  <a:pt x="16480" y="15501"/>
                  <a:pt x="16509" y="15500"/>
                  <a:pt x="16539" y="15498"/>
                </a:cubicBezTo>
                <a:cubicBezTo>
                  <a:pt x="16649" y="15515"/>
                  <a:pt x="16759" y="15530"/>
                  <a:pt x="16868" y="15545"/>
                </a:cubicBezTo>
                <a:cubicBezTo>
                  <a:pt x="16870" y="15545"/>
                  <a:pt x="16870" y="15544"/>
                  <a:pt x="16871" y="15544"/>
                </a:cubicBezTo>
                <a:lnTo>
                  <a:pt x="16871" y="15544"/>
                </a:lnTo>
                <a:cubicBezTo>
                  <a:pt x="16871" y="15545"/>
                  <a:pt x="16870" y="15545"/>
                  <a:pt x="16870" y="15546"/>
                </a:cubicBezTo>
                <a:cubicBezTo>
                  <a:pt x="16905" y="15549"/>
                  <a:pt x="16940" y="15566"/>
                  <a:pt x="16975" y="15566"/>
                </a:cubicBezTo>
                <a:cubicBezTo>
                  <a:pt x="16991" y="15566"/>
                  <a:pt x="17007" y="15563"/>
                  <a:pt x="17023" y="15554"/>
                </a:cubicBezTo>
                <a:cubicBezTo>
                  <a:pt x="17151" y="15587"/>
                  <a:pt x="17281" y="15617"/>
                  <a:pt x="17415" y="15620"/>
                </a:cubicBezTo>
                <a:lnTo>
                  <a:pt x="17415" y="15622"/>
                </a:lnTo>
                <a:cubicBezTo>
                  <a:pt x="17651" y="15657"/>
                  <a:pt x="17885" y="15688"/>
                  <a:pt x="18123" y="15688"/>
                </a:cubicBezTo>
                <a:cubicBezTo>
                  <a:pt x="18127" y="15688"/>
                  <a:pt x="18132" y="15688"/>
                  <a:pt x="18136" y="15688"/>
                </a:cubicBezTo>
                <a:cubicBezTo>
                  <a:pt x="18185" y="15699"/>
                  <a:pt x="18234" y="15709"/>
                  <a:pt x="18282" y="15709"/>
                </a:cubicBezTo>
                <a:cubicBezTo>
                  <a:pt x="18323" y="15709"/>
                  <a:pt x="18364" y="15702"/>
                  <a:pt x="18405" y="15683"/>
                </a:cubicBezTo>
                <a:cubicBezTo>
                  <a:pt x="18451" y="15683"/>
                  <a:pt x="18494" y="15709"/>
                  <a:pt x="18541" y="15709"/>
                </a:cubicBezTo>
                <a:cubicBezTo>
                  <a:pt x="18554" y="15709"/>
                  <a:pt x="18568" y="15707"/>
                  <a:pt x="18582" y="15701"/>
                </a:cubicBezTo>
                <a:lnTo>
                  <a:pt x="18584" y="15701"/>
                </a:lnTo>
                <a:cubicBezTo>
                  <a:pt x="18598" y="15706"/>
                  <a:pt x="18612" y="15708"/>
                  <a:pt x="18627" y="15708"/>
                </a:cubicBezTo>
                <a:cubicBezTo>
                  <a:pt x="18651" y="15708"/>
                  <a:pt x="18675" y="15702"/>
                  <a:pt x="18699" y="15694"/>
                </a:cubicBezTo>
                <a:lnTo>
                  <a:pt x="18700" y="15694"/>
                </a:lnTo>
                <a:cubicBezTo>
                  <a:pt x="18861" y="15699"/>
                  <a:pt x="19022" y="15707"/>
                  <a:pt x="19183" y="15707"/>
                </a:cubicBezTo>
                <a:cubicBezTo>
                  <a:pt x="19338" y="15707"/>
                  <a:pt x="19493" y="15699"/>
                  <a:pt x="19647" y="15672"/>
                </a:cubicBezTo>
                <a:cubicBezTo>
                  <a:pt x="19809" y="15644"/>
                  <a:pt x="19886" y="15472"/>
                  <a:pt x="19791" y="15341"/>
                </a:cubicBezTo>
                <a:cubicBezTo>
                  <a:pt x="19677" y="15184"/>
                  <a:pt x="19552" y="15034"/>
                  <a:pt x="19378" y="14936"/>
                </a:cubicBezTo>
                <a:cubicBezTo>
                  <a:pt x="19347" y="14917"/>
                  <a:pt x="19324" y="14879"/>
                  <a:pt x="19282" y="14879"/>
                </a:cubicBezTo>
                <a:cubicBezTo>
                  <a:pt x="19282" y="14879"/>
                  <a:pt x="19281" y="14879"/>
                  <a:pt x="19280" y="14879"/>
                </a:cubicBezTo>
                <a:lnTo>
                  <a:pt x="19280" y="14878"/>
                </a:lnTo>
                <a:cubicBezTo>
                  <a:pt x="19273" y="14866"/>
                  <a:pt x="19285" y="14837"/>
                  <a:pt x="19262" y="14837"/>
                </a:cubicBezTo>
                <a:cubicBezTo>
                  <a:pt x="19258" y="14837"/>
                  <a:pt x="19252" y="14838"/>
                  <a:pt x="19246" y="14840"/>
                </a:cubicBezTo>
                <a:cubicBezTo>
                  <a:pt x="19201" y="14822"/>
                  <a:pt x="19177" y="14772"/>
                  <a:pt x="19125" y="14768"/>
                </a:cubicBezTo>
                <a:lnTo>
                  <a:pt x="19123" y="14768"/>
                </a:lnTo>
                <a:cubicBezTo>
                  <a:pt x="19018" y="14684"/>
                  <a:pt x="18900" y="14624"/>
                  <a:pt x="18771" y="14587"/>
                </a:cubicBezTo>
                <a:lnTo>
                  <a:pt x="18771" y="14588"/>
                </a:lnTo>
                <a:cubicBezTo>
                  <a:pt x="18633" y="14509"/>
                  <a:pt x="18486" y="14458"/>
                  <a:pt x="18338" y="14407"/>
                </a:cubicBezTo>
                <a:cubicBezTo>
                  <a:pt x="18158" y="14329"/>
                  <a:pt x="17973" y="14268"/>
                  <a:pt x="17780" y="14234"/>
                </a:cubicBezTo>
                <a:lnTo>
                  <a:pt x="17776" y="14232"/>
                </a:lnTo>
                <a:cubicBezTo>
                  <a:pt x="17747" y="14211"/>
                  <a:pt x="17717" y="14188"/>
                  <a:pt x="17679" y="14188"/>
                </a:cubicBezTo>
                <a:cubicBezTo>
                  <a:pt x="17677" y="14188"/>
                  <a:pt x="17675" y="14188"/>
                  <a:pt x="17673" y="14189"/>
                </a:cubicBezTo>
                <a:cubicBezTo>
                  <a:pt x="17673" y="14189"/>
                  <a:pt x="17673" y="14190"/>
                  <a:pt x="17672" y="14190"/>
                </a:cubicBezTo>
                <a:cubicBezTo>
                  <a:pt x="17666" y="14181"/>
                  <a:pt x="17661" y="14178"/>
                  <a:pt x="17655" y="14178"/>
                </a:cubicBezTo>
                <a:cubicBezTo>
                  <a:pt x="17650" y="14178"/>
                  <a:pt x="17644" y="14181"/>
                  <a:pt x="17637" y="14185"/>
                </a:cubicBezTo>
                <a:lnTo>
                  <a:pt x="17637" y="14184"/>
                </a:lnTo>
                <a:cubicBezTo>
                  <a:pt x="17584" y="14172"/>
                  <a:pt x="17533" y="14161"/>
                  <a:pt x="17480" y="14148"/>
                </a:cubicBezTo>
                <a:lnTo>
                  <a:pt x="17480" y="14148"/>
                </a:lnTo>
                <a:cubicBezTo>
                  <a:pt x="17480" y="14148"/>
                  <a:pt x="17481" y="14149"/>
                  <a:pt x="17481" y="14150"/>
                </a:cubicBezTo>
                <a:cubicBezTo>
                  <a:pt x="17480" y="14150"/>
                  <a:pt x="17480" y="14149"/>
                  <a:pt x="17479" y="14149"/>
                </a:cubicBezTo>
                <a:cubicBezTo>
                  <a:pt x="17348" y="14101"/>
                  <a:pt x="17209" y="14090"/>
                  <a:pt x="17073" y="14065"/>
                </a:cubicBezTo>
                <a:cubicBezTo>
                  <a:pt x="17073" y="14064"/>
                  <a:pt x="17073" y="14064"/>
                  <a:pt x="17072" y="14063"/>
                </a:cubicBezTo>
                <a:cubicBezTo>
                  <a:pt x="16835" y="13998"/>
                  <a:pt x="16592" y="13969"/>
                  <a:pt x="16349" y="13949"/>
                </a:cubicBezTo>
                <a:cubicBezTo>
                  <a:pt x="16348" y="13950"/>
                  <a:pt x="16348" y="13950"/>
                  <a:pt x="16348" y="13951"/>
                </a:cubicBezTo>
                <a:lnTo>
                  <a:pt x="16348" y="13950"/>
                </a:lnTo>
                <a:cubicBezTo>
                  <a:pt x="16152" y="13928"/>
                  <a:pt x="15958" y="13884"/>
                  <a:pt x="15757" y="13884"/>
                </a:cubicBezTo>
                <a:cubicBezTo>
                  <a:pt x="15748" y="13884"/>
                  <a:pt x="15738" y="13884"/>
                  <a:pt x="15728" y="13884"/>
                </a:cubicBezTo>
                <a:lnTo>
                  <a:pt x="15728" y="13885"/>
                </a:lnTo>
                <a:cubicBezTo>
                  <a:pt x="15597" y="13869"/>
                  <a:pt x="15467" y="13853"/>
                  <a:pt x="15337" y="13853"/>
                </a:cubicBezTo>
                <a:cubicBezTo>
                  <a:pt x="15286" y="13853"/>
                  <a:pt x="15234" y="13855"/>
                  <a:pt x="15183" y="13861"/>
                </a:cubicBezTo>
                <a:cubicBezTo>
                  <a:pt x="15152" y="13853"/>
                  <a:pt x="15121" y="13848"/>
                  <a:pt x="15089" y="13848"/>
                </a:cubicBezTo>
                <a:cubicBezTo>
                  <a:pt x="15068" y="13848"/>
                  <a:pt x="15047" y="13850"/>
                  <a:pt x="15026" y="13855"/>
                </a:cubicBezTo>
                <a:cubicBezTo>
                  <a:pt x="14952" y="13845"/>
                  <a:pt x="14877" y="13842"/>
                  <a:pt x="14803" y="13842"/>
                </a:cubicBezTo>
                <a:cubicBezTo>
                  <a:pt x="14728" y="13842"/>
                  <a:pt x="14654" y="13845"/>
                  <a:pt x="14579" y="13848"/>
                </a:cubicBezTo>
                <a:cubicBezTo>
                  <a:pt x="14479" y="13845"/>
                  <a:pt x="14378" y="13842"/>
                  <a:pt x="14278" y="13842"/>
                </a:cubicBezTo>
                <a:cubicBezTo>
                  <a:pt x="14248" y="13842"/>
                  <a:pt x="14219" y="13843"/>
                  <a:pt x="14190" y="13843"/>
                </a:cubicBezTo>
                <a:cubicBezTo>
                  <a:pt x="14173" y="13843"/>
                  <a:pt x="14157" y="13844"/>
                  <a:pt x="14140" y="13844"/>
                </a:cubicBezTo>
                <a:cubicBezTo>
                  <a:pt x="13968" y="13844"/>
                  <a:pt x="13796" y="13830"/>
                  <a:pt x="13624" y="13830"/>
                </a:cubicBezTo>
                <a:cubicBezTo>
                  <a:pt x="13530" y="13830"/>
                  <a:pt x="13436" y="13834"/>
                  <a:pt x="13342" y="13847"/>
                </a:cubicBezTo>
                <a:cubicBezTo>
                  <a:pt x="13329" y="13844"/>
                  <a:pt x="13314" y="13844"/>
                  <a:pt x="13301" y="13844"/>
                </a:cubicBezTo>
                <a:lnTo>
                  <a:pt x="13300" y="13844"/>
                </a:lnTo>
                <a:cubicBezTo>
                  <a:pt x="13300" y="13844"/>
                  <a:pt x="13300" y="13843"/>
                  <a:pt x="13301" y="13843"/>
                </a:cubicBezTo>
                <a:cubicBezTo>
                  <a:pt x="13288" y="13833"/>
                  <a:pt x="13276" y="13829"/>
                  <a:pt x="13263" y="13829"/>
                </a:cubicBezTo>
                <a:cubicBezTo>
                  <a:pt x="13250" y="13829"/>
                  <a:pt x="13237" y="13833"/>
                  <a:pt x="13224" y="13841"/>
                </a:cubicBezTo>
                <a:cubicBezTo>
                  <a:pt x="13224" y="13841"/>
                  <a:pt x="13224" y="13842"/>
                  <a:pt x="13227" y="13842"/>
                </a:cubicBezTo>
                <a:lnTo>
                  <a:pt x="13224" y="13842"/>
                </a:lnTo>
                <a:cubicBezTo>
                  <a:pt x="13205" y="13831"/>
                  <a:pt x="13185" y="13825"/>
                  <a:pt x="13165" y="13825"/>
                </a:cubicBezTo>
                <a:cubicBezTo>
                  <a:pt x="13145" y="13825"/>
                  <a:pt x="13126" y="13831"/>
                  <a:pt x="13107" y="13842"/>
                </a:cubicBezTo>
                <a:lnTo>
                  <a:pt x="13103" y="13838"/>
                </a:lnTo>
                <a:cubicBezTo>
                  <a:pt x="13041" y="13825"/>
                  <a:pt x="12980" y="13821"/>
                  <a:pt x="12918" y="13821"/>
                </a:cubicBezTo>
                <a:cubicBezTo>
                  <a:pt x="12832" y="13821"/>
                  <a:pt x="12745" y="13830"/>
                  <a:pt x="12658" y="13838"/>
                </a:cubicBezTo>
                <a:cubicBezTo>
                  <a:pt x="12623" y="13834"/>
                  <a:pt x="12591" y="13818"/>
                  <a:pt x="12557" y="13818"/>
                </a:cubicBezTo>
                <a:cubicBezTo>
                  <a:pt x="12547" y="13818"/>
                  <a:pt x="12537" y="13820"/>
                  <a:pt x="12526" y="13823"/>
                </a:cubicBezTo>
                <a:lnTo>
                  <a:pt x="12526" y="13824"/>
                </a:lnTo>
                <a:cubicBezTo>
                  <a:pt x="12519" y="13825"/>
                  <a:pt x="12511" y="13829"/>
                  <a:pt x="12505" y="13835"/>
                </a:cubicBezTo>
                <a:cubicBezTo>
                  <a:pt x="12482" y="13827"/>
                  <a:pt x="12459" y="13824"/>
                  <a:pt x="12436" y="13824"/>
                </a:cubicBezTo>
                <a:cubicBezTo>
                  <a:pt x="12391" y="13824"/>
                  <a:pt x="12345" y="13835"/>
                  <a:pt x="12299" y="13835"/>
                </a:cubicBezTo>
                <a:cubicBezTo>
                  <a:pt x="12283" y="13835"/>
                  <a:pt x="12268" y="13833"/>
                  <a:pt x="12252" y="13830"/>
                </a:cubicBezTo>
                <a:cubicBezTo>
                  <a:pt x="12096" y="13806"/>
                  <a:pt x="11940" y="13783"/>
                  <a:pt x="11784" y="13759"/>
                </a:cubicBezTo>
                <a:lnTo>
                  <a:pt x="11784" y="13758"/>
                </a:lnTo>
                <a:cubicBezTo>
                  <a:pt x="11719" y="13736"/>
                  <a:pt x="11653" y="13712"/>
                  <a:pt x="11590" y="13692"/>
                </a:cubicBezTo>
                <a:lnTo>
                  <a:pt x="11590" y="13691"/>
                </a:lnTo>
                <a:cubicBezTo>
                  <a:pt x="11400" y="13622"/>
                  <a:pt x="11209" y="13554"/>
                  <a:pt x="11021" y="13487"/>
                </a:cubicBezTo>
                <a:cubicBezTo>
                  <a:pt x="10937" y="13445"/>
                  <a:pt x="10852" y="13403"/>
                  <a:pt x="10768" y="13357"/>
                </a:cubicBezTo>
                <a:lnTo>
                  <a:pt x="10766" y="13357"/>
                </a:lnTo>
                <a:cubicBezTo>
                  <a:pt x="10537" y="13121"/>
                  <a:pt x="10282" y="12911"/>
                  <a:pt x="10032" y="12696"/>
                </a:cubicBezTo>
                <a:lnTo>
                  <a:pt x="10030" y="12696"/>
                </a:lnTo>
                <a:cubicBezTo>
                  <a:pt x="9910" y="12584"/>
                  <a:pt x="9792" y="12473"/>
                  <a:pt x="9673" y="12362"/>
                </a:cubicBezTo>
                <a:cubicBezTo>
                  <a:pt x="9672" y="12361"/>
                  <a:pt x="9671" y="12361"/>
                  <a:pt x="9668" y="12361"/>
                </a:cubicBezTo>
                <a:lnTo>
                  <a:pt x="9672" y="12361"/>
                </a:lnTo>
                <a:cubicBezTo>
                  <a:pt x="9619" y="12309"/>
                  <a:pt x="9566" y="12259"/>
                  <a:pt x="9515" y="12206"/>
                </a:cubicBezTo>
                <a:lnTo>
                  <a:pt x="9512" y="12206"/>
                </a:lnTo>
                <a:cubicBezTo>
                  <a:pt x="9480" y="12176"/>
                  <a:pt x="9446" y="12145"/>
                  <a:pt x="9414" y="12114"/>
                </a:cubicBezTo>
                <a:lnTo>
                  <a:pt x="8802" y="11523"/>
                </a:lnTo>
                <a:cubicBezTo>
                  <a:pt x="8693" y="11408"/>
                  <a:pt x="8581" y="11294"/>
                  <a:pt x="8472" y="11178"/>
                </a:cubicBezTo>
                <a:cubicBezTo>
                  <a:pt x="8459" y="11162"/>
                  <a:pt x="8415" y="11152"/>
                  <a:pt x="8441" y="11118"/>
                </a:cubicBezTo>
                <a:cubicBezTo>
                  <a:pt x="8448" y="11110"/>
                  <a:pt x="8455" y="11107"/>
                  <a:pt x="8463" y="11107"/>
                </a:cubicBezTo>
                <a:cubicBezTo>
                  <a:pt x="8476" y="11107"/>
                  <a:pt x="8491" y="11115"/>
                  <a:pt x="8505" y="11115"/>
                </a:cubicBezTo>
                <a:cubicBezTo>
                  <a:pt x="8509" y="11115"/>
                  <a:pt x="8512" y="11114"/>
                  <a:pt x="8515" y="11113"/>
                </a:cubicBezTo>
                <a:lnTo>
                  <a:pt x="8517" y="11114"/>
                </a:lnTo>
                <a:cubicBezTo>
                  <a:pt x="8571" y="11132"/>
                  <a:pt x="8597" y="11194"/>
                  <a:pt x="8658" y="11202"/>
                </a:cubicBezTo>
                <a:lnTo>
                  <a:pt x="8659" y="11202"/>
                </a:lnTo>
                <a:cubicBezTo>
                  <a:pt x="8755" y="11287"/>
                  <a:pt x="8873" y="11338"/>
                  <a:pt x="8987" y="11389"/>
                </a:cubicBezTo>
                <a:cubicBezTo>
                  <a:pt x="9144" y="11460"/>
                  <a:pt x="9287" y="11568"/>
                  <a:pt x="9464" y="11588"/>
                </a:cubicBezTo>
                <a:cubicBezTo>
                  <a:pt x="9479" y="11598"/>
                  <a:pt x="9491" y="11610"/>
                  <a:pt x="9503" y="11619"/>
                </a:cubicBezTo>
                <a:lnTo>
                  <a:pt x="9504" y="11622"/>
                </a:lnTo>
                <a:cubicBezTo>
                  <a:pt x="9583" y="11689"/>
                  <a:pt x="9684" y="11702"/>
                  <a:pt x="9776" y="11737"/>
                </a:cubicBezTo>
                <a:lnTo>
                  <a:pt x="9778" y="11738"/>
                </a:lnTo>
                <a:cubicBezTo>
                  <a:pt x="9932" y="11826"/>
                  <a:pt x="10100" y="11881"/>
                  <a:pt x="10268" y="11935"/>
                </a:cubicBezTo>
                <a:cubicBezTo>
                  <a:pt x="10268" y="11935"/>
                  <a:pt x="10268" y="11934"/>
                  <a:pt x="10270" y="11934"/>
                </a:cubicBezTo>
                <a:cubicBezTo>
                  <a:pt x="10343" y="11965"/>
                  <a:pt x="10412" y="12009"/>
                  <a:pt x="10495" y="12019"/>
                </a:cubicBezTo>
                <a:cubicBezTo>
                  <a:pt x="10496" y="12018"/>
                  <a:pt x="10496" y="12015"/>
                  <a:pt x="10498" y="12013"/>
                </a:cubicBezTo>
                <a:lnTo>
                  <a:pt x="10498" y="12013"/>
                </a:lnTo>
                <a:cubicBezTo>
                  <a:pt x="10498" y="12015"/>
                  <a:pt x="10496" y="12018"/>
                  <a:pt x="10496" y="12019"/>
                </a:cubicBezTo>
                <a:cubicBezTo>
                  <a:pt x="10664" y="12084"/>
                  <a:pt x="10830" y="12157"/>
                  <a:pt x="11005" y="12198"/>
                </a:cubicBezTo>
                <a:lnTo>
                  <a:pt x="11005" y="12195"/>
                </a:lnTo>
                <a:cubicBezTo>
                  <a:pt x="11323" y="12290"/>
                  <a:pt x="11639" y="12401"/>
                  <a:pt x="11967" y="12458"/>
                </a:cubicBezTo>
                <a:cubicBezTo>
                  <a:pt x="12235" y="12537"/>
                  <a:pt x="12510" y="12587"/>
                  <a:pt x="12787" y="12631"/>
                </a:cubicBezTo>
                <a:cubicBezTo>
                  <a:pt x="12896" y="12662"/>
                  <a:pt x="13005" y="12686"/>
                  <a:pt x="13115" y="12686"/>
                </a:cubicBezTo>
                <a:cubicBezTo>
                  <a:pt x="13115" y="12683"/>
                  <a:pt x="13114" y="12680"/>
                  <a:pt x="13113" y="12677"/>
                </a:cubicBezTo>
                <a:lnTo>
                  <a:pt x="13113" y="12677"/>
                </a:lnTo>
                <a:cubicBezTo>
                  <a:pt x="13114" y="12678"/>
                  <a:pt x="13114" y="12680"/>
                  <a:pt x="13115" y="12681"/>
                </a:cubicBezTo>
                <a:cubicBezTo>
                  <a:pt x="13125" y="12684"/>
                  <a:pt x="13133" y="12686"/>
                  <a:pt x="13143" y="12689"/>
                </a:cubicBezTo>
                <a:cubicBezTo>
                  <a:pt x="13144" y="12689"/>
                  <a:pt x="13144" y="12687"/>
                  <a:pt x="13145" y="12687"/>
                </a:cubicBezTo>
                <a:lnTo>
                  <a:pt x="13145" y="12687"/>
                </a:lnTo>
                <a:cubicBezTo>
                  <a:pt x="13144" y="12689"/>
                  <a:pt x="13144" y="12690"/>
                  <a:pt x="13143" y="12693"/>
                </a:cubicBezTo>
                <a:cubicBezTo>
                  <a:pt x="13193" y="12703"/>
                  <a:pt x="13243" y="12723"/>
                  <a:pt x="13295" y="12723"/>
                </a:cubicBezTo>
                <a:cubicBezTo>
                  <a:pt x="13313" y="12723"/>
                  <a:pt x="13332" y="12721"/>
                  <a:pt x="13350" y="12714"/>
                </a:cubicBezTo>
                <a:cubicBezTo>
                  <a:pt x="13349" y="12711"/>
                  <a:pt x="13347" y="12710"/>
                  <a:pt x="13344" y="12707"/>
                </a:cubicBezTo>
                <a:lnTo>
                  <a:pt x="13344" y="12707"/>
                </a:lnTo>
                <a:cubicBezTo>
                  <a:pt x="13347" y="12708"/>
                  <a:pt x="13349" y="12708"/>
                  <a:pt x="13350" y="12710"/>
                </a:cubicBezTo>
                <a:cubicBezTo>
                  <a:pt x="13383" y="12716"/>
                  <a:pt x="13415" y="12722"/>
                  <a:pt x="13449" y="12726"/>
                </a:cubicBezTo>
                <a:lnTo>
                  <a:pt x="13449" y="12732"/>
                </a:lnTo>
                <a:cubicBezTo>
                  <a:pt x="13506" y="12761"/>
                  <a:pt x="13568" y="12763"/>
                  <a:pt x="13629" y="12763"/>
                </a:cubicBezTo>
                <a:cubicBezTo>
                  <a:pt x="13636" y="12763"/>
                  <a:pt x="13644" y="12763"/>
                  <a:pt x="13652" y="12763"/>
                </a:cubicBezTo>
                <a:cubicBezTo>
                  <a:pt x="13675" y="12763"/>
                  <a:pt x="13697" y="12763"/>
                  <a:pt x="13720" y="12765"/>
                </a:cubicBezTo>
                <a:lnTo>
                  <a:pt x="13721" y="12764"/>
                </a:lnTo>
                <a:lnTo>
                  <a:pt x="13721" y="12764"/>
                </a:lnTo>
                <a:cubicBezTo>
                  <a:pt x="13721" y="12765"/>
                  <a:pt x="13721" y="12765"/>
                  <a:pt x="13720" y="12767"/>
                </a:cubicBezTo>
                <a:cubicBezTo>
                  <a:pt x="13790" y="12784"/>
                  <a:pt x="13861" y="12799"/>
                  <a:pt x="13932" y="12799"/>
                </a:cubicBezTo>
                <a:cubicBezTo>
                  <a:pt x="13964" y="12799"/>
                  <a:pt x="13996" y="12796"/>
                  <a:pt x="14028" y="12789"/>
                </a:cubicBezTo>
                <a:cubicBezTo>
                  <a:pt x="14027" y="12788"/>
                  <a:pt x="14027" y="12786"/>
                  <a:pt x="14026" y="12783"/>
                </a:cubicBezTo>
                <a:lnTo>
                  <a:pt x="14026" y="12783"/>
                </a:lnTo>
                <a:cubicBezTo>
                  <a:pt x="14026" y="12783"/>
                  <a:pt x="14027" y="12783"/>
                  <a:pt x="14027" y="12785"/>
                </a:cubicBezTo>
                <a:cubicBezTo>
                  <a:pt x="14181" y="12807"/>
                  <a:pt x="14337" y="12821"/>
                  <a:pt x="14492" y="12821"/>
                </a:cubicBezTo>
                <a:cubicBezTo>
                  <a:pt x="14549" y="12821"/>
                  <a:pt x="14607" y="12819"/>
                  <a:pt x="14664" y="12815"/>
                </a:cubicBezTo>
                <a:cubicBezTo>
                  <a:pt x="14672" y="12818"/>
                  <a:pt x="14681" y="12821"/>
                  <a:pt x="14691" y="12821"/>
                </a:cubicBezTo>
                <a:cubicBezTo>
                  <a:pt x="14713" y="12827"/>
                  <a:pt x="14735" y="12829"/>
                  <a:pt x="14756" y="12829"/>
                </a:cubicBezTo>
                <a:cubicBezTo>
                  <a:pt x="14806" y="12829"/>
                  <a:pt x="14855" y="12817"/>
                  <a:pt x="14902" y="12803"/>
                </a:cubicBezTo>
                <a:cubicBezTo>
                  <a:pt x="14904" y="12801"/>
                  <a:pt x="14906" y="12800"/>
                  <a:pt x="14907" y="12800"/>
                </a:cubicBezTo>
                <a:cubicBezTo>
                  <a:pt x="14926" y="12800"/>
                  <a:pt x="14944" y="12800"/>
                  <a:pt x="14962" y="12800"/>
                </a:cubicBezTo>
                <a:cubicBezTo>
                  <a:pt x="15108" y="12800"/>
                  <a:pt x="15251" y="12783"/>
                  <a:pt x="15392" y="12735"/>
                </a:cubicBezTo>
                <a:lnTo>
                  <a:pt x="15392" y="12732"/>
                </a:lnTo>
                <a:cubicBezTo>
                  <a:pt x="15503" y="12692"/>
                  <a:pt x="15633" y="12716"/>
                  <a:pt x="15736" y="12639"/>
                </a:cubicBezTo>
                <a:lnTo>
                  <a:pt x="15736" y="12641"/>
                </a:lnTo>
                <a:cubicBezTo>
                  <a:pt x="15745" y="12644"/>
                  <a:pt x="15754" y="12645"/>
                  <a:pt x="15762" y="12645"/>
                </a:cubicBezTo>
                <a:cubicBezTo>
                  <a:pt x="15799" y="12645"/>
                  <a:pt x="15825" y="12621"/>
                  <a:pt x="15850" y="12596"/>
                </a:cubicBezTo>
                <a:cubicBezTo>
                  <a:pt x="15850" y="12595"/>
                  <a:pt x="15849" y="12595"/>
                  <a:pt x="15849" y="12593"/>
                </a:cubicBezTo>
                <a:cubicBezTo>
                  <a:pt x="15903" y="12590"/>
                  <a:pt x="15940" y="12557"/>
                  <a:pt x="15982" y="12533"/>
                </a:cubicBezTo>
                <a:lnTo>
                  <a:pt x="15983" y="12536"/>
                </a:lnTo>
                <a:cubicBezTo>
                  <a:pt x="16102" y="12473"/>
                  <a:pt x="16223" y="12416"/>
                  <a:pt x="16267" y="12273"/>
                </a:cubicBezTo>
                <a:cubicBezTo>
                  <a:pt x="16408" y="12176"/>
                  <a:pt x="16378" y="12039"/>
                  <a:pt x="16354" y="11904"/>
                </a:cubicBezTo>
                <a:cubicBezTo>
                  <a:pt x="16291" y="11576"/>
                  <a:pt x="15910" y="11288"/>
                  <a:pt x="15506" y="11204"/>
                </a:cubicBezTo>
                <a:cubicBezTo>
                  <a:pt x="15503" y="11206"/>
                  <a:pt x="15502" y="11206"/>
                  <a:pt x="15501" y="11208"/>
                </a:cubicBezTo>
                <a:cubicBezTo>
                  <a:pt x="15502" y="11206"/>
                  <a:pt x="15502" y="11204"/>
                  <a:pt x="15503" y="11204"/>
                </a:cubicBezTo>
                <a:cubicBezTo>
                  <a:pt x="15309" y="11122"/>
                  <a:pt x="15105" y="11090"/>
                  <a:pt x="14895" y="11078"/>
                </a:cubicBezTo>
                <a:lnTo>
                  <a:pt x="14895" y="11080"/>
                </a:lnTo>
                <a:cubicBezTo>
                  <a:pt x="14870" y="11078"/>
                  <a:pt x="14846" y="11078"/>
                  <a:pt x="14819" y="11078"/>
                </a:cubicBezTo>
                <a:cubicBezTo>
                  <a:pt x="14819" y="11078"/>
                  <a:pt x="14817" y="11078"/>
                  <a:pt x="14817" y="11077"/>
                </a:cubicBezTo>
                <a:cubicBezTo>
                  <a:pt x="14729" y="11062"/>
                  <a:pt x="14641" y="11055"/>
                  <a:pt x="14552" y="11055"/>
                </a:cubicBezTo>
                <a:cubicBezTo>
                  <a:pt x="14512" y="11055"/>
                  <a:pt x="14473" y="11056"/>
                  <a:pt x="14433" y="11059"/>
                </a:cubicBezTo>
                <a:cubicBezTo>
                  <a:pt x="14415" y="11050"/>
                  <a:pt x="14396" y="11047"/>
                  <a:pt x="14377" y="11047"/>
                </a:cubicBezTo>
                <a:cubicBezTo>
                  <a:pt x="14357" y="11047"/>
                  <a:pt x="14336" y="11051"/>
                  <a:pt x="14315" y="11054"/>
                </a:cubicBezTo>
                <a:cubicBezTo>
                  <a:pt x="14315" y="11054"/>
                  <a:pt x="14316" y="11056"/>
                  <a:pt x="14316" y="11058"/>
                </a:cubicBezTo>
                <a:cubicBezTo>
                  <a:pt x="14315" y="11058"/>
                  <a:pt x="14315" y="11056"/>
                  <a:pt x="14314" y="11056"/>
                </a:cubicBezTo>
                <a:cubicBezTo>
                  <a:pt x="14286" y="11052"/>
                  <a:pt x="14261" y="11042"/>
                  <a:pt x="14234" y="11042"/>
                </a:cubicBezTo>
                <a:cubicBezTo>
                  <a:pt x="14219" y="11042"/>
                  <a:pt x="14203" y="11042"/>
                  <a:pt x="14187" y="11042"/>
                </a:cubicBezTo>
                <a:cubicBezTo>
                  <a:pt x="13822" y="11042"/>
                  <a:pt x="13461" y="11094"/>
                  <a:pt x="13101" y="11158"/>
                </a:cubicBezTo>
                <a:cubicBezTo>
                  <a:pt x="12835" y="11204"/>
                  <a:pt x="12567" y="11233"/>
                  <a:pt x="12300" y="11270"/>
                </a:cubicBezTo>
                <a:cubicBezTo>
                  <a:pt x="12275" y="11270"/>
                  <a:pt x="12249" y="11269"/>
                  <a:pt x="12223" y="11269"/>
                </a:cubicBezTo>
                <a:cubicBezTo>
                  <a:pt x="12222" y="11270"/>
                  <a:pt x="12221" y="11270"/>
                  <a:pt x="12221" y="11272"/>
                </a:cubicBezTo>
                <a:lnTo>
                  <a:pt x="12221" y="11266"/>
                </a:lnTo>
                <a:cubicBezTo>
                  <a:pt x="12015" y="11288"/>
                  <a:pt x="11806" y="11278"/>
                  <a:pt x="11599" y="11322"/>
                </a:cubicBezTo>
                <a:cubicBezTo>
                  <a:pt x="11596" y="11323"/>
                  <a:pt x="11590" y="11323"/>
                  <a:pt x="11585" y="11324"/>
                </a:cubicBezTo>
                <a:cubicBezTo>
                  <a:pt x="11507" y="11324"/>
                  <a:pt x="11428" y="11320"/>
                  <a:pt x="11350" y="11320"/>
                </a:cubicBezTo>
                <a:cubicBezTo>
                  <a:pt x="11259" y="11320"/>
                  <a:pt x="11168" y="11325"/>
                  <a:pt x="11077" y="11347"/>
                </a:cubicBezTo>
                <a:lnTo>
                  <a:pt x="11076" y="11347"/>
                </a:lnTo>
                <a:cubicBezTo>
                  <a:pt x="11076" y="11347"/>
                  <a:pt x="11076" y="11346"/>
                  <a:pt x="11077" y="11346"/>
                </a:cubicBezTo>
                <a:cubicBezTo>
                  <a:pt x="11037" y="11339"/>
                  <a:pt x="10996" y="11328"/>
                  <a:pt x="10956" y="11328"/>
                </a:cubicBezTo>
                <a:cubicBezTo>
                  <a:pt x="10948" y="11328"/>
                  <a:pt x="10940" y="11328"/>
                  <a:pt x="10932" y="11329"/>
                </a:cubicBezTo>
                <a:cubicBezTo>
                  <a:pt x="10842" y="11338"/>
                  <a:pt x="10753" y="11343"/>
                  <a:pt x="10664" y="11343"/>
                </a:cubicBezTo>
                <a:cubicBezTo>
                  <a:pt x="10359" y="11343"/>
                  <a:pt x="10058" y="11293"/>
                  <a:pt x="9757" y="11227"/>
                </a:cubicBezTo>
                <a:lnTo>
                  <a:pt x="9757" y="11226"/>
                </a:lnTo>
                <a:cubicBezTo>
                  <a:pt x="9595" y="11184"/>
                  <a:pt x="9432" y="11142"/>
                  <a:pt x="9266" y="11100"/>
                </a:cubicBezTo>
                <a:cubicBezTo>
                  <a:pt x="9266" y="11100"/>
                  <a:pt x="9266" y="11098"/>
                  <a:pt x="9265" y="11098"/>
                </a:cubicBezTo>
                <a:cubicBezTo>
                  <a:pt x="9194" y="11054"/>
                  <a:pt x="9110" y="11053"/>
                  <a:pt x="9032" y="11029"/>
                </a:cubicBezTo>
                <a:cubicBezTo>
                  <a:pt x="9020" y="11019"/>
                  <a:pt x="9008" y="11007"/>
                  <a:pt x="8992" y="11007"/>
                </a:cubicBezTo>
                <a:cubicBezTo>
                  <a:pt x="8987" y="11007"/>
                  <a:pt x="8982" y="11008"/>
                  <a:pt x="8977" y="11010"/>
                </a:cubicBezTo>
                <a:cubicBezTo>
                  <a:pt x="8832" y="10948"/>
                  <a:pt x="8688" y="10887"/>
                  <a:pt x="8543" y="10825"/>
                </a:cubicBezTo>
                <a:cubicBezTo>
                  <a:pt x="8443" y="10771"/>
                  <a:pt x="8346" y="10717"/>
                  <a:pt x="8247" y="10663"/>
                </a:cubicBezTo>
                <a:cubicBezTo>
                  <a:pt x="8247" y="10663"/>
                  <a:pt x="8247" y="10662"/>
                  <a:pt x="8246" y="10662"/>
                </a:cubicBezTo>
                <a:cubicBezTo>
                  <a:pt x="7905" y="10430"/>
                  <a:pt x="7563" y="10196"/>
                  <a:pt x="7266" y="9909"/>
                </a:cubicBezTo>
                <a:lnTo>
                  <a:pt x="7266" y="9908"/>
                </a:lnTo>
                <a:cubicBezTo>
                  <a:pt x="7266" y="9908"/>
                  <a:pt x="7266" y="9908"/>
                  <a:pt x="7266" y="9908"/>
                </a:cubicBezTo>
                <a:lnTo>
                  <a:pt x="7266" y="9908"/>
                </a:lnTo>
                <a:cubicBezTo>
                  <a:pt x="7189" y="9781"/>
                  <a:pt x="7070" y="9694"/>
                  <a:pt x="6972" y="9589"/>
                </a:cubicBezTo>
                <a:cubicBezTo>
                  <a:pt x="6963" y="9591"/>
                  <a:pt x="6956" y="9592"/>
                  <a:pt x="6949" y="9595"/>
                </a:cubicBezTo>
                <a:cubicBezTo>
                  <a:pt x="6955" y="9591"/>
                  <a:pt x="6962" y="9590"/>
                  <a:pt x="6968" y="9589"/>
                </a:cubicBezTo>
                <a:cubicBezTo>
                  <a:pt x="6759" y="9340"/>
                  <a:pt x="6550" y="9092"/>
                  <a:pt x="6342" y="8845"/>
                </a:cubicBezTo>
                <a:lnTo>
                  <a:pt x="6342" y="8843"/>
                </a:lnTo>
                <a:cubicBezTo>
                  <a:pt x="6313" y="8810"/>
                  <a:pt x="6284" y="8775"/>
                  <a:pt x="6258" y="8741"/>
                </a:cubicBezTo>
                <a:cubicBezTo>
                  <a:pt x="5851" y="8236"/>
                  <a:pt x="5446" y="7731"/>
                  <a:pt x="5042" y="7226"/>
                </a:cubicBezTo>
                <a:lnTo>
                  <a:pt x="5041" y="7226"/>
                </a:lnTo>
                <a:cubicBezTo>
                  <a:pt x="5031" y="7215"/>
                  <a:pt x="5023" y="7204"/>
                  <a:pt x="5012" y="7193"/>
                </a:cubicBezTo>
                <a:cubicBezTo>
                  <a:pt x="5012" y="7193"/>
                  <a:pt x="5012" y="7192"/>
                  <a:pt x="5011" y="7192"/>
                </a:cubicBezTo>
                <a:lnTo>
                  <a:pt x="5012" y="7192"/>
                </a:lnTo>
                <a:cubicBezTo>
                  <a:pt x="5001" y="7149"/>
                  <a:pt x="4977" y="7118"/>
                  <a:pt x="4940" y="7095"/>
                </a:cubicBezTo>
                <a:lnTo>
                  <a:pt x="4940" y="7096"/>
                </a:lnTo>
                <a:cubicBezTo>
                  <a:pt x="4934" y="7089"/>
                  <a:pt x="4928" y="7082"/>
                  <a:pt x="4922" y="7076"/>
                </a:cubicBezTo>
                <a:lnTo>
                  <a:pt x="4923" y="7076"/>
                </a:lnTo>
                <a:cubicBezTo>
                  <a:pt x="4909" y="7040"/>
                  <a:pt x="4894" y="7004"/>
                  <a:pt x="4861" y="6982"/>
                </a:cubicBezTo>
                <a:cubicBezTo>
                  <a:pt x="4861" y="6982"/>
                  <a:pt x="4861" y="6984"/>
                  <a:pt x="4858" y="6984"/>
                </a:cubicBezTo>
                <a:lnTo>
                  <a:pt x="4858" y="6982"/>
                </a:lnTo>
                <a:cubicBezTo>
                  <a:pt x="4798" y="6864"/>
                  <a:pt x="4701" y="6777"/>
                  <a:pt x="4621" y="6675"/>
                </a:cubicBezTo>
                <a:lnTo>
                  <a:pt x="4618" y="6675"/>
                </a:lnTo>
                <a:lnTo>
                  <a:pt x="4622" y="6672"/>
                </a:lnTo>
                <a:cubicBezTo>
                  <a:pt x="4628" y="6654"/>
                  <a:pt x="4634" y="6634"/>
                  <a:pt x="4639" y="6616"/>
                </a:cubicBezTo>
                <a:cubicBezTo>
                  <a:pt x="4659" y="6621"/>
                  <a:pt x="4678" y="6627"/>
                  <a:pt x="4699" y="6632"/>
                </a:cubicBezTo>
                <a:cubicBezTo>
                  <a:pt x="4696" y="6628"/>
                  <a:pt x="4696" y="6626"/>
                  <a:pt x="4696" y="6622"/>
                </a:cubicBezTo>
                <a:lnTo>
                  <a:pt x="4696" y="6622"/>
                </a:lnTo>
                <a:cubicBezTo>
                  <a:pt x="4699" y="6626"/>
                  <a:pt x="4699" y="6627"/>
                  <a:pt x="4700" y="6630"/>
                </a:cubicBezTo>
                <a:lnTo>
                  <a:pt x="4741" y="6670"/>
                </a:lnTo>
                <a:cubicBezTo>
                  <a:pt x="4741" y="6670"/>
                  <a:pt x="4741" y="6672"/>
                  <a:pt x="4742" y="6672"/>
                </a:cubicBezTo>
                <a:lnTo>
                  <a:pt x="4741" y="6672"/>
                </a:lnTo>
                <a:cubicBezTo>
                  <a:pt x="4730" y="6693"/>
                  <a:pt x="4741" y="6708"/>
                  <a:pt x="4756" y="6718"/>
                </a:cubicBezTo>
                <a:cubicBezTo>
                  <a:pt x="4995" y="6900"/>
                  <a:pt x="5216" y="7102"/>
                  <a:pt x="5475" y="7253"/>
                </a:cubicBezTo>
                <a:cubicBezTo>
                  <a:pt x="5544" y="7299"/>
                  <a:pt x="5613" y="7343"/>
                  <a:pt x="5680" y="7388"/>
                </a:cubicBezTo>
                <a:cubicBezTo>
                  <a:pt x="5682" y="7389"/>
                  <a:pt x="5684" y="7390"/>
                  <a:pt x="5686" y="7391"/>
                </a:cubicBezTo>
                <a:cubicBezTo>
                  <a:pt x="5710" y="7405"/>
                  <a:pt x="5728" y="7434"/>
                  <a:pt x="5757" y="7434"/>
                </a:cubicBezTo>
                <a:cubicBezTo>
                  <a:pt x="5761" y="7434"/>
                  <a:pt x="5766" y="7433"/>
                  <a:pt x="5770" y="7432"/>
                </a:cubicBezTo>
                <a:cubicBezTo>
                  <a:pt x="5808" y="7472"/>
                  <a:pt x="5847" y="7509"/>
                  <a:pt x="5902" y="7520"/>
                </a:cubicBezTo>
                <a:cubicBezTo>
                  <a:pt x="5994" y="7589"/>
                  <a:pt x="6093" y="7647"/>
                  <a:pt x="6201" y="7689"/>
                </a:cubicBezTo>
                <a:cubicBezTo>
                  <a:pt x="6232" y="7725"/>
                  <a:pt x="6270" y="7754"/>
                  <a:pt x="6319" y="7760"/>
                </a:cubicBezTo>
                <a:cubicBezTo>
                  <a:pt x="6320" y="7760"/>
                  <a:pt x="6320" y="7757"/>
                  <a:pt x="6322" y="7757"/>
                </a:cubicBezTo>
                <a:cubicBezTo>
                  <a:pt x="6426" y="7820"/>
                  <a:pt x="6516" y="7906"/>
                  <a:pt x="6634" y="7947"/>
                </a:cubicBezTo>
                <a:lnTo>
                  <a:pt x="6634" y="7949"/>
                </a:lnTo>
                <a:cubicBezTo>
                  <a:pt x="6758" y="7977"/>
                  <a:pt x="6823" y="8103"/>
                  <a:pt x="6944" y="8134"/>
                </a:cubicBezTo>
                <a:cubicBezTo>
                  <a:pt x="6948" y="8121"/>
                  <a:pt x="6951" y="8107"/>
                  <a:pt x="6960" y="8093"/>
                </a:cubicBezTo>
                <a:lnTo>
                  <a:pt x="6960" y="8093"/>
                </a:lnTo>
                <a:cubicBezTo>
                  <a:pt x="6956" y="8107"/>
                  <a:pt x="6951" y="8121"/>
                  <a:pt x="6944" y="8135"/>
                </a:cubicBezTo>
                <a:cubicBezTo>
                  <a:pt x="7021" y="8207"/>
                  <a:pt x="7110" y="8257"/>
                  <a:pt x="7203" y="8299"/>
                </a:cubicBezTo>
                <a:lnTo>
                  <a:pt x="7206" y="8301"/>
                </a:lnTo>
                <a:cubicBezTo>
                  <a:pt x="7383" y="8438"/>
                  <a:pt x="7569" y="8560"/>
                  <a:pt x="7776" y="8655"/>
                </a:cubicBezTo>
                <a:lnTo>
                  <a:pt x="7776" y="8655"/>
                </a:lnTo>
                <a:cubicBezTo>
                  <a:pt x="7777" y="8639"/>
                  <a:pt x="7784" y="8628"/>
                  <a:pt x="7792" y="8621"/>
                </a:cubicBezTo>
                <a:lnTo>
                  <a:pt x="7792" y="8621"/>
                </a:lnTo>
                <a:cubicBezTo>
                  <a:pt x="7787" y="8633"/>
                  <a:pt x="7782" y="8643"/>
                  <a:pt x="7778" y="8655"/>
                </a:cubicBezTo>
                <a:lnTo>
                  <a:pt x="7778" y="8655"/>
                </a:lnTo>
                <a:cubicBezTo>
                  <a:pt x="7777" y="8655"/>
                  <a:pt x="7777" y="8655"/>
                  <a:pt x="7777" y="8654"/>
                </a:cubicBezTo>
                <a:lnTo>
                  <a:pt x="7777" y="8656"/>
                </a:lnTo>
                <a:cubicBezTo>
                  <a:pt x="7776" y="8655"/>
                  <a:pt x="7776" y="8655"/>
                  <a:pt x="7776" y="8655"/>
                </a:cubicBezTo>
                <a:lnTo>
                  <a:pt x="7776" y="8655"/>
                </a:lnTo>
                <a:cubicBezTo>
                  <a:pt x="7775" y="8657"/>
                  <a:pt x="7775" y="8659"/>
                  <a:pt x="7775" y="8662"/>
                </a:cubicBezTo>
                <a:cubicBezTo>
                  <a:pt x="7776" y="8659"/>
                  <a:pt x="7777" y="8657"/>
                  <a:pt x="7778" y="8655"/>
                </a:cubicBezTo>
                <a:lnTo>
                  <a:pt x="7778" y="8655"/>
                </a:lnTo>
                <a:cubicBezTo>
                  <a:pt x="8011" y="8836"/>
                  <a:pt x="8274" y="8966"/>
                  <a:pt x="8544" y="9081"/>
                </a:cubicBezTo>
                <a:cubicBezTo>
                  <a:pt x="8583" y="9133"/>
                  <a:pt x="8639" y="9146"/>
                  <a:pt x="8695" y="9163"/>
                </a:cubicBezTo>
                <a:cubicBezTo>
                  <a:pt x="8880" y="9260"/>
                  <a:pt x="9066" y="9350"/>
                  <a:pt x="9269" y="9404"/>
                </a:cubicBezTo>
                <a:lnTo>
                  <a:pt x="9344" y="9430"/>
                </a:lnTo>
                <a:cubicBezTo>
                  <a:pt x="9419" y="9462"/>
                  <a:pt x="9490" y="9505"/>
                  <a:pt x="9575" y="9505"/>
                </a:cubicBezTo>
                <a:cubicBezTo>
                  <a:pt x="9576" y="9505"/>
                  <a:pt x="9577" y="9505"/>
                  <a:pt x="9578" y="9505"/>
                </a:cubicBezTo>
                <a:lnTo>
                  <a:pt x="9578" y="9502"/>
                </a:lnTo>
                <a:cubicBezTo>
                  <a:pt x="9590" y="9506"/>
                  <a:pt x="9602" y="9508"/>
                  <a:pt x="9614" y="9511"/>
                </a:cubicBezTo>
                <a:lnTo>
                  <a:pt x="9617" y="9511"/>
                </a:lnTo>
                <a:cubicBezTo>
                  <a:pt x="9617" y="9511"/>
                  <a:pt x="9617" y="9512"/>
                  <a:pt x="9614" y="9512"/>
                </a:cubicBezTo>
                <a:cubicBezTo>
                  <a:pt x="9630" y="9520"/>
                  <a:pt x="9644" y="9529"/>
                  <a:pt x="9660" y="9538"/>
                </a:cubicBezTo>
                <a:cubicBezTo>
                  <a:pt x="9810" y="9580"/>
                  <a:pt x="9960" y="9622"/>
                  <a:pt x="10110" y="9667"/>
                </a:cubicBezTo>
                <a:cubicBezTo>
                  <a:pt x="10130" y="9673"/>
                  <a:pt x="10150" y="9676"/>
                  <a:pt x="10169" y="9681"/>
                </a:cubicBezTo>
                <a:cubicBezTo>
                  <a:pt x="10220" y="9698"/>
                  <a:pt x="10273" y="9715"/>
                  <a:pt x="10325" y="9730"/>
                </a:cubicBezTo>
                <a:cubicBezTo>
                  <a:pt x="10329" y="9737"/>
                  <a:pt x="10334" y="9739"/>
                  <a:pt x="10339" y="9739"/>
                </a:cubicBezTo>
                <a:cubicBezTo>
                  <a:pt x="10340" y="9739"/>
                  <a:pt x="10342" y="9739"/>
                  <a:pt x="10343" y="9739"/>
                </a:cubicBezTo>
                <a:cubicBezTo>
                  <a:pt x="10360" y="9758"/>
                  <a:pt x="10380" y="9763"/>
                  <a:pt x="10401" y="9763"/>
                </a:cubicBezTo>
                <a:cubicBezTo>
                  <a:pt x="10413" y="9763"/>
                  <a:pt x="10425" y="9761"/>
                  <a:pt x="10438" y="9759"/>
                </a:cubicBezTo>
                <a:cubicBezTo>
                  <a:pt x="10770" y="9849"/>
                  <a:pt x="11105" y="9940"/>
                  <a:pt x="11437" y="10030"/>
                </a:cubicBezTo>
                <a:cubicBezTo>
                  <a:pt x="11437" y="10029"/>
                  <a:pt x="11436" y="10029"/>
                  <a:pt x="11436" y="10028"/>
                </a:cubicBezTo>
                <a:lnTo>
                  <a:pt x="11436" y="10028"/>
                </a:lnTo>
                <a:cubicBezTo>
                  <a:pt x="11436" y="10028"/>
                  <a:pt x="11437" y="10029"/>
                  <a:pt x="11440" y="10029"/>
                </a:cubicBezTo>
                <a:cubicBezTo>
                  <a:pt x="11552" y="10052"/>
                  <a:pt x="11655" y="10113"/>
                  <a:pt x="11773" y="10113"/>
                </a:cubicBezTo>
                <a:cubicBezTo>
                  <a:pt x="11783" y="10113"/>
                  <a:pt x="11794" y="10113"/>
                  <a:pt x="11806" y="10112"/>
                </a:cubicBezTo>
                <a:cubicBezTo>
                  <a:pt x="11807" y="10112"/>
                  <a:pt x="11807" y="10113"/>
                  <a:pt x="11808" y="10113"/>
                </a:cubicBezTo>
                <a:cubicBezTo>
                  <a:pt x="11948" y="10162"/>
                  <a:pt x="12088" y="10199"/>
                  <a:pt x="12232" y="10199"/>
                </a:cubicBezTo>
                <a:cubicBezTo>
                  <a:pt x="12297" y="10199"/>
                  <a:pt x="12363" y="10192"/>
                  <a:pt x="12429" y="10174"/>
                </a:cubicBezTo>
                <a:lnTo>
                  <a:pt x="12429" y="10173"/>
                </a:lnTo>
                <a:cubicBezTo>
                  <a:pt x="12429" y="10173"/>
                  <a:pt x="12430" y="10173"/>
                  <a:pt x="12430" y="10174"/>
                </a:cubicBezTo>
                <a:cubicBezTo>
                  <a:pt x="12439" y="10173"/>
                  <a:pt x="12449" y="10172"/>
                  <a:pt x="12459" y="10172"/>
                </a:cubicBezTo>
                <a:cubicBezTo>
                  <a:pt x="12463" y="10172"/>
                  <a:pt x="12467" y="10172"/>
                  <a:pt x="12471" y="10173"/>
                </a:cubicBezTo>
                <a:lnTo>
                  <a:pt x="12471" y="10172"/>
                </a:lnTo>
                <a:cubicBezTo>
                  <a:pt x="12721" y="10078"/>
                  <a:pt x="12801" y="9823"/>
                  <a:pt x="12655" y="9584"/>
                </a:cubicBezTo>
                <a:lnTo>
                  <a:pt x="12655" y="9583"/>
                </a:lnTo>
                <a:cubicBezTo>
                  <a:pt x="12567" y="9438"/>
                  <a:pt x="12504" y="9278"/>
                  <a:pt x="12369" y="9167"/>
                </a:cubicBezTo>
                <a:lnTo>
                  <a:pt x="12370" y="9167"/>
                </a:lnTo>
                <a:cubicBezTo>
                  <a:pt x="12349" y="9073"/>
                  <a:pt x="12259" y="9039"/>
                  <a:pt x="12203" y="8978"/>
                </a:cubicBezTo>
                <a:cubicBezTo>
                  <a:pt x="12012" y="8777"/>
                  <a:pt x="11789" y="8614"/>
                  <a:pt x="11551" y="8470"/>
                </a:cubicBezTo>
                <a:cubicBezTo>
                  <a:pt x="11495" y="8416"/>
                  <a:pt x="11430" y="8375"/>
                  <a:pt x="11357" y="8351"/>
                </a:cubicBezTo>
                <a:lnTo>
                  <a:pt x="11357" y="8353"/>
                </a:lnTo>
                <a:lnTo>
                  <a:pt x="11356" y="8351"/>
                </a:lnTo>
                <a:cubicBezTo>
                  <a:pt x="11233" y="8265"/>
                  <a:pt x="11105" y="8193"/>
                  <a:pt x="10973" y="8127"/>
                </a:cubicBezTo>
                <a:cubicBezTo>
                  <a:pt x="10964" y="8121"/>
                  <a:pt x="10955" y="8116"/>
                  <a:pt x="10944" y="8111"/>
                </a:cubicBezTo>
                <a:cubicBezTo>
                  <a:pt x="10758" y="8025"/>
                  <a:pt x="10583" y="7911"/>
                  <a:pt x="10376" y="7874"/>
                </a:cubicBezTo>
                <a:cubicBezTo>
                  <a:pt x="10295" y="7791"/>
                  <a:pt x="10183" y="7779"/>
                  <a:pt x="10081" y="7744"/>
                </a:cubicBezTo>
                <a:cubicBezTo>
                  <a:pt x="10030" y="7715"/>
                  <a:pt x="9979" y="7688"/>
                  <a:pt x="9919" y="7688"/>
                </a:cubicBezTo>
                <a:cubicBezTo>
                  <a:pt x="9914" y="7688"/>
                  <a:pt x="9909" y="7688"/>
                  <a:pt x="9904" y="7689"/>
                </a:cubicBezTo>
                <a:cubicBezTo>
                  <a:pt x="9904" y="7689"/>
                  <a:pt x="9904" y="7686"/>
                  <a:pt x="9902" y="7686"/>
                </a:cubicBezTo>
                <a:cubicBezTo>
                  <a:pt x="9820" y="7626"/>
                  <a:pt x="9724" y="7601"/>
                  <a:pt x="9629" y="7577"/>
                </a:cubicBezTo>
                <a:cubicBezTo>
                  <a:pt x="9599" y="7557"/>
                  <a:pt x="9570" y="7540"/>
                  <a:pt x="9534" y="7540"/>
                </a:cubicBezTo>
                <a:cubicBezTo>
                  <a:pt x="9528" y="7540"/>
                  <a:pt x="9522" y="7540"/>
                  <a:pt x="9516" y="7541"/>
                </a:cubicBezTo>
                <a:cubicBezTo>
                  <a:pt x="9026" y="7360"/>
                  <a:pt x="8531" y="7209"/>
                  <a:pt x="8027" y="7077"/>
                </a:cubicBezTo>
                <a:cubicBezTo>
                  <a:pt x="7805" y="7017"/>
                  <a:pt x="7585" y="6957"/>
                  <a:pt x="7364" y="6895"/>
                </a:cubicBezTo>
                <a:cubicBezTo>
                  <a:pt x="7364" y="6895"/>
                  <a:pt x="7364" y="6897"/>
                  <a:pt x="7363" y="6897"/>
                </a:cubicBezTo>
                <a:lnTo>
                  <a:pt x="7363" y="6895"/>
                </a:lnTo>
                <a:cubicBezTo>
                  <a:pt x="7318" y="6888"/>
                  <a:pt x="7280" y="6853"/>
                  <a:pt x="7234" y="6853"/>
                </a:cubicBezTo>
                <a:cubicBezTo>
                  <a:pt x="7225" y="6853"/>
                  <a:pt x="7216" y="6855"/>
                  <a:pt x="7207" y="6858"/>
                </a:cubicBezTo>
                <a:cubicBezTo>
                  <a:pt x="7004" y="6804"/>
                  <a:pt x="6804" y="6751"/>
                  <a:pt x="6601" y="6697"/>
                </a:cubicBezTo>
                <a:cubicBezTo>
                  <a:pt x="6484" y="6664"/>
                  <a:pt x="6368" y="6622"/>
                  <a:pt x="6246" y="6622"/>
                </a:cubicBezTo>
                <a:cubicBezTo>
                  <a:pt x="6210" y="6585"/>
                  <a:pt x="6162" y="6576"/>
                  <a:pt x="6112" y="6575"/>
                </a:cubicBezTo>
                <a:lnTo>
                  <a:pt x="6111" y="6575"/>
                </a:lnTo>
                <a:cubicBezTo>
                  <a:pt x="5692" y="6437"/>
                  <a:pt x="5269" y="6311"/>
                  <a:pt x="4858" y="6143"/>
                </a:cubicBezTo>
                <a:cubicBezTo>
                  <a:pt x="4783" y="6101"/>
                  <a:pt x="4708" y="6049"/>
                  <a:pt x="4623" y="6028"/>
                </a:cubicBezTo>
                <a:cubicBezTo>
                  <a:pt x="4505" y="5952"/>
                  <a:pt x="4387" y="5880"/>
                  <a:pt x="4271" y="5802"/>
                </a:cubicBezTo>
                <a:cubicBezTo>
                  <a:pt x="3937" y="5575"/>
                  <a:pt x="3675" y="5282"/>
                  <a:pt x="3472" y="4934"/>
                </a:cubicBezTo>
                <a:cubicBezTo>
                  <a:pt x="3377" y="4793"/>
                  <a:pt x="3285" y="4654"/>
                  <a:pt x="3190" y="4513"/>
                </a:cubicBezTo>
                <a:cubicBezTo>
                  <a:pt x="3116" y="4406"/>
                  <a:pt x="3059" y="4285"/>
                  <a:pt x="2968" y="4190"/>
                </a:cubicBezTo>
                <a:cubicBezTo>
                  <a:pt x="2968" y="4190"/>
                  <a:pt x="2968" y="4192"/>
                  <a:pt x="2967" y="4192"/>
                </a:cubicBezTo>
                <a:cubicBezTo>
                  <a:pt x="2813" y="3947"/>
                  <a:pt x="2650" y="3708"/>
                  <a:pt x="2464" y="3486"/>
                </a:cubicBezTo>
                <a:cubicBezTo>
                  <a:pt x="2337" y="3275"/>
                  <a:pt x="2210" y="3063"/>
                  <a:pt x="2080" y="2855"/>
                </a:cubicBezTo>
                <a:lnTo>
                  <a:pt x="2079" y="2855"/>
                </a:lnTo>
                <a:cubicBezTo>
                  <a:pt x="2080" y="2855"/>
                  <a:pt x="2080" y="2853"/>
                  <a:pt x="2082" y="2853"/>
                </a:cubicBezTo>
                <a:cubicBezTo>
                  <a:pt x="2066" y="2775"/>
                  <a:pt x="2016" y="2717"/>
                  <a:pt x="1966" y="2658"/>
                </a:cubicBezTo>
                <a:lnTo>
                  <a:pt x="1966" y="2657"/>
                </a:lnTo>
                <a:cubicBezTo>
                  <a:pt x="1956" y="2597"/>
                  <a:pt x="1919" y="2550"/>
                  <a:pt x="1887" y="2502"/>
                </a:cubicBezTo>
                <a:cubicBezTo>
                  <a:pt x="1887" y="2502"/>
                  <a:pt x="1887" y="2504"/>
                  <a:pt x="1886" y="2504"/>
                </a:cubicBezTo>
                <a:lnTo>
                  <a:pt x="1886" y="2502"/>
                </a:lnTo>
                <a:cubicBezTo>
                  <a:pt x="1848" y="2403"/>
                  <a:pt x="1779" y="2321"/>
                  <a:pt x="1721" y="2235"/>
                </a:cubicBezTo>
                <a:lnTo>
                  <a:pt x="1721" y="2235"/>
                </a:lnTo>
                <a:cubicBezTo>
                  <a:pt x="1724" y="2245"/>
                  <a:pt x="1724" y="2253"/>
                  <a:pt x="1722" y="2261"/>
                </a:cubicBezTo>
                <a:cubicBezTo>
                  <a:pt x="1721" y="2252"/>
                  <a:pt x="1721" y="2245"/>
                  <a:pt x="1719" y="2235"/>
                </a:cubicBezTo>
                <a:cubicBezTo>
                  <a:pt x="1620" y="2053"/>
                  <a:pt x="1508" y="1879"/>
                  <a:pt x="1388" y="1710"/>
                </a:cubicBezTo>
                <a:cubicBezTo>
                  <a:pt x="1385" y="1701"/>
                  <a:pt x="1379" y="1693"/>
                  <a:pt x="1373" y="1686"/>
                </a:cubicBezTo>
                <a:cubicBezTo>
                  <a:pt x="1268" y="1506"/>
                  <a:pt x="1163" y="1328"/>
                  <a:pt x="1035" y="1165"/>
                </a:cubicBezTo>
                <a:cubicBezTo>
                  <a:pt x="1035" y="1164"/>
                  <a:pt x="1032" y="1164"/>
                  <a:pt x="1032" y="1161"/>
                </a:cubicBezTo>
                <a:cubicBezTo>
                  <a:pt x="1031" y="1149"/>
                  <a:pt x="1026" y="1141"/>
                  <a:pt x="1019" y="1134"/>
                </a:cubicBezTo>
                <a:cubicBezTo>
                  <a:pt x="987" y="1069"/>
                  <a:pt x="948" y="1008"/>
                  <a:pt x="898" y="958"/>
                </a:cubicBezTo>
                <a:cubicBezTo>
                  <a:pt x="898" y="956"/>
                  <a:pt x="897" y="956"/>
                  <a:pt x="897" y="955"/>
                </a:cubicBezTo>
                <a:lnTo>
                  <a:pt x="898" y="955"/>
                </a:lnTo>
                <a:cubicBezTo>
                  <a:pt x="827" y="854"/>
                  <a:pt x="792" y="730"/>
                  <a:pt x="696" y="648"/>
                </a:cubicBezTo>
                <a:cubicBezTo>
                  <a:pt x="575" y="448"/>
                  <a:pt x="455" y="247"/>
                  <a:pt x="275" y="93"/>
                </a:cubicBezTo>
                <a:lnTo>
                  <a:pt x="269" y="87"/>
                </a:lnTo>
                <a:cubicBezTo>
                  <a:pt x="258" y="75"/>
                  <a:pt x="250" y="66"/>
                  <a:pt x="239" y="54"/>
                </a:cubicBezTo>
                <a:lnTo>
                  <a:pt x="238" y="56"/>
                </a:lnTo>
                <a:lnTo>
                  <a:pt x="238" y="54"/>
                </a:lnTo>
                <a:cubicBezTo>
                  <a:pt x="200" y="39"/>
                  <a:pt x="163" y="1"/>
                  <a:pt x="1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4" name="Google Shape;6744;p121"/>
          <p:cNvSpPr/>
          <p:nvPr/>
        </p:nvSpPr>
        <p:spPr>
          <a:xfrm>
            <a:off x="5796683" y="3117927"/>
            <a:ext cx="678587" cy="1191552"/>
          </a:xfrm>
          <a:custGeom>
            <a:avLst/>
            <a:gdLst/>
            <a:ahLst/>
            <a:cxnLst/>
            <a:rect l="l" t="t" r="r" b="b"/>
            <a:pathLst>
              <a:path w="17495" h="30720" extrusionOk="0">
                <a:moveTo>
                  <a:pt x="14239" y="0"/>
                </a:moveTo>
                <a:cubicBezTo>
                  <a:pt x="12551" y="2536"/>
                  <a:pt x="9665" y="3408"/>
                  <a:pt x="7424" y="4430"/>
                </a:cubicBezTo>
                <a:cubicBezTo>
                  <a:pt x="5179" y="5457"/>
                  <a:pt x="6945" y="6295"/>
                  <a:pt x="6500" y="7084"/>
                </a:cubicBezTo>
                <a:cubicBezTo>
                  <a:pt x="6055" y="7876"/>
                  <a:pt x="4342" y="8420"/>
                  <a:pt x="3726" y="9791"/>
                </a:cubicBezTo>
                <a:cubicBezTo>
                  <a:pt x="3110" y="11161"/>
                  <a:pt x="4269" y="11970"/>
                  <a:pt x="4245" y="12842"/>
                </a:cubicBezTo>
                <a:cubicBezTo>
                  <a:pt x="4222" y="13715"/>
                  <a:pt x="2870" y="14358"/>
                  <a:pt x="2188" y="15015"/>
                </a:cubicBezTo>
                <a:cubicBezTo>
                  <a:pt x="1505" y="15671"/>
                  <a:pt x="2074" y="16511"/>
                  <a:pt x="2175" y="17349"/>
                </a:cubicBezTo>
                <a:cubicBezTo>
                  <a:pt x="2274" y="18187"/>
                  <a:pt x="1540" y="18658"/>
                  <a:pt x="1233" y="19942"/>
                </a:cubicBezTo>
                <a:cubicBezTo>
                  <a:pt x="925" y="21228"/>
                  <a:pt x="1747" y="22263"/>
                  <a:pt x="1576" y="22844"/>
                </a:cubicBezTo>
                <a:cubicBezTo>
                  <a:pt x="1405" y="23425"/>
                  <a:pt x="0" y="25548"/>
                  <a:pt x="894" y="26364"/>
                </a:cubicBezTo>
                <a:cubicBezTo>
                  <a:pt x="1787" y="27180"/>
                  <a:pt x="1254" y="28127"/>
                  <a:pt x="889" y="28497"/>
                </a:cubicBezTo>
                <a:cubicBezTo>
                  <a:pt x="527" y="28862"/>
                  <a:pt x="979" y="30719"/>
                  <a:pt x="1504" y="30719"/>
                </a:cubicBezTo>
                <a:cubicBezTo>
                  <a:pt x="1506" y="30719"/>
                  <a:pt x="1508" y="30719"/>
                  <a:pt x="1510" y="30719"/>
                </a:cubicBezTo>
                <a:cubicBezTo>
                  <a:pt x="2038" y="30705"/>
                  <a:pt x="4727" y="28889"/>
                  <a:pt x="4727" y="28889"/>
                </a:cubicBezTo>
                <a:lnTo>
                  <a:pt x="3908" y="27386"/>
                </a:lnTo>
                <a:lnTo>
                  <a:pt x="3908" y="27386"/>
                </a:lnTo>
                <a:cubicBezTo>
                  <a:pt x="4566" y="27757"/>
                  <a:pt x="5197" y="28034"/>
                  <a:pt x="5797" y="28034"/>
                </a:cubicBezTo>
                <a:cubicBezTo>
                  <a:pt x="6278" y="28034"/>
                  <a:pt x="6739" y="27856"/>
                  <a:pt x="7176" y="27408"/>
                </a:cubicBezTo>
                <a:cubicBezTo>
                  <a:pt x="8160" y="26401"/>
                  <a:pt x="8546" y="25162"/>
                  <a:pt x="9589" y="24603"/>
                </a:cubicBezTo>
                <a:cubicBezTo>
                  <a:pt x="10631" y="24046"/>
                  <a:pt x="12588" y="23900"/>
                  <a:pt x="11875" y="22300"/>
                </a:cubicBezTo>
                <a:cubicBezTo>
                  <a:pt x="11161" y="20702"/>
                  <a:pt x="11117" y="19583"/>
                  <a:pt x="11117" y="19582"/>
                </a:cubicBezTo>
                <a:lnTo>
                  <a:pt x="11117" y="19582"/>
                </a:lnTo>
                <a:lnTo>
                  <a:pt x="12431" y="22144"/>
                </a:lnTo>
                <a:cubicBezTo>
                  <a:pt x="13423" y="21403"/>
                  <a:pt x="13665" y="20602"/>
                  <a:pt x="14052" y="19362"/>
                </a:cubicBezTo>
                <a:cubicBezTo>
                  <a:pt x="14439" y="18123"/>
                  <a:pt x="15604" y="19195"/>
                  <a:pt x="15460" y="16771"/>
                </a:cubicBezTo>
                <a:cubicBezTo>
                  <a:pt x="15316" y="14348"/>
                  <a:pt x="16175" y="13378"/>
                  <a:pt x="16834" y="12260"/>
                </a:cubicBezTo>
                <a:cubicBezTo>
                  <a:pt x="17494" y="11143"/>
                  <a:pt x="15980" y="9569"/>
                  <a:pt x="15818" y="8615"/>
                </a:cubicBezTo>
                <a:cubicBezTo>
                  <a:pt x="15656" y="7660"/>
                  <a:pt x="16116" y="7201"/>
                  <a:pt x="16359" y="6399"/>
                </a:cubicBezTo>
                <a:cubicBezTo>
                  <a:pt x="16600" y="5601"/>
                  <a:pt x="16325" y="4612"/>
                  <a:pt x="15171" y="3336"/>
                </a:cubicBezTo>
                <a:cubicBezTo>
                  <a:pt x="14016" y="2061"/>
                  <a:pt x="14239" y="1"/>
                  <a:pt x="14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5" name="Google Shape;6745;p121"/>
          <p:cNvSpPr/>
          <p:nvPr/>
        </p:nvSpPr>
        <p:spPr>
          <a:xfrm>
            <a:off x="465227" y="3194524"/>
            <a:ext cx="922673" cy="925089"/>
          </a:xfrm>
          <a:custGeom>
            <a:avLst/>
            <a:gdLst/>
            <a:ahLst/>
            <a:cxnLst/>
            <a:rect l="l" t="t" r="r" b="b"/>
            <a:pathLst>
              <a:path w="20623" h="20677" extrusionOk="0">
                <a:moveTo>
                  <a:pt x="13185" y="3433"/>
                </a:moveTo>
                <a:cubicBezTo>
                  <a:pt x="13188" y="3433"/>
                  <a:pt x="13192" y="3433"/>
                  <a:pt x="13195" y="3433"/>
                </a:cubicBezTo>
                <a:cubicBezTo>
                  <a:pt x="13533" y="3438"/>
                  <a:pt x="13821" y="3653"/>
                  <a:pt x="13948" y="3995"/>
                </a:cubicBezTo>
                <a:cubicBezTo>
                  <a:pt x="14149" y="4528"/>
                  <a:pt x="13972" y="5164"/>
                  <a:pt x="13529" y="5508"/>
                </a:cubicBezTo>
                <a:cubicBezTo>
                  <a:pt x="13408" y="5601"/>
                  <a:pt x="13295" y="5647"/>
                  <a:pt x="13183" y="5647"/>
                </a:cubicBezTo>
                <a:cubicBezTo>
                  <a:pt x="13069" y="5647"/>
                  <a:pt x="12955" y="5599"/>
                  <a:pt x="12835" y="5502"/>
                </a:cubicBezTo>
                <a:cubicBezTo>
                  <a:pt x="12434" y="5175"/>
                  <a:pt x="12244" y="4434"/>
                  <a:pt x="12442" y="3965"/>
                </a:cubicBezTo>
                <a:cubicBezTo>
                  <a:pt x="12575" y="3647"/>
                  <a:pt x="12874" y="3433"/>
                  <a:pt x="13185" y="3433"/>
                </a:cubicBezTo>
                <a:close/>
                <a:moveTo>
                  <a:pt x="12288" y="6758"/>
                </a:moveTo>
                <a:cubicBezTo>
                  <a:pt x="12304" y="6758"/>
                  <a:pt x="12320" y="6759"/>
                  <a:pt x="12336" y="6761"/>
                </a:cubicBezTo>
                <a:cubicBezTo>
                  <a:pt x="12520" y="6777"/>
                  <a:pt x="12684" y="6847"/>
                  <a:pt x="12823" y="6967"/>
                </a:cubicBezTo>
                <a:cubicBezTo>
                  <a:pt x="13032" y="7149"/>
                  <a:pt x="13080" y="7411"/>
                  <a:pt x="12947" y="7619"/>
                </a:cubicBezTo>
                <a:cubicBezTo>
                  <a:pt x="12865" y="7747"/>
                  <a:pt x="12739" y="7814"/>
                  <a:pt x="12585" y="7814"/>
                </a:cubicBezTo>
                <a:cubicBezTo>
                  <a:pt x="12500" y="7814"/>
                  <a:pt x="12405" y="7794"/>
                  <a:pt x="12305" y="7751"/>
                </a:cubicBezTo>
                <a:cubicBezTo>
                  <a:pt x="12118" y="7678"/>
                  <a:pt x="11975" y="7540"/>
                  <a:pt x="11899" y="7331"/>
                </a:cubicBezTo>
                <a:cubicBezTo>
                  <a:pt x="11794" y="7035"/>
                  <a:pt x="11986" y="6758"/>
                  <a:pt x="12288" y="6758"/>
                </a:cubicBezTo>
                <a:close/>
                <a:moveTo>
                  <a:pt x="4149" y="11365"/>
                </a:moveTo>
                <a:cubicBezTo>
                  <a:pt x="4173" y="11365"/>
                  <a:pt x="4196" y="11368"/>
                  <a:pt x="4217" y="11374"/>
                </a:cubicBezTo>
                <a:cubicBezTo>
                  <a:pt x="4233" y="11378"/>
                  <a:pt x="4247" y="11381"/>
                  <a:pt x="4258" y="11384"/>
                </a:cubicBezTo>
                <a:cubicBezTo>
                  <a:pt x="4426" y="11455"/>
                  <a:pt x="4492" y="11659"/>
                  <a:pt x="4402" y="11821"/>
                </a:cubicBezTo>
                <a:cubicBezTo>
                  <a:pt x="4303" y="11997"/>
                  <a:pt x="4124" y="12096"/>
                  <a:pt x="3938" y="12096"/>
                </a:cubicBezTo>
                <a:cubicBezTo>
                  <a:pt x="3860" y="12096"/>
                  <a:pt x="3780" y="12079"/>
                  <a:pt x="3705" y="12042"/>
                </a:cubicBezTo>
                <a:cubicBezTo>
                  <a:pt x="3586" y="11984"/>
                  <a:pt x="3532" y="11859"/>
                  <a:pt x="3573" y="11731"/>
                </a:cubicBezTo>
                <a:cubicBezTo>
                  <a:pt x="3627" y="11555"/>
                  <a:pt x="3940" y="11365"/>
                  <a:pt x="4149" y="11365"/>
                </a:cubicBezTo>
                <a:close/>
                <a:moveTo>
                  <a:pt x="6500" y="12102"/>
                </a:moveTo>
                <a:cubicBezTo>
                  <a:pt x="6587" y="12102"/>
                  <a:pt x="6671" y="12126"/>
                  <a:pt x="6739" y="12177"/>
                </a:cubicBezTo>
                <a:cubicBezTo>
                  <a:pt x="6901" y="12304"/>
                  <a:pt x="6916" y="12514"/>
                  <a:pt x="6763" y="12652"/>
                </a:cubicBezTo>
                <a:cubicBezTo>
                  <a:pt x="6640" y="12763"/>
                  <a:pt x="6489" y="12820"/>
                  <a:pt x="6327" y="12825"/>
                </a:cubicBezTo>
                <a:cubicBezTo>
                  <a:pt x="6324" y="12825"/>
                  <a:pt x="6321" y="12825"/>
                  <a:pt x="6318" y="12825"/>
                </a:cubicBezTo>
                <a:cubicBezTo>
                  <a:pt x="6089" y="12825"/>
                  <a:pt x="5946" y="12605"/>
                  <a:pt x="6035" y="12397"/>
                </a:cubicBezTo>
                <a:cubicBezTo>
                  <a:pt x="6109" y="12214"/>
                  <a:pt x="6311" y="12102"/>
                  <a:pt x="6500" y="12102"/>
                </a:cubicBezTo>
                <a:close/>
                <a:moveTo>
                  <a:pt x="17423" y="13272"/>
                </a:moveTo>
                <a:cubicBezTo>
                  <a:pt x="17478" y="13272"/>
                  <a:pt x="17533" y="13275"/>
                  <a:pt x="17589" y="13281"/>
                </a:cubicBezTo>
                <a:cubicBezTo>
                  <a:pt x="17825" y="13306"/>
                  <a:pt x="18006" y="13419"/>
                  <a:pt x="18082" y="13653"/>
                </a:cubicBezTo>
                <a:cubicBezTo>
                  <a:pt x="18158" y="13891"/>
                  <a:pt x="18091" y="14100"/>
                  <a:pt x="17914" y="14274"/>
                </a:cubicBezTo>
                <a:cubicBezTo>
                  <a:pt x="17861" y="14324"/>
                  <a:pt x="17803" y="14364"/>
                  <a:pt x="17739" y="14396"/>
                </a:cubicBezTo>
                <a:cubicBezTo>
                  <a:pt x="17535" y="14499"/>
                  <a:pt x="17322" y="14556"/>
                  <a:pt x="17104" y="14556"/>
                </a:cubicBezTo>
                <a:cubicBezTo>
                  <a:pt x="17019" y="14556"/>
                  <a:pt x="16933" y="14547"/>
                  <a:pt x="16846" y="14529"/>
                </a:cubicBezTo>
                <a:cubicBezTo>
                  <a:pt x="16492" y="14456"/>
                  <a:pt x="16319" y="14095"/>
                  <a:pt x="16461" y="13760"/>
                </a:cubicBezTo>
                <a:cubicBezTo>
                  <a:pt x="16527" y="13605"/>
                  <a:pt x="16648" y="13507"/>
                  <a:pt x="16791" y="13429"/>
                </a:cubicBezTo>
                <a:cubicBezTo>
                  <a:pt x="16991" y="13320"/>
                  <a:pt x="17203" y="13272"/>
                  <a:pt x="17423" y="13272"/>
                </a:cubicBezTo>
                <a:close/>
                <a:moveTo>
                  <a:pt x="6726" y="7639"/>
                </a:moveTo>
                <a:cubicBezTo>
                  <a:pt x="6763" y="7639"/>
                  <a:pt x="6798" y="7665"/>
                  <a:pt x="6826" y="7685"/>
                </a:cubicBezTo>
                <a:cubicBezTo>
                  <a:pt x="6897" y="7733"/>
                  <a:pt x="6963" y="7793"/>
                  <a:pt x="7024" y="7854"/>
                </a:cubicBezTo>
                <a:cubicBezTo>
                  <a:pt x="7967" y="8818"/>
                  <a:pt x="8918" y="9774"/>
                  <a:pt x="9878" y="10720"/>
                </a:cubicBezTo>
                <a:cubicBezTo>
                  <a:pt x="11366" y="12188"/>
                  <a:pt x="12946" y="13549"/>
                  <a:pt x="14626" y="14793"/>
                </a:cubicBezTo>
                <a:cubicBezTo>
                  <a:pt x="15515" y="15453"/>
                  <a:pt x="16416" y="16099"/>
                  <a:pt x="17340" y="16709"/>
                </a:cubicBezTo>
                <a:cubicBezTo>
                  <a:pt x="17685" y="16933"/>
                  <a:pt x="18039" y="17144"/>
                  <a:pt x="18388" y="17364"/>
                </a:cubicBezTo>
                <a:cubicBezTo>
                  <a:pt x="18440" y="17396"/>
                  <a:pt x="18515" y="17432"/>
                  <a:pt x="18467" y="17509"/>
                </a:cubicBezTo>
                <a:cubicBezTo>
                  <a:pt x="18450" y="17536"/>
                  <a:pt x="18430" y="17545"/>
                  <a:pt x="18408" y="17545"/>
                </a:cubicBezTo>
                <a:cubicBezTo>
                  <a:pt x="18370" y="17545"/>
                  <a:pt x="18324" y="17517"/>
                  <a:pt x="18274" y="17502"/>
                </a:cubicBezTo>
                <a:cubicBezTo>
                  <a:pt x="18022" y="17350"/>
                  <a:pt x="17745" y="17196"/>
                  <a:pt x="17477" y="17022"/>
                </a:cubicBezTo>
                <a:cubicBezTo>
                  <a:pt x="16509" y="16399"/>
                  <a:pt x="15581" y="15718"/>
                  <a:pt x="14648" y="15044"/>
                </a:cubicBezTo>
                <a:cubicBezTo>
                  <a:pt x="12575" y="13545"/>
                  <a:pt x="10609" y="11921"/>
                  <a:pt x="8806" y="10101"/>
                </a:cubicBezTo>
                <a:cubicBezTo>
                  <a:pt x="8153" y="9439"/>
                  <a:pt x="7485" y="8790"/>
                  <a:pt x="6872" y="8087"/>
                </a:cubicBezTo>
                <a:cubicBezTo>
                  <a:pt x="6801" y="8008"/>
                  <a:pt x="6737" y="7919"/>
                  <a:pt x="6675" y="7832"/>
                </a:cubicBezTo>
                <a:cubicBezTo>
                  <a:pt x="6639" y="7781"/>
                  <a:pt x="6614" y="7722"/>
                  <a:pt x="6664" y="7668"/>
                </a:cubicBezTo>
                <a:cubicBezTo>
                  <a:pt x="6685" y="7647"/>
                  <a:pt x="6706" y="7639"/>
                  <a:pt x="6726" y="7639"/>
                </a:cubicBezTo>
                <a:close/>
                <a:moveTo>
                  <a:pt x="10875" y="0"/>
                </a:moveTo>
                <a:cubicBezTo>
                  <a:pt x="10803" y="0"/>
                  <a:pt x="10731" y="1"/>
                  <a:pt x="10658" y="3"/>
                </a:cubicBezTo>
                <a:cubicBezTo>
                  <a:pt x="10271" y="10"/>
                  <a:pt x="9876" y="2"/>
                  <a:pt x="9500" y="113"/>
                </a:cubicBezTo>
                <a:cubicBezTo>
                  <a:pt x="8876" y="303"/>
                  <a:pt x="8341" y="653"/>
                  <a:pt x="7868" y="1096"/>
                </a:cubicBezTo>
                <a:cubicBezTo>
                  <a:pt x="7474" y="1465"/>
                  <a:pt x="7155" y="1887"/>
                  <a:pt x="6921" y="2379"/>
                </a:cubicBezTo>
                <a:cubicBezTo>
                  <a:pt x="6658" y="2931"/>
                  <a:pt x="6409" y="3487"/>
                  <a:pt x="6325" y="4095"/>
                </a:cubicBezTo>
                <a:cubicBezTo>
                  <a:pt x="6196" y="5021"/>
                  <a:pt x="6201" y="5946"/>
                  <a:pt x="6331" y="6871"/>
                </a:cubicBezTo>
                <a:cubicBezTo>
                  <a:pt x="6352" y="7021"/>
                  <a:pt x="6369" y="7170"/>
                  <a:pt x="6391" y="7319"/>
                </a:cubicBezTo>
                <a:cubicBezTo>
                  <a:pt x="6297" y="7323"/>
                  <a:pt x="6211" y="7324"/>
                  <a:pt x="6124" y="7330"/>
                </a:cubicBezTo>
                <a:cubicBezTo>
                  <a:pt x="5669" y="7365"/>
                  <a:pt x="5230" y="7473"/>
                  <a:pt x="4791" y="7587"/>
                </a:cubicBezTo>
                <a:cubicBezTo>
                  <a:pt x="3662" y="7881"/>
                  <a:pt x="2627" y="8357"/>
                  <a:pt x="1717" y="9095"/>
                </a:cubicBezTo>
                <a:cubicBezTo>
                  <a:pt x="767" y="9866"/>
                  <a:pt x="179" y="10834"/>
                  <a:pt x="71" y="12069"/>
                </a:cubicBezTo>
                <a:cubicBezTo>
                  <a:pt x="0" y="12884"/>
                  <a:pt x="79" y="13682"/>
                  <a:pt x="480" y="14408"/>
                </a:cubicBezTo>
                <a:cubicBezTo>
                  <a:pt x="1162" y="15648"/>
                  <a:pt x="2061" y="16718"/>
                  <a:pt x="3146" y="17629"/>
                </a:cubicBezTo>
                <a:cubicBezTo>
                  <a:pt x="3606" y="18014"/>
                  <a:pt x="4109" y="18338"/>
                  <a:pt x="4625" y="18642"/>
                </a:cubicBezTo>
                <a:cubicBezTo>
                  <a:pt x="4829" y="18762"/>
                  <a:pt x="5027" y="18895"/>
                  <a:pt x="5248" y="18995"/>
                </a:cubicBezTo>
                <a:cubicBezTo>
                  <a:pt x="5293" y="18700"/>
                  <a:pt x="5338" y="18412"/>
                  <a:pt x="5381" y="18120"/>
                </a:cubicBezTo>
                <a:cubicBezTo>
                  <a:pt x="5492" y="17370"/>
                  <a:pt x="5699" y="16651"/>
                  <a:pt x="6134" y="16015"/>
                </a:cubicBezTo>
                <a:cubicBezTo>
                  <a:pt x="6302" y="15773"/>
                  <a:pt x="6495" y="15560"/>
                  <a:pt x="6781" y="15452"/>
                </a:cubicBezTo>
                <a:cubicBezTo>
                  <a:pt x="6851" y="15424"/>
                  <a:pt x="6922" y="15411"/>
                  <a:pt x="6989" y="15411"/>
                </a:cubicBezTo>
                <a:cubicBezTo>
                  <a:pt x="7201" y="15411"/>
                  <a:pt x="7384" y="15540"/>
                  <a:pt x="7470" y="15762"/>
                </a:cubicBezTo>
                <a:cubicBezTo>
                  <a:pt x="7525" y="15903"/>
                  <a:pt x="7536" y="16049"/>
                  <a:pt x="7510" y="16197"/>
                </a:cubicBezTo>
                <a:cubicBezTo>
                  <a:pt x="7473" y="16418"/>
                  <a:pt x="7389" y="16626"/>
                  <a:pt x="7288" y="16825"/>
                </a:cubicBezTo>
                <a:cubicBezTo>
                  <a:pt x="7126" y="17149"/>
                  <a:pt x="6951" y="17467"/>
                  <a:pt x="6801" y="17797"/>
                </a:cubicBezTo>
                <a:cubicBezTo>
                  <a:pt x="6614" y="18209"/>
                  <a:pt x="6452" y="18634"/>
                  <a:pt x="6405" y="19092"/>
                </a:cubicBezTo>
                <a:cubicBezTo>
                  <a:pt x="6379" y="19368"/>
                  <a:pt x="6532" y="19637"/>
                  <a:pt x="6783" y="19746"/>
                </a:cubicBezTo>
                <a:cubicBezTo>
                  <a:pt x="7233" y="19942"/>
                  <a:pt x="7696" y="20098"/>
                  <a:pt x="8168" y="20230"/>
                </a:cubicBezTo>
                <a:cubicBezTo>
                  <a:pt x="9197" y="20516"/>
                  <a:pt x="10245" y="20673"/>
                  <a:pt x="11314" y="20676"/>
                </a:cubicBezTo>
                <a:cubicBezTo>
                  <a:pt x="11343" y="20677"/>
                  <a:pt x="11372" y="20677"/>
                  <a:pt x="11401" y="20677"/>
                </a:cubicBezTo>
                <a:cubicBezTo>
                  <a:pt x="11814" y="20677"/>
                  <a:pt x="12229" y="20668"/>
                  <a:pt x="12643" y="20632"/>
                </a:cubicBezTo>
                <a:cubicBezTo>
                  <a:pt x="12658" y="20566"/>
                  <a:pt x="12641" y="20506"/>
                  <a:pt x="12631" y="20449"/>
                </a:cubicBezTo>
                <a:cubicBezTo>
                  <a:pt x="12568" y="19992"/>
                  <a:pt x="12468" y="19541"/>
                  <a:pt x="12434" y="19080"/>
                </a:cubicBezTo>
                <a:cubicBezTo>
                  <a:pt x="12402" y="18645"/>
                  <a:pt x="12455" y="18225"/>
                  <a:pt x="12660" y="17831"/>
                </a:cubicBezTo>
                <a:cubicBezTo>
                  <a:pt x="12782" y="17600"/>
                  <a:pt x="12973" y="17475"/>
                  <a:pt x="13199" y="17475"/>
                </a:cubicBezTo>
                <a:cubicBezTo>
                  <a:pt x="13273" y="17475"/>
                  <a:pt x="13350" y="17488"/>
                  <a:pt x="13429" y="17515"/>
                </a:cubicBezTo>
                <a:cubicBezTo>
                  <a:pt x="13695" y="17601"/>
                  <a:pt x="13842" y="17813"/>
                  <a:pt x="13983" y="18032"/>
                </a:cubicBezTo>
                <a:cubicBezTo>
                  <a:pt x="14238" y="18429"/>
                  <a:pt x="14338" y="18881"/>
                  <a:pt x="14413" y="19338"/>
                </a:cubicBezTo>
                <a:cubicBezTo>
                  <a:pt x="14467" y="19667"/>
                  <a:pt x="14518" y="19996"/>
                  <a:pt x="14572" y="20331"/>
                </a:cubicBezTo>
                <a:cubicBezTo>
                  <a:pt x="14597" y="20325"/>
                  <a:pt x="14615" y="20323"/>
                  <a:pt x="14632" y="20320"/>
                </a:cubicBezTo>
                <a:cubicBezTo>
                  <a:pt x="15204" y="20173"/>
                  <a:pt x="15758" y="19971"/>
                  <a:pt x="16308" y="19759"/>
                </a:cubicBezTo>
                <a:cubicBezTo>
                  <a:pt x="17435" y="19325"/>
                  <a:pt x="18511" y="18774"/>
                  <a:pt x="19576" y="18209"/>
                </a:cubicBezTo>
                <a:cubicBezTo>
                  <a:pt x="19749" y="18119"/>
                  <a:pt x="19852" y="17986"/>
                  <a:pt x="19863" y="17770"/>
                </a:cubicBezTo>
                <a:cubicBezTo>
                  <a:pt x="19878" y="17426"/>
                  <a:pt x="19934" y="17084"/>
                  <a:pt x="19965" y="16741"/>
                </a:cubicBezTo>
                <a:cubicBezTo>
                  <a:pt x="20068" y="15666"/>
                  <a:pt x="20176" y="14588"/>
                  <a:pt x="20344" y="13521"/>
                </a:cubicBezTo>
                <a:cubicBezTo>
                  <a:pt x="20622" y="11739"/>
                  <a:pt x="20523" y="9986"/>
                  <a:pt x="20115" y="8238"/>
                </a:cubicBezTo>
                <a:cubicBezTo>
                  <a:pt x="20083" y="8103"/>
                  <a:pt x="19977" y="8016"/>
                  <a:pt x="19845" y="8016"/>
                </a:cubicBezTo>
                <a:cubicBezTo>
                  <a:pt x="19830" y="8016"/>
                  <a:pt x="19815" y="8017"/>
                  <a:pt x="19801" y="8019"/>
                </a:cubicBezTo>
                <a:cubicBezTo>
                  <a:pt x="19342" y="8080"/>
                  <a:pt x="18909" y="8220"/>
                  <a:pt x="18497" y="8429"/>
                </a:cubicBezTo>
                <a:cubicBezTo>
                  <a:pt x="18199" y="8580"/>
                  <a:pt x="17903" y="8738"/>
                  <a:pt x="17589" y="8854"/>
                </a:cubicBezTo>
                <a:cubicBezTo>
                  <a:pt x="17378" y="8930"/>
                  <a:pt x="17165" y="8996"/>
                  <a:pt x="16941" y="8996"/>
                </a:cubicBezTo>
                <a:cubicBezTo>
                  <a:pt x="16893" y="8996"/>
                  <a:pt x="16846" y="8993"/>
                  <a:pt x="16797" y="8987"/>
                </a:cubicBezTo>
                <a:cubicBezTo>
                  <a:pt x="16397" y="8931"/>
                  <a:pt x="16259" y="8596"/>
                  <a:pt x="16502" y="8272"/>
                </a:cubicBezTo>
                <a:cubicBezTo>
                  <a:pt x="16654" y="8069"/>
                  <a:pt x="16862" y="7937"/>
                  <a:pt x="17073" y="7810"/>
                </a:cubicBezTo>
                <a:cubicBezTo>
                  <a:pt x="17582" y="7504"/>
                  <a:pt x="18149" y="7354"/>
                  <a:pt x="18711" y="7192"/>
                </a:cubicBezTo>
                <a:cubicBezTo>
                  <a:pt x="19051" y="7094"/>
                  <a:pt x="19400" y="7038"/>
                  <a:pt x="19753" y="6976"/>
                </a:cubicBezTo>
                <a:cubicBezTo>
                  <a:pt x="19573" y="6349"/>
                  <a:pt x="19285" y="5775"/>
                  <a:pt x="18975" y="5214"/>
                </a:cubicBezTo>
                <a:cubicBezTo>
                  <a:pt x="18538" y="4422"/>
                  <a:pt x="17997" y="3702"/>
                  <a:pt x="17354" y="3060"/>
                </a:cubicBezTo>
                <a:cubicBezTo>
                  <a:pt x="16758" y="2466"/>
                  <a:pt x="16106" y="1950"/>
                  <a:pt x="15383" y="1519"/>
                </a:cubicBezTo>
                <a:cubicBezTo>
                  <a:pt x="14878" y="1217"/>
                  <a:pt x="14371" y="917"/>
                  <a:pt x="13828" y="685"/>
                </a:cubicBezTo>
                <a:cubicBezTo>
                  <a:pt x="13433" y="515"/>
                  <a:pt x="13021" y="388"/>
                  <a:pt x="12606" y="275"/>
                </a:cubicBezTo>
                <a:cubicBezTo>
                  <a:pt x="12579" y="268"/>
                  <a:pt x="12550" y="256"/>
                  <a:pt x="12520" y="256"/>
                </a:cubicBezTo>
                <a:cubicBezTo>
                  <a:pt x="12503" y="256"/>
                  <a:pt x="12486" y="260"/>
                  <a:pt x="12468" y="270"/>
                </a:cubicBezTo>
                <a:cubicBezTo>
                  <a:pt x="12005" y="544"/>
                  <a:pt x="11596" y="870"/>
                  <a:pt x="11395" y="1393"/>
                </a:cubicBezTo>
                <a:cubicBezTo>
                  <a:pt x="11214" y="1862"/>
                  <a:pt x="11126" y="2357"/>
                  <a:pt x="11035" y="2849"/>
                </a:cubicBezTo>
                <a:cubicBezTo>
                  <a:pt x="10979" y="3157"/>
                  <a:pt x="10926" y="3468"/>
                  <a:pt x="10789" y="3756"/>
                </a:cubicBezTo>
                <a:cubicBezTo>
                  <a:pt x="10689" y="3966"/>
                  <a:pt x="10544" y="4129"/>
                  <a:pt x="10296" y="4129"/>
                </a:cubicBezTo>
                <a:cubicBezTo>
                  <a:pt x="10288" y="4129"/>
                  <a:pt x="10280" y="4129"/>
                  <a:pt x="10272" y="4129"/>
                </a:cubicBezTo>
                <a:cubicBezTo>
                  <a:pt x="10002" y="4118"/>
                  <a:pt x="9834" y="3965"/>
                  <a:pt x="9738" y="3720"/>
                </a:cubicBezTo>
                <a:cubicBezTo>
                  <a:pt x="9680" y="3569"/>
                  <a:pt x="9651" y="3413"/>
                  <a:pt x="9651" y="3252"/>
                </a:cubicBezTo>
                <a:cubicBezTo>
                  <a:pt x="9647" y="2576"/>
                  <a:pt x="9887" y="1970"/>
                  <a:pt x="10243" y="1415"/>
                </a:cubicBezTo>
                <a:cubicBezTo>
                  <a:pt x="10568" y="910"/>
                  <a:pt x="10999" y="490"/>
                  <a:pt x="11486" y="131"/>
                </a:cubicBezTo>
                <a:cubicBezTo>
                  <a:pt x="11512" y="112"/>
                  <a:pt x="11548" y="100"/>
                  <a:pt x="11560" y="57"/>
                </a:cubicBezTo>
                <a:cubicBezTo>
                  <a:pt x="11536" y="51"/>
                  <a:pt x="11514" y="45"/>
                  <a:pt x="11490" y="40"/>
                </a:cubicBezTo>
                <a:cubicBezTo>
                  <a:pt x="11285" y="9"/>
                  <a:pt x="11080" y="0"/>
                  <a:pt x="108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6" name="Google Shape;6746;p121"/>
          <p:cNvSpPr/>
          <p:nvPr/>
        </p:nvSpPr>
        <p:spPr>
          <a:xfrm>
            <a:off x="1228629" y="1198500"/>
            <a:ext cx="678583" cy="1157581"/>
          </a:xfrm>
          <a:custGeom>
            <a:avLst/>
            <a:gdLst/>
            <a:ahLst/>
            <a:cxnLst/>
            <a:rect l="l" t="t" r="r" b="b"/>
            <a:pathLst>
              <a:path w="19951" h="34034" extrusionOk="0">
                <a:moveTo>
                  <a:pt x="6667" y="10144"/>
                </a:moveTo>
                <a:cubicBezTo>
                  <a:pt x="6785" y="10144"/>
                  <a:pt x="6852" y="10225"/>
                  <a:pt x="6908" y="10320"/>
                </a:cubicBezTo>
                <a:cubicBezTo>
                  <a:pt x="6957" y="10404"/>
                  <a:pt x="7014" y="10485"/>
                  <a:pt x="7055" y="10575"/>
                </a:cubicBezTo>
                <a:cubicBezTo>
                  <a:pt x="7145" y="10775"/>
                  <a:pt x="7106" y="10951"/>
                  <a:pt x="6951" y="11103"/>
                </a:cubicBezTo>
                <a:cubicBezTo>
                  <a:pt x="6894" y="11159"/>
                  <a:pt x="6825" y="11187"/>
                  <a:pt x="6755" y="11187"/>
                </a:cubicBezTo>
                <a:cubicBezTo>
                  <a:pt x="6695" y="11187"/>
                  <a:pt x="6635" y="11166"/>
                  <a:pt x="6584" y="11121"/>
                </a:cubicBezTo>
                <a:cubicBezTo>
                  <a:pt x="6420" y="10979"/>
                  <a:pt x="6317" y="10566"/>
                  <a:pt x="6396" y="10365"/>
                </a:cubicBezTo>
                <a:cubicBezTo>
                  <a:pt x="6444" y="10251"/>
                  <a:pt x="6509" y="10155"/>
                  <a:pt x="6644" y="10145"/>
                </a:cubicBezTo>
                <a:cubicBezTo>
                  <a:pt x="6652" y="10144"/>
                  <a:pt x="6659" y="10144"/>
                  <a:pt x="6667" y="10144"/>
                </a:cubicBezTo>
                <a:close/>
                <a:moveTo>
                  <a:pt x="7503" y="12226"/>
                </a:moveTo>
                <a:cubicBezTo>
                  <a:pt x="7549" y="12226"/>
                  <a:pt x="7599" y="12235"/>
                  <a:pt x="7653" y="12256"/>
                </a:cubicBezTo>
                <a:cubicBezTo>
                  <a:pt x="7919" y="12354"/>
                  <a:pt x="8183" y="12728"/>
                  <a:pt x="8129" y="13006"/>
                </a:cubicBezTo>
                <a:cubicBezTo>
                  <a:pt x="8126" y="13034"/>
                  <a:pt x="8114" y="13060"/>
                  <a:pt x="8109" y="13076"/>
                </a:cubicBezTo>
                <a:cubicBezTo>
                  <a:pt x="8050" y="13216"/>
                  <a:pt x="7921" y="13295"/>
                  <a:pt x="7788" y="13295"/>
                </a:cubicBezTo>
                <a:cubicBezTo>
                  <a:pt x="7719" y="13295"/>
                  <a:pt x="7649" y="13273"/>
                  <a:pt x="7586" y="13228"/>
                </a:cubicBezTo>
                <a:cubicBezTo>
                  <a:pt x="7364" y="13071"/>
                  <a:pt x="7239" y="12854"/>
                  <a:pt x="7218" y="12579"/>
                </a:cubicBezTo>
                <a:cubicBezTo>
                  <a:pt x="7203" y="12373"/>
                  <a:pt x="7320" y="12226"/>
                  <a:pt x="7503" y="12226"/>
                </a:cubicBezTo>
                <a:close/>
                <a:moveTo>
                  <a:pt x="6203" y="12467"/>
                </a:moveTo>
                <a:cubicBezTo>
                  <a:pt x="6220" y="12467"/>
                  <a:pt x="6237" y="12468"/>
                  <a:pt x="6255" y="12470"/>
                </a:cubicBezTo>
                <a:cubicBezTo>
                  <a:pt x="6592" y="12511"/>
                  <a:pt x="6878" y="12938"/>
                  <a:pt x="6764" y="13227"/>
                </a:cubicBezTo>
                <a:cubicBezTo>
                  <a:pt x="6707" y="13373"/>
                  <a:pt x="6571" y="13458"/>
                  <a:pt x="6422" y="13458"/>
                </a:cubicBezTo>
                <a:cubicBezTo>
                  <a:pt x="6369" y="13458"/>
                  <a:pt x="6314" y="13448"/>
                  <a:pt x="6261" y="13425"/>
                </a:cubicBezTo>
                <a:cubicBezTo>
                  <a:pt x="6041" y="13329"/>
                  <a:pt x="5855" y="13022"/>
                  <a:pt x="5873" y="12786"/>
                </a:cubicBezTo>
                <a:cubicBezTo>
                  <a:pt x="5887" y="12594"/>
                  <a:pt x="6022" y="12467"/>
                  <a:pt x="6203" y="12467"/>
                </a:cubicBezTo>
                <a:close/>
                <a:moveTo>
                  <a:pt x="15097" y="17275"/>
                </a:moveTo>
                <a:cubicBezTo>
                  <a:pt x="15127" y="17275"/>
                  <a:pt x="15157" y="17281"/>
                  <a:pt x="15187" y="17296"/>
                </a:cubicBezTo>
                <a:cubicBezTo>
                  <a:pt x="15298" y="17342"/>
                  <a:pt x="15349" y="17508"/>
                  <a:pt x="15272" y="17620"/>
                </a:cubicBezTo>
                <a:cubicBezTo>
                  <a:pt x="15102" y="17874"/>
                  <a:pt x="14868" y="18057"/>
                  <a:pt x="14581" y="18170"/>
                </a:cubicBezTo>
                <a:cubicBezTo>
                  <a:pt x="14551" y="18181"/>
                  <a:pt x="14520" y="18188"/>
                  <a:pt x="14490" y="18188"/>
                </a:cubicBezTo>
                <a:cubicBezTo>
                  <a:pt x="14438" y="18188"/>
                  <a:pt x="14388" y="18168"/>
                  <a:pt x="14347" y="18123"/>
                </a:cubicBezTo>
                <a:cubicBezTo>
                  <a:pt x="14288" y="18060"/>
                  <a:pt x="14321" y="17989"/>
                  <a:pt x="14340" y="17912"/>
                </a:cubicBezTo>
                <a:cubicBezTo>
                  <a:pt x="14428" y="17568"/>
                  <a:pt x="14701" y="17420"/>
                  <a:pt x="14995" y="17298"/>
                </a:cubicBezTo>
                <a:cubicBezTo>
                  <a:pt x="15028" y="17284"/>
                  <a:pt x="15062" y="17275"/>
                  <a:pt x="15097" y="17275"/>
                </a:cubicBezTo>
                <a:close/>
                <a:moveTo>
                  <a:pt x="12776" y="19125"/>
                </a:moveTo>
                <a:cubicBezTo>
                  <a:pt x="12824" y="19125"/>
                  <a:pt x="12869" y="19132"/>
                  <a:pt x="12909" y="19148"/>
                </a:cubicBezTo>
                <a:cubicBezTo>
                  <a:pt x="12974" y="19182"/>
                  <a:pt x="13041" y="19232"/>
                  <a:pt x="12986" y="19319"/>
                </a:cubicBezTo>
                <a:cubicBezTo>
                  <a:pt x="12871" y="19501"/>
                  <a:pt x="12748" y="19680"/>
                  <a:pt x="12536" y="19773"/>
                </a:cubicBezTo>
                <a:cubicBezTo>
                  <a:pt x="12489" y="19794"/>
                  <a:pt x="12447" y="19807"/>
                  <a:pt x="12407" y="19807"/>
                </a:cubicBezTo>
                <a:cubicBezTo>
                  <a:pt x="12364" y="19807"/>
                  <a:pt x="12322" y="19791"/>
                  <a:pt x="12281" y="19753"/>
                </a:cubicBezTo>
                <a:cubicBezTo>
                  <a:pt x="12189" y="19671"/>
                  <a:pt x="12149" y="19572"/>
                  <a:pt x="12199" y="19452"/>
                </a:cubicBezTo>
                <a:cubicBezTo>
                  <a:pt x="12272" y="19274"/>
                  <a:pt x="12555" y="19125"/>
                  <a:pt x="12776" y="19125"/>
                </a:cubicBezTo>
                <a:close/>
                <a:moveTo>
                  <a:pt x="14548" y="19122"/>
                </a:moveTo>
                <a:cubicBezTo>
                  <a:pt x="14638" y="19122"/>
                  <a:pt x="14719" y="19150"/>
                  <a:pt x="14784" y="19214"/>
                </a:cubicBezTo>
                <a:cubicBezTo>
                  <a:pt x="14826" y="19254"/>
                  <a:pt x="14867" y="19305"/>
                  <a:pt x="14845" y="19362"/>
                </a:cubicBezTo>
                <a:cubicBezTo>
                  <a:pt x="14754" y="19613"/>
                  <a:pt x="14658" y="19867"/>
                  <a:pt x="14370" y="19958"/>
                </a:cubicBezTo>
                <a:cubicBezTo>
                  <a:pt x="14317" y="19975"/>
                  <a:pt x="14265" y="19986"/>
                  <a:pt x="14214" y="19986"/>
                </a:cubicBezTo>
                <a:cubicBezTo>
                  <a:pt x="14129" y="19986"/>
                  <a:pt x="14050" y="19957"/>
                  <a:pt x="13981" y="19882"/>
                </a:cubicBezTo>
                <a:cubicBezTo>
                  <a:pt x="13891" y="19783"/>
                  <a:pt x="13869" y="19669"/>
                  <a:pt x="13935" y="19512"/>
                </a:cubicBezTo>
                <a:cubicBezTo>
                  <a:pt x="14007" y="19334"/>
                  <a:pt x="14316" y="19125"/>
                  <a:pt x="14543" y="19122"/>
                </a:cubicBezTo>
                <a:cubicBezTo>
                  <a:pt x="14545" y="19122"/>
                  <a:pt x="14547" y="19122"/>
                  <a:pt x="14548" y="19122"/>
                </a:cubicBezTo>
                <a:close/>
                <a:moveTo>
                  <a:pt x="16735" y="0"/>
                </a:moveTo>
                <a:cubicBezTo>
                  <a:pt x="16650" y="0"/>
                  <a:pt x="16545" y="59"/>
                  <a:pt x="16381" y="168"/>
                </a:cubicBezTo>
                <a:cubicBezTo>
                  <a:pt x="15842" y="526"/>
                  <a:pt x="15357" y="954"/>
                  <a:pt x="14883" y="1395"/>
                </a:cubicBezTo>
                <a:cubicBezTo>
                  <a:pt x="14840" y="1434"/>
                  <a:pt x="14805" y="1487"/>
                  <a:pt x="14744" y="1503"/>
                </a:cubicBezTo>
                <a:cubicBezTo>
                  <a:pt x="14655" y="1455"/>
                  <a:pt x="14587" y="1379"/>
                  <a:pt x="14486" y="1359"/>
                </a:cubicBezTo>
                <a:cubicBezTo>
                  <a:pt x="14298" y="1319"/>
                  <a:pt x="14110" y="1297"/>
                  <a:pt x="13923" y="1297"/>
                </a:cubicBezTo>
                <a:cubicBezTo>
                  <a:pt x="13739" y="1297"/>
                  <a:pt x="13556" y="1318"/>
                  <a:pt x="13374" y="1366"/>
                </a:cubicBezTo>
                <a:cubicBezTo>
                  <a:pt x="12754" y="1527"/>
                  <a:pt x="12203" y="1822"/>
                  <a:pt x="11732" y="2255"/>
                </a:cubicBezTo>
                <a:cubicBezTo>
                  <a:pt x="11177" y="2766"/>
                  <a:pt x="10700" y="3347"/>
                  <a:pt x="10253" y="3953"/>
                </a:cubicBezTo>
                <a:cubicBezTo>
                  <a:pt x="10212" y="4010"/>
                  <a:pt x="10174" y="4036"/>
                  <a:pt x="10131" y="4036"/>
                </a:cubicBezTo>
                <a:cubicBezTo>
                  <a:pt x="10102" y="4036"/>
                  <a:pt x="10071" y="4025"/>
                  <a:pt x="10035" y="4003"/>
                </a:cubicBezTo>
                <a:cubicBezTo>
                  <a:pt x="9905" y="3924"/>
                  <a:pt x="9764" y="3897"/>
                  <a:pt x="9617" y="3897"/>
                </a:cubicBezTo>
                <a:cubicBezTo>
                  <a:pt x="9581" y="3897"/>
                  <a:pt x="9544" y="3899"/>
                  <a:pt x="9507" y="3901"/>
                </a:cubicBezTo>
                <a:cubicBezTo>
                  <a:pt x="8901" y="3943"/>
                  <a:pt x="8386" y="4191"/>
                  <a:pt x="7955" y="4610"/>
                </a:cubicBezTo>
                <a:cubicBezTo>
                  <a:pt x="7538" y="5036"/>
                  <a:pt x="7173" y="5514"/>
                  <a:pt x="6854" y="6018"/>
                </a:cubicBezTo>
                <a:cubicBezTo>
                  <a:pt x="6275" y="6936"/>
                  <a:pt x="5778" y="7898"/>
                  <a:pt x="5385" y="8910"/>
                </a:cubicBezTo>
                <a:cubicBezTo>
                  <a:pt x="5369" y="8952"/>
                  <a:pt x="5367" y="9002"/>
                  <a:pt x="5313" y="9031"/>
                </a:cubicBezTo>
                <a:cubicBezTo>
                  <a:pt x="5210" y="8984"/>
                  <a:pt x="5111" y="8963"/>
                  <a:pt x="5015" y="8963"/>
                </a:cubicBezTo>
                <a:cubicBezTo>
                  <a:pt x="4839" y="8963"/>
                  <a:pt x="4671" y="9033"/>
                  <a:pt x="4506" y="9139"/>
                </a:cubicBezTo>
                <a:cubicBezTo>
                  <a:pt x="4032" y="9449"/>
                  <a:pt x="3744" y="9907"/>
                  <a:pt x="3504" y="10399"/>
                </a:cubicBezTo>
                <a:cubicBezTo>
                  <a:pt x="3188" y="11049"/>
                  <a:pt x="3056" y="11747"/>
                  <a:pt x="3010" y="12462"/>
                </a:cubicBezTo>
                <a:cubicBezTo>
                  <a:pt x="2988" y="12798"/>
                  <a:pt x="2988" y="13132"/>
                  <a:pt x="2978" y="13474"/>
                </a:cubicBezTo>
                <a:cubicBezTo>
                  <a:pt x="2576" y="13523"/>
                  <a:pt x="2318" y="13779"/>
                  <a:pt x="2082" y="14075"/>
                </a:cubicBezTo>
                <a:cubicBezTo>
                  <a:pt x="1793" y="14437"/>
                  <a:pt x="1633" y="14857"/>
                  <a:pt x="1535" y="15296"/>
                </a:cubicBezTo>
                <a:cubicBezTo>
                  <a:pt x="1284" y="16407"/>
                  <a:pt x="1466" y="17476"/>
                  <a:pt x="1968" y="18477"/>
                </a:cubicBezTo>
                <a:cubicBezTo>
                  <a:pt x="2324" y="19190"/>
                  <a:pt x="2779" y="19853"/>
                  <a:pt x="3116" y="20575"/>
                </a:cubicBezTo>
                <a:cubicBezTo>
                  <a:pt x="3186" y="20725"/>
                  <a:pt x="3270" y="20868"/>
                  <a:pt x="3364" y="21038"/>
                </a:cubicBezTo>
                <a:cubicBezTo>
                  <a:pt x="2872" y="20846"/>
                  <a:pt x="2494" y="20558"/>
                  <a:pt x="2162" y="20202"/>
                </a:cubicBezTo>
                <a:cubicBezTo>
                  <a:pt x="1974" y="19999"/>
                  <a:pt x="1801" y="19783"/>
                  <a:pt x="1590" y="19605"/>
                </a:cubicBezTo>
                <a:cubicBezTo>
                  <a:pt x="1518" y="19545"/>
                  <a:pt x="1442" y="19518"/>
                  <a:pt x="1364" y="19518"/>
                </a:cubicBezTo>
                <a:cubicBezTo>
                  <a:pt x="1305" y="19518"/>
                  <a:pt x="1244" y="19534"/>
                  <a:pt x="1182" y="19563"/>
                </a:cubicBezTo>
                <a:cubicBezTo>
                  <a:pt x="1089" y="19608"/>
                  <a:pt x="1011" y="19677"/>
                  <a:pt x="942" y="19755"/>
                </a:cubicBezTo>
                <a:cubicBezTo>
                  <a:pt x="669" y="20059"/>
                  <a:pt x="507" y="20417"/>
                  <a:pt x="416" y="20812"/>
                </a:cubicBezTo>
                <a:cubicBezTo>
                  <a:pt x="1" y="22609"/>
                  <a:pt x="434" y="24189"/>
                  <a:pt x="1634" y="25571"/>
                </a:cubicBezTo>
                <a:cubicBezTo>
                  <a:pt x="1758" y="25712"/>
                  <a:pt x="1886" y="25846"/>
                  <a:pt x="2017" y="25989"/>
                </a:cubicBezTo>
                <a:cubicBezTo>
                  <a:pt x="1898" y="26096"/>
                  <a:pt x="1807" y="26212"/>
                  <a:pt x="1783" y="26368"/>
                </a:cubicBezTo>
                <a:cubicBezTo>
                  <a:pt x="1757" y="26542"/>
                  <a:pt x="1769" y="26715"/>
                  <a:pt x="1811" y="26884"/>
                </a:cubicBezTo>
                <a:cubicBezTo>
                  <a:pt x="1926" y="27340"/>
                  <a:pt x="2158" y="27731"/>
                  <a:pt x="2472" y="28077"/>
                </a:cubicBezTo>
                <a:cubicBezTo>
                  <a:pt x="2996" y="28658"/>
                  <a:pt x="3546" y="29211"/>
                  <a:pt x="4135" y="29724"/>
                </a:cubicBezTo>
                <a:cubicBezTo>
                  <a:pt x="4224" y="29800"/>
                  <a:pt x="4323" y="29863"/>
                  <a:pt x="4427" y="29916"/>
                </a:cubicBezTo>
                <a:cubicBezTo>
                  <a:pt x="4278" y="30206"/>
                  <a:pt x="4126" y="30496"/>
                  <a:pt x="3966" y="30782"/>
                </a:cubicBezTo>
                <a:cubicBezTo>
                  <a:pt x="3749" y="31176"/>
                  <a:pt x="3515" y="31557"/>
                  <a:pt x="3291" y="31948"/>
                </a:cubicBezTo>
                <a:cubicBezTo>
                  <a:pt x="3009" y="32440"/>
                  <a:pt x="2744" y="32938"/>
                  <a:pt x="2408" y="33397"/>
                </a:cubicBezTo>
                <a:cubicBezTo>
                  <a:pt x="2335" y="33498"/>
                  <a:pt x="2268" y="33607"/>
                  <a:pt x="2224" y="33727"/>
                </a:cubicBezTo>
                <a:cubicBezTo>
                  <a:pt x="2166" y="33892"/>
                  <a:pt x="2265" y="34034"/>
                  <a:pt x="2430" y="34034"/>
                </a:cubicBezTo>
                <a:cubicBezTo>
                  <a:pt x="2442" y="34034"/>
                  <a:pt x="2453" y="34033"/>
                  <a:pt x="2466" y="34032"/>
                </a:cubicBezTo>
                <a:cubicBezTo>
                  <a:pt x="2542" y="34022"/>
                  <a:pt x="2611" y="33991"/>
                  <a:pt x="2674" y="33950"/>
                </a:cubicBezTo>
                <a:cubicBezTo>
                  <a:pt x="3383" y="33500"/>
                  <a:pt x="3858" y="32839"/>
                  <a:pt x="4271" y="32133"/>
                </a:cubicBezTo>
                <a:cubicBezTo>
                  <a:pt x="4642" y="31497"/>
                  <a:pt x="4942" y="30823"/>
                  <a:pt x="5263" y="30160"/>
                </a:cubicBezTo>
                <a:cubicBezTo>
                  <a:pt x="5271" y="30145"/>
                  <a:pt x="5277" y="30129"/>
                  <a:pt x="5284" y="30112"/>
                </a:cubicBezTo>
                <a:cubicBezTo>
                  <a:pt x="5381" y="30119"/>
                  <a:pt x="5481" y="30127"/>
                  <a:pt x="5577" y="30137"/>
                </a:cubicBezTo>
                <a:cubicBezTo>
                  <a:pt x="5810" y="30163"/>
                  <a:pt x="6040" y="30176"/>
                  <a:pt x="6268" y="30176"/>
                </a:cubicBezTo>
                <a:cubicBezTo>
                  <a:pt x="7238" y="30176"/>
                  <a:pt x="8163" y="29942"/>
                  <a:pt x="9044" y="29476"/>
                </a:cubicBezTo>
                <a:cubicBezTo>
                  <a:pt x="9260" y="29361"/>
                  <a:pt x="9455" y="29222"/>
                  <a:pt x="9519" y="28970"/>
                </a:cubicBezTo>
                <a:cubicBezTo>
                  <a:pt x="9537" y="28895"/>
                  <a:pt x="9566" y="28869"/>
                  <a:pt x="9627" y="28850"/>
                </a:cubicBezTo>
                <a:cubicBezTo>
                  <a:pt x="10183" y="28686"/>
                  <a:pt x="10713" y="28458"/>
                  <a:pt x="11229" y="28193"/>
                </a:cubicBezTo>
                <a:cubicBezTo>
                  <a:pt x="11934" y="27832"/>
                  <a:pt x="12603" y="27420"/>
                  <a:pt x="13175" y="26871"/>
                </a:cubicBezTo>
                <a:cubicBezTo>
                  <a:pt x="13560" y="26500"/>
                  <a:pt x="13929" y="26113"/>
                  <a:pt x="14111" y="25593"/>
                </a:cubicBezTo>
                <a:cubicBezTo>
                  <a:pt x="14275" y="25120"/>
                  <a:pt x="14286" y="24649"/>
                  <a:pt x="14028" y="24196"/>
                </a:cubicBezTo>
                <a:cubicBezTo>
                  <a:pt x="14045" y="24184"/>
                  <a:pt x="14063" y="24170"/>
                  <a:pt x="14083" y="24155"/>
                </a:cubicBezTo>
                <a:cubicBezTo>
                  <a:pt x="15156" y="23456"/>
                  <a:pt x="16116" y="22633"/>
                  <a:pt x="16789" y="21530"/>
                </a:cubicBezTo>
                <a:cubicBezTo>
                  <a:pt x="17143" y="20948"/>
                  <a:pt x="17291" y="20323"/>
                  <a:pt x="16939" y="19656"/>
                </a:cubicBezTo>
                <a:cubicBezTo>
                  <a:pt x="17130" y="19555"/>
                  <a:pt x="17313" y="19426"/>
                  <a:pt x="17466" y="19260"/>
                </a:cubicBezTo>
                <a:cubicBezTo>
                  <a:pt x="17821" y="18879"/>
                  <a:pt x="18118" y="18457"/>
                  <a:pt x="18363" y="17995"/>
                </a:cubicBezTo>
                <a:cubicBezTo>
                  <a:pt x="18828" y="17113"/>
                  <a:pt x="18978" y="16205"/>
                  <a:pt x="18634" y="15245"/>
                </a:cubicBezTo>
                <a:cubicBezTo>
                  <a:pt x="18580" y="15097"/>
                  <a:pt x="18506" y="15025"/>
                  <a:pt x="18392" y="15025"/>
                </a:cubicBezTo>
                <a:cubicBezTo>
                  <a:pt x="18349" y="15025"/>
                  <a:pt x="18299" y="15035"/>
                  <a:pt x="18243" y="15056"/>
                </a:cubicBezTo>
                <a:cubicBezTo>
                  <a:pt x="18093" y="15111"/>
                  <a:pt x="17953" y="15191"/>
                  <a:pt x="17817" y="15275"/>
                </a:cubicBezTo>
                <a:cubicBezTo>
                  <a:pt x="17167" y="15669"/>
                  <a:pt x="16487" y="15989"/>
                  <a:pt x="15719" y="16209"/>
                </a:cubicBezTo>
                <a:cubicBezTo>
                  <a:pt x="15923" y="16030"/>
                  <a:pt x="16116" y="15906"/>
                  <a:pt x="16308" y="15780"/>
                </a:cubicBezTo>
                <a:cubicBezTo>
                  <a:pt x="16818" y="15444"/>
                  <a:pt x="17312" y="15092"/>
                  <a:pt x="17740" y="14652"/>
                </a:cubicBezTo>
                <a:cubicBezTo>
                  <a:pt x="18320" y="14058"/>
                  <a:pt x="18683" y="13329"/>
                  <a:pt x="19012" y="12582"/>
                </a:cubicBezTo>
                <a:cubicBezTo>
                  <a:pt x="19289" y="11956"/>
                  <a:pt x="19536" y="11316"/>
                  <a:pt x="19711" y="10651"/>
                </a:cubicBezTo>
                <a:cubicBezTo>
                  <a:pt x="19849" y="10129"/>
                  <a:pt x="19951" y="9605"/>
                  <a:pt x="19939" y="9061"/>
                </a:cubicBezTo>
                <a:cubicBezTo>
                  <a:pt x="19929" y="8594"/>
                  <a:pt x="19806" y="8162"/>
                  <a:pt x="19517" y="7789"/>
                </a:cubicBezTo>
                <a:cubicBezTo>
                  <a:pt x="19389" y="7623"/>
                  <a:pt x="19255" y="7544"/>
                  <a:pt x="19102" y="7544"/>
                </a:cubicBezTo>
                <a:cubicBezTo>
                  <a:pt x="19003" y="7544"/>
                  <a:pt x="18895" y="7577"/>
                  <a:pt x="18776" y="7641"/>
                </a:cubicBezTo>
                <a:cubicBezTo>
                  <a:pt x="18730" y="7665"/>
                  <a:pt x="18684" y="7693"/>
                  <a:pt x="18646" y="7724"/>
                </a:cubicBezTo>
                <a:cubicBezTo>
                  <a:pt x="18187" y="8115"/>
                  <a:pt x="17650" y="8373"/>
                  <a:pt x="17106" y="8619"/>
                </a:cubicBezTo>
                <a:cubicBezTo>
                  <a:pt x="16849" y="8738"/>
                  <a:pt x="16593" y="8861"/>
                  <a:pt x="16338" y="8982"/>
                </a:cubicBezTo>
                <a:cubicBezTo>
                  <a:pt x="16371" y="8919"/>
                  <a:pt x="16419" y="8876"/>
                  <a:pt x="16470" y="8837"/>
                </a:cubicBezTo>
                <a:cubicBezTo>
                  <a:pt x="17309" y="8204"/>
                  <a:pt x="18029" y="7471"/>
                  <a:pt x="18524" y="6531"/>
                </a:cubicBezTo>
                <a:cubicBezTo>
                  <a:pt x="18796" y="6016"/>
                  <a:pt x="18922" y="5487"/>
                  <a:pt x="18776" y="4905"/>
                </a:cubicBezTo>
                <a:cubicBezTo>
                  <a:pt x="18598" y="4192"/>
                  <a:pt x="18320" y="3537"/>
                  <a:pt x="17804" y="2997"/>
                </a:cubicBezTo>
                <a:cubicBezTo>
                  <a:pt x="17719" y="2908"/>
                  <a:pt x="17680" y="2805"/>
                  <a:pt x="17672" y="2682"/>
                </a:cubicBezTo>
                <a:cubicBezTo>
                  <a:pt x="17658" y="2435"/>
                  <a:pt x="17620" y="2189"/>
                  <a:pt x="17560" y="1948"/>
                </a:cubicBezTo>
                <a:cubicBezTo>
                  <a:pt x="17456" y="1523"/>
                  <a:pt x="17312" y="1110"/>
                  <a:pt x="17197" y="689"/>
                </a:cubicBezTo>
                <a:cubicBezTo>
                  <a:pt x="17162" y="561"/>
                  <a:pt x="17118" y="441"/>
                  <a:pt x="17052" y="325"/>
                </a:cubicBezTo>
                <a:cubicBezTo>
                  <a:pt x="16924" y="102"/>
                  <a:pt x="16847" y="0"/>
                  <a:pt x="167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7" name="Google Shape;6747;p121"/>
          <p:cNvSpPr/>
          <p:nvPr/>
        </p:nvSpPr>
        <p:spPr>
          <a:xfrm>
            <a:off x="2192282" y="1316925"/>
            <a:ext cx="837233" cy="942079"/>
          </a:xfrm>
          <a:custGeom>
            <a:avLst/>
            <a:gdLst/>
            <a:ahLst/>
            <a:cxnLst/>
            <a:rect l="l" t="t" r="r" b="b"/>
            <a:pathLst>
              <a:path w="21305" h="23973" extrusionOk="0">
                <a:moveTo>
                  <a:pt x="16213" y="3736"/>
                </a:moveTo>
                <a:cubicBezTo>
                  <a:pt x="16444" y="3736"/>
                  <a:pt x="16669" y="3776"/>
                  <a:pt x="16852" y="3871"/>
                </a:cubicBezTo>
                <a:cubicBezTo>
                  <a:pt x="17426" y="4171"/>
                  <a:pt x="17162" y="4862"/>
                  <a:pt x="16730" y="5146"/>
                </a:cubicBezTo>
                <a:cubicBezTo>
                  <a:pt x="16257" y="5456"/>
                  <a:pt x="15590" y="5576"/>
                  <a:pt x="15034" y="5588"/>
                </a:cubicBezTo>
                <a:cubicBezTo>
                  <a:pt x="15017" y="5588"/>
                  <a:pt x="15000" y="5588"/>
                  <a:pt x="14983" y="5588"/>
                </a:cubicBezTo>
                <a:cubicBezTo>
                  <a:pt x="14668" y="5588"/>
                  <a:pt x="14302" y="5512"/>
                  <a:pt x="14133" y="5218"/>
                </a:cubicBezTo>
                <a:cubicBezTo>
                  <a:pt x="13930" y="4866"/>
                  <a:pt x="14123" y="4449"/>
                  <a:pt x="14427" y="4231"/>
                </a:cubicBezTo>
                <a:cubicBezTo>
                  <a:pt x="14663" y="4061"/>
                  <a:pt x="14995" y="3977"/>
                  <a:pt x="15320" y="3932"/>
                </a:cubicBezTo>
                <a:cubicBezTo>
                  <a:pt x="15338" y="3918"/>
                  <a:pt x="15361" y="3905"/>
                  <a:pt x="15385" y="3894"/>
                </a:cubicBezTo>
                <a:cubicBezTo>
                  <a:pt x="15620" y="3800"/>
                  <a:pt x="15921" y="3736"/>
                  <a:pt x="16213" y="3736"/>
                </a:cubicBezTo>
                <a:close/>
                <a:moveTo>
                  <a:pt x="8483" y="7823"/>
                </a:moveTo>
                <a:cubicBezTo>
                  <a:pt x="8521" y="7823"/>
                  <a:pt x="8561" y="7835"/>
                  <a:pt x="8601" y="7864"/>
                </a:cubicBezTo>
                <a:cubicBezTo>
                  <a:pt x="8923" y="8093"/>
                  <a:pt x="9515" y="8622"/>
                  <a:pt x="9338" y="9071"/>
                </a:cubicBezTo>
                <a:cubicBezTo>
                  <a:pt x="9262" y="9263"/>
                  <a:pt x="9084" y="9340"/>
                  <a:pt x="8898" y="9340"/>
                </a:cubicBezTo>
                <a:cubicBezTo>
                  <a:pt x="8791" y="9340"/>
                  <a:pt x="8681" y="9314"/>
                  <a:pt x="8587" y="9270"/>
                </a:cubicBezTo>
                <a:cubicBezTo>
                  <a:pt x="8312" y="9142"/>
                  <a:pt x="8130" y="8902"/>
                  <a:pt x="8007" y="8631"/>
                </a:cubicBezTo>
                <a:cubicBezTo>
                  <a:pt x="7904" y="8400"/>
                  <a:pt x="7829" y="8055"/>
                  <a:pt x="8105" y="7907"/>
                </a:cubicBezTo>
                <a:cubicBezTo>
                  <a:pt x="8159" y="7878"/>
                  <a:pt x="8214" y="7866"/>
                  <a:pt x="8269" y="7866"/>
                </a:cubicBezTo>
                <a:cubicBezTo>
                  <a:pt x="8298" y="7866"/>
                  <a:pt x="8328" y="7870"/>
                  <a:pt x="8357" y="7876"/>
                </a:cubicBezTo>
                <a:cubicBezTo>
                  <a:pt x="8392" y="7843"/>
                  <a:pt x="8435" y="7823"/>
                  <a:pt x="8483" y="7823"/>
                </a:cubicBezTo>
                <a:close/>
                <a:moveTo>
                  <a:pt x="12987" y="8886"/>
                </a:moveTo>
                <a:cubicBezTo>
                  <a:pt x="13130" y="8886"/>
                  <a:pt x="13275" y="8913"/>
                  <a:pt x="13397" y="8956"/>
                </a:cubicBezTo>
                <a:cubicBezTo>
                  <a:pt x="13524" y="9000"/>
                  <a:pt x="13650" y="9088"/>
                  <a:pt x="13734" y="9197"/>
                </a:cubicBezTo>
                <a:cubicBezTo>
                  <a:pt x="13905" y="9313"/>
                  <a:pt x="14110" y="9476"/>
                  <a:pt x="14107" y="9694"/>
                </a:cubicBezTo>
                <a:cubicBezTo>
                  <a:pt x="14104" y="9998"/>
                  <a:pt x="13756" y="10064"/>
                  <a:pt x="13519" y="10072"/>
                </a:cubicBezTo>
                <a:cubicBezTo>
                  <a:pt x="13496" y="10073"/>
                  <a:pt x="13473" y="10074"/>
                  <a:pt x="13450" y="10074"/>
                </a:cubicBezTo>
                <a:cubicBezTo>
                  <a:pt x="13135" y="10074"/>
                  <a:pt x="12777" y="9995"/>
                  <a:pt x="12545" y="9771"/>
                </a:cubicBezTo>
                <a:cubicBezTo>
                  <a:pt x="12309" y="9545"/>
                  <a:pt x="12269" y="9164"/>
                  <a:pt x="12585" y="8981"/>
                </a:cubicBezTo>
                <a:cubicBezTo>
                  <a:pt x="12701" y="8913"/>
                  <a:pt x="12843" y="8886"/>
                  <a:pt x="12987" y="8886"/>
                </a:cubicBezTo>
                <a:close/>
                <a:moveTo>
                  <a:pt x="9350" y="11887"/>
                </a:moveTo>
                <a:cubicBezTo>
                  <a:pt x="9352" y="11887"/>
                  <a:pt x="9353" y="11887"/>
                  <a:pt x="9354" y="11887"/>
                </a:cubicBezTo>
                <a:cubicBezTo>
                  <a:pt x="9647" y="11888"/>
                  <a:pt x="10080" y="11993"/>
                  <a:pt x="10059" y="12368"/>
                </a:cubicBezTo>
                <a:cubicBezTo>
                  <a:pt x="10054" y="12464"/>
                  <a:pt x="9994" y="12562"/>
                  <a:pt x="9894" y="12584"/>
                </a:cubicBezTo>
                <a:cubicBezTo>
                  <a:pt x="9842" y="12595"/>
                  <a:pt x="9790" y="12602"/>
                  <a:pt x="9739" y="12602"/>
                </a:cubicBezTo>
                <a:cubicBezTo>
                  <a:pt x="9663" y="12602"/>
                  <a:pt x="9589" y="12586"/>
                  <a:pt x="9521" y="12547"/>
                </a:cubicBezTo>
                <a:cubicBezTo>
                  <a:pt x="9440" y="12535"/>
                  <a:pt x="9360" y="12514"/>
                  <a:pt x="9291" y="12469"/>
                </a:cubicBezTo>
                <a:cubicBezTo>
                  <a:pt x="9176" y="12397"/>
                  <a:pt x="9107" y="12248"/>
                  <a:pt x="9139" y="12123"/>
                </a:cubicBezTo>
                <a:cubicBezTo>
                  <a:pt x="9133" y="12008"/>
                  <a:pt x="9203" y="11887"/>
                  <a:pt x="9350" y="11887"/>
                </a:cubicBezTo>
                <a:close/>
                <a:moveTo>
                  <a:pt x="10989" y="12395"/>
                </a:moveTo>
                <a:cubicBezTo>
                  <a:pt x="11041" y="12395"/>
                  <a:pt x="11095" y="12402"/>
                  <a:pt x="11148" y="12415"/>
                </a:cubicBezTo>
                <a:cubicBezTo>
                  <a:pt x="11159" y="12413"/>
                  <a:pt x="11172" y="12411"/>
                  <a:pt x="11185" y="12411"/>
                </a:cubicBezTo>
                <a:cubicBezTo>
                  <a:pt x="11207" y="12411"/>
                  <a:pt x="11230" y="12415"/>
                  <a:pt x="11254" y="12422"/>
                </a:cubicBezTo>
                <a:cubicBezTo>
                  <a:pt x="11617" y="12532"/>
                  <a:pt x="12244" y="12835"/>
                  <a:pt x="12018" y="13316"/>
                </a:cubicBezTo>
                <a:cubicBezTo>
                  <a:pt x="11913" y="13541"/>
                  <a:pt x="11715" y="13623"/>
                  <a:pt x="11496" y="13623"/>
                </a:cubicBezTo>
                <a:cubicBezTo>
                  <a:pt x="11225" y="13623"/>
                  <a:pt x="10922" y="13498"/>
                  <a:pt x="10728" y="13364"/>
                </a:cubicBezTo>
                <a:cubicBezTo>
                  <a:pt x="10538" y="13232"/>
                  <a:pt x="10367" y="13053"/>
                  <a:pt x="10350" y="12812"/>
                </a:cubicBezTo>
                <a:cubicBezTo>
                  <a:pt x="10337" y="12602"/>
                  <a:pt x="10470" y="12433"/>
                  <a:pt x="10687" y="12424"/>
                </a:cubicBezTo>
                <a:cubicBezTo>
                  <a:pt x="10692" y="12424"/>
                  <a:pt x="10697" y="12424"/>
                  <a:pt x="10702" y="12424"/>
                </a:cubicBezTo>
                <a:cubicBezTo>
                  <a:pt x="10733" y="12424"/>
                  <a:pt x="10766" y="12427"/>
                  <a:pt x="10800" y="12430"/>
                </a:cubicBezTo>
                <a:cubicBezTo>
                  <a:pt x="10858" y="12406"/>
                  <a:pt x="10922" y="12395"/>
                  <a:pt x="10989" y="12395"/>
                </a:cubicBezTo>
                <a:close/>
                <a:moveTo>
                  <a:pt x="5150" y="17888"/>
                </a:moveTo>
                <a:cubicBezTo>
                  <a:pt x="5303" y="17888"/>
                  <a:pt x="5390" y="18053"/>
                  <a:pt x="5353" y="18184"/>
                </a:cubicBezTo>
                <a:cubicBezTo>
                  <a:pt x="5383" y="18318"/>
                  <a:pt x="5332" y="18434"/>
                  <a:pt x="5245" y="18530"/>
                </a:cubicBezTo>
                <a:cubicBezTo>
                  <a:pt x="5144" y="18832"/>
                  <a:pt x="4894" y="19108"/>
                  <a:pt x="4656" y="19284"/>
                </a:cubicBezTo>
                <a:cubicBezTo>
                  <a:pt x="4496" y="19403"/>
                  <a:pt x="4279" y="19500"/>
                  <a:pt x="4077" y="19500"/>
                </a:cubicBezTo>
                <a:cubicBezTo>
                  <a:pt x="3907" y="19500"/>
                  <a:pt x="3748" y="19431"/>
                  <a:pt x="3645" y="19248"/>
                </a:cubicBezTo>
                <a:cubicBezTo>
                  <a:pt x="3458" y="18917"/>
                  <a:pt x="3670" y="18524"/>
                  <a:pt x="3946" y="18323"/>
                </a:cubicBezTo>
                <a:cubicBezTo>
                  <a:pt x="4276" y="18082"/>
                  <a:pt x="4698" y="18005"/>
                  <a:pt x="5084" y="17897"/>
                </a:cubicBezTo>
                <a:cubicBezTo>
                  <a:pt x="5108" y="17891"/>
                  <a:pt x="5130" y="17888"/>
                  <a:pt x="5150" y="17888"/>
                </a:cubicBezTo>
                <a:close/>
                <a:moveTo>
                  <a:pt x="8947" y="0"/>
                </a:moveTo>
                <a:cubicBezTo>
                  <a:pt x="8913" y="0"/>
                  <a:pt x="8880" y="1"/>
                  <a:pt x="8846" y="2"/>
                </a:cubicBezTo>
                <a:lnTo>
                  <a:pt x="8845" y="2"/>
                </a:lnTo>
                <a:cubicBezTo>
                  <a:pt x="8809" y="3"/>
                  <a:pt x="8772" y="3"/>
                  <a:pt x="8732" y="4"/>
                </a:cubicBezTo>
                <a:cubicBezTo>
                  <a:pt x="7399" y="94"/>
                  <a:pt x="6141" y="911"/>
                  <a:pt x="5588" y="2137"/>
                </a:cubicBezTo>
                <a:cubicBezTo>
                  <a:pt x="5568" y="2181"/>
                  <a:pt x="5621" y="2205"/>
                  <a:pt x="5658" y="2205"/>
                </a:cubicBezTo>
                <a:cubicBezTo>
                  <a:pt x="5663" y="2205"/>
                  <a:pt x="5668" y="2205"/>
                  <a:pt x="5672" y="2204"/>
                </a:cubicBezTo>
                <a:cubicBezTo>
                  <a:pt x="5862" y="2161"/>
                  <a:pt x="6055" y="2140"/>
                  <a:pt x="6248" y="2140"/>
                </a:cubicBezTo>
                <a:cubicBezTo>
                  <a:pt x="6841" y="2140"/>
                  <a:pt x="7429" y="2340"/>
                  <a:pt x="7889" y="2724"/>
                </a:cubicBezTo>
                <a:cubicBezTo>
                  <a:pt x="8382" y="3136"/>
                  <a:pt x="8704" y="3726"/>
                  <a:pt x="8800" y="4358"/>
                </a:cubicBezTo>
                <a:cubicBezTo>
                  <a:pt x="8166" y="3858"/>
                  <a:pt x="7537" y="3345"/>
                  <a:pt x="6888" y="2864"/>
                </a:cubicBezTo>
                <a:cubicBezTo>
                  <a:pt x="6491" y="2568"/>
                  <a:pt x="6033" y="2310"/>
                  <a:pt x="5539" y="2310"/>
                </a:cubicBezTo>
                <a:cubicBezTo>
                  <a:pt x="5429" y="2310"/>
                  <a:pt x="5317" y="2322"/>
                  <a:pt x="5204" y="2350"/>
                </a:cubicBezTo>
                <a:cubicBezTo>
                  <a:pt x="4692" y="2479"/>
                  <a:pt x="4288" y="2850"/>
                  <a:pt x="3969" y="3253"/>
                </a:cubicBezTo>
                <a:cubicBezTo>
                  <a:pt x="3538" y="3796"/>
                  <a:pt x="3203" y="4425"/>
                  <a:pt x="2912" y="5051"/>
                </a:cubicBezTo>
                <a:cubicBezTo>
                  <a:pt x="2584" y="5753"/>
                  <a:pt x="2331" y="6487"/>
                  <a:pt x="2149" y="7240"/>
                </a:cubicBezTo>
                <a:cubicBezTo>
                  <a:pt x="2136" y="7293"/>
                  <a:pt x="2171" y="7312"/>
                  <a:pt x="2212" y="7312"/>
                </a:cubicBezTo>
                <a:cubicBezTo>
                  <a:pt x="2246" y="7312"/>
                  <a:pt x="2286" y="7299"/>
                  <a:pt x="2307" y="7280"/>
                </a:cubicBezTo>
                <a:cubicBezTo>
                  <a:pt x="2881" y="6746"/>
                  <a:pt x="3655" y="6449"/>
                  <a:pt x="4435" y="6449"/>
                </a:cubicBezTo>
                <a:cubicBezTo>
                  <a:pt x="4687" y="6449"/>
                  <a:pt x="4941" y="6480"/>
                  <a:pt x="5188" y="6545"/>
                </a:cubicBezTo>
                <a:cubicBezTo>
                  <a:pt x="6205" y="6810"/>
                  <a:pt x="7028" y="7613"/>
                  <a:pt x="7362" y="8602"/>
                </a:cubicBezTo>
                <a:cubicBezTo>
                  <a:pt x="7316" y="8606"/>
                  <a:pt x="7270" y="8608"/>
                  <a:pt x="7225" y="8608"/>
                </a:cubicBezTo>
                <a:cubicBezTo>
                  <a:pt x="6413" y="8608"/>
                  <a:pt x="5710" y="7991"/>
                  <a:pt x="5041" y="7594"/>
                </a:cubicBezTo>
                <a:cubicBezTo>
                  <a:pt x="4558" y="7308"/>
                  <a:pt x="4048" y="7113"/>
                  <a:pt x="3503" y="7113"/>
                </a:cubicBezTo>
                <a:cubicBezTo>
                  <a:pt x="3358" y="7113"/>
                  <a:pt x="3211" y="7127"/>
                  <a:pt x="3061" y="7156"/>
                </a:cubicBezTo>
                <a:cubicBezTo>
                  <a:pt x="2405" y="7285"/>
                  <a:pt x="1810" y="7655"/>
                  <a:pt x="1352" y="8134"/>
                </a:cubicBezTo>
                <a:cubicBezTo>
                  <a:pt x="128" y="9395"/>
                  <a:pt x="53" y="11279"/>
                  <a:pt x="2" y="12939"/>
                </a:cubicBezTo>
                <a:cubicBezTo>
                  <a:pt x="1" y="12981"/>
                  <a:pt x="32" y="12997"/>
                  <a:pt x="70" y="12997"/>
                </a:cubicBezTo>
                <a:cubicBezTo>
                  <a:pt x="114" y="12997"/>
                  <a:pt x="167" y="12974"/>
                  <a:pt x="182" y="12944"/>
                </a:cubicBezTo>
                <a:cubicBezTo>
                  <a:pt x="641" y="12050"/>
                  <a:pt x="1591" y="11442"/>
                  <a:pt x="2600" y="11442"/>
                </a:cubicBezTo>
                <a:cubicBezTo>
                  <a:pt x="2609" y="11442"/>
                  <a:pt x="2618" y="11442"/>
                  <a:pt x="2627" y="11442"/>
                </a:cubicBezTo>
                <a:cubicBezTo>
                  <a:pt x="3615" y="11453"/>
                  <a:pt x="4546" y="12048"/>
                  <a:pt x="5016" y="12909"/>
                </a:cubicBezTo>
                <a:cubicBezTo>
                  <a:pt x="4637" y="12833"/>
                  <a:pt x="4251" y="12794"/>
                  <a:pt x="3865" y="12794"/>
                </a:cubicBezTo>
                <a:cubicBezTo>
                  <a:pt x="3476" y="12794"/>
                  <a:pt x="3087" y="12833"/>
                  <a:pt x="2705" y="12914"/>
                </a:cubicBezTo>
                <a:cubicBezTo>
                  <a:pt x="2338" y="12989"/>
                  <a:pt x="1979" y="13108"/>
                  <a:pt x="1625" y="13234"/>
                </a:cubicBezTo>
                <a:cubicBezTo>
                  <a:pt x="1378" y="13322"/>
                  <a:pt x="1126" y="13418"/>
                  <a:pt x="914" y="13575"/>
                </a:cubicBezTo>
                <a:cubicBezTo>
                  <a:pt x="483" y="13893"/>
                  <a:pt x="408" y="14421"/>
                  <a:pt x="387" y="14924"/>
                </a:cubicBezTo>
                <a:cubicBezTo>
                  <a:pt x="326" y="16317"/>
                  <a:pt x="766" y="17819"/>
                  <a:pt x="1846" y="18755"/>
                </a:cubicBezTo>
                <a:cubicBezTo>
                  <a:pt x="1862" y="18769"/>
                  <a:pt x="1884" y="18775"/>
                  <a:pt x="1907" y="18775"/>
                </a:cubicBezTo>
                <a:cubicBezTo>
                  <a:pt x="1981" y="18775"/>
                  <a:pt x="2068" y="18713"/>
                  <a:pt x="2017" y="18645"/>
                </a:cubicBezTo>
                <a:cubicBezTo>
                  <a:pt x="1694" y="18211"/>
                  <a:pt x="1737" y="17589"/>
                  <a:pt x="1930" y="17109"/>
                </a:cubicBezTo>
                <a:cubicBezTo>
                  <a:pt x="2161" y="16537"/>
                  <a:pt x="2638" y="16230"/>
                  <a:pt x="3191" y="16014"/>
                </a:cubicBezTo>
                <a:cubicBezTo>
                  <a:pt x="3456" y="15911"/>
                  <a:pt x="3701" y="15810"/>
                  <a:pt x="3990" y="15810"/>
                </a:cubicBezTo>
                <a:cubicBezTo>
                  <a:pt x="3995" y="15810"/>
                  <a:pt x="4000" y="15810"/>
                  <a:pt x="4005" y="15810"/>
                </a:cubicBezTo>
                <a:cubicBezTo>
                  <a:pt x="4238" y="15812"/>
                  <a:pt x="4566" y="15819"/>
                  <a:pt x="4774" y="15934"/>
                </a:cubicBezTo>
                <a:cubicBezTo>
                  <a:pt x="4998" y="16058"/>
                  <a:pt x="5098" y="16372"/>
                  <a:pt x="5128" y="16609"/>
                </a:cubicBezTo>
                <a:cubicBezTo>
                  <a:pt x="5166" y="16903"/>
                  <a:pt x="5083" y="17156"/>
                  <a:pt x="4822" y="17319"/>
                </a:cubicBezTo>
                <a:cubicBezTo>
                  <a:pt x="4340" y="17622"/>
                  <a:pt x="3724" y="17457"/>
                  <a:pt x="3213" y="17683"/>
                </a:cubicBezTo>
                <a:cubicBezTo>
                  <a:pt x="2821" y="17855"/>
                  <a:pt x="2555" y="18213"/>
                  <a:pt x="2444" y="18623"/>
                </a:cubicBezTo>
                <a:cubicBezTo>
                  <a:pt x="2155" y="19682"/>
                  <a:pt x="2825" y="20582"/>
                  <a:pt x="3566" y="21262"/>
                </a:cubicBezTo>
                <a:cubicBezTo>
                  <a:pt x="3974" y="21636"/>
                  <a:pt x="4413" y="21973"/>
                  <a:pt x="4761" y="22409"/>
                </a:cubicBezTo>
                <a:cubicBezTo>
                  <a:pt x="5110" y="22845"/>
                  <a:pt x="5380" y="23355"/>
                  <a:pt x="5468" y="23913"/>
                </a:cubicBezTo>
                <a:cubicBezTo>
                  <a:pt x="5475" y="23955"/>
                  <a:pt x="5510" y="23972"/>
                  <a:pt x="5550" y="23972"/>
                </a:cubicBezTo>
                <a:cubicBezTo>
                  <a:pt x="5609" y="23972"/>
                  <a:pt x="5677" y="23932"/>
                  <a:pt x="5667" y="23877"/>
                </a:cubicBezTo>
                <a:cubicBezTo>
                  <a:pt x="5666" y="23866"/>
                  <a:pt x="5664" y="23855"/>
                  <a:pt x="5661" y="23844"/>
                </a:cubicBezTo>
                <a:cubicBezTo>
                  <a:pt x="5760" y="23140"/>
                  <a:pt x="6398" y="22651"/>
                  <a:pt x="7032" y="22429"/>
                </a:cubicBezTo>
                <a:cubicBezTo>
                  <a:pt x="7694" y="22197"/>
                  <a:pt x="8416" y="22197"/>
                  <a:pt x="9106" y="22093"/>
                </a:cubicBezTo>
                <a:cubicBezTo>
                  <a:pt x="10129" y="21940"/>
                  <a:pt x="11397" y="21390"/>
                  <a:pt x="11446" y="20188"/>
                </a:cubicBezTo>
                <a:cubicBezTo>
                  <a:pt x="11495" y="18971"/>
                  <a:pt x="10390" y="18145"/>
                  <a:pt x="10021" y="17067"/>
                </a:cubicBezTo>
                <a:cubicBezTo>
                  <a:pt x="9930" y="16800"/>
                  <a:pt x="9852" y="16381"/>
                  <a:pt x="10090" y="16159"/>
                </a:cubicBezTo>
                <a:cubicBezTo>
                  <a:pt x="10159" y="16094"/>
                  <a:pt x="10238" y="16067"/>
                  <a:pt x="10320" y="16067"/>
                </a:cubicBezTo>
                <a:cubicBezTo>
                  <a:pt x="10520" y="16067"/>
                  <a:pt x="10736" y="16225"/>
                  <a:pt x="10871" y="16350"/>
                </a:cubicBezTo>
                <a:cubicBezTo>
                  <a:pt x="11268" y="16716"/>
                  <a:pt x="11589" y="17185"/>
                  <a:pt x="11831" y="17666"/>
                </a:cubicBezTo>
                <a:cubicBezTo>
                  <a:pt x="12329" y="18657"/>
                  <a:pt x="12510" y="19801"/>
                  <a:pt x="12315" y="20896"/>
                </a:cubicBezTo>
                <a:cubicBezTo>
                  <a:pt x="12305" y="20949"/>
                  <a:pt x="12336" y="20970"/>
                  <a:pt x="12376" y="20970"/>
                </a:cubicBezTo>
                <a:cubicBezTo>
                  <a:pt x="12423" y="20970"/>
                  <a:pt x="12481" y="20941"/>
                  <a:pt x="12497" y="20900"/>
                </a:cubicBezTo>
                <a:cubicBezTo>
                  <a:pt x="12794" y="20172"/>
                  <a:pt x="13478" y="19733"/>
                  <a:pt x="14074" y="19268"/>
                </a:cubicBezTo>
                <a:cubicBezTo>
                  <a:pt x="14546" y="18903"/>
                  <a:pt x="15021" y="18468"/>
                  <a:pt x="15237" y="17895"/>
                </a:cubicBezTo>
                <a:cubicBezTo>
                  <a:pt x="15431" y="17378"/>
                  <a:pt x="15337" y="16836"/>
                  <a:pt x="15070" y="16362"/>
                </a:cubicBezTo>
                <a:cubicBezTo>
                  <a:pt x="14537" y="15418"/>
                  <a:pt x="13449" y="14824"/>
                  <a:pt x="13139" y="13759"/>
                </a:cubicBezTo>
                <a:lnTo>
                  <a:pt x="13139" y="13759"/>
                </a:lnTo>
                <a:cubicBezTo>
                  <a:pt x="14033" y="13853"/>
                  <a:pt x="14872" y="14327"/>
                  <a:pt x="15398" y="15064"/>
                </a:cubicBezTo>
                <a:cubicBezTo>
                  <a:pt x="15879" y="15742"/>
                  <a:pt x="16070" y="16600"/>
                  <a:pt x="15944" y="17419"/>
                </a:cubicBezTo>
                <a:cubicBezTo>
                  <a:pt x="15939" y="17458"/>
                  <a:pt x="15963" y="17472"/>
                  <a:pt x="15994" y="17472"/>
                </a:cubicBezTo>
                <a:cubicBezTo>
                  <a:pt x="16039" y="17472"/>
                  <a:pt x="16098" y="17445"/>
                  <a:pt x="16115" y="17424"/>
                </a:cubicBezTo>
                <a:cubicBezTo>
                  <a:pt x="16597" y="16777"/>
                  <a:pt x="17253" y="16296"/>
                  <a:pt x="17772" y="15684"/>
                </a:cubicBezTo>
                <a:cubicBezTo>
                  <a:pt x="18121" y="15272"/>
                  <a:pt x="18410" y="14779"/>
                  <a:pt x="18499" y="14237"/>
                </a:cubicBezTo>
                <a:cubicBezTo>
                  <a:pt x="18587" y="13696"/>
                  <a:pt x="18428" y="13186"/>
                  <a:pt x="18076" y="12770"/>
                </a:cubicBezTo>
                <a:cubicBezTo>
                  <a:pt x="17667" y="12284"/>
                  <a:pt x="17108" y="11916"/>
                  <a:pt x="16610" y="11526"/>
                </a:cubicBezTo>
                <a:cubicBezTo>
                  <a:pt x="16046" y="11086"/>
                  <a:pt x="15485" y="10644"/>
                  <a:pt x="14923" y="10204"/>
                </a:cubicBezTo>
                <a:cubicBezTo>
                  <a:pt x="14958" y="10203"/>
                  <a:pt x="14993" y="10203"/>
                  <a:pt x="15028" y="10203"/>
                </a:cubicBezTo>
                <a:cubicBezTo>
                  <a:pt x="16931" y="10203"/>
                  <a:pt x="18751" y="11481"/>
                  <a:pt x="19369" y="13294"/>
                </a:cubicBezTo>
                <a:cubicBezTo>
                  <a:pt x="19377" y="13320"/>
                  <a:pt x="19401" y="13330"/>
                  <a:pt x="19428" y="13330"/>
                </a:cubicBezTo>
                <a:cubicBezTo>
                  <a:pt x="19460" y="13330"/>
                  <a:pt x="19496" y="13315"/>
                  <a:pt x="19511" y="13298"/>
                </a:cubicBezTo>
                <a:cubicBezTo>
                  <a:pt x="20073" y="12663"/>
                  <a:pt x="20646" y="12014"/>
                  <a:pt x="20981" y="11225"/>
                </a:cubicBezTo>
                <a:cubicBezTo>
                  <a:pt x="21210" y="10685"/>
                  <a:pt x="21304" y="10075"/>
                  <a:pt x="21192" y="9495"/>
                </a:cubicBezTo>
                <a:cubicBezTo>
                  <a:pt x="21097" y="9016"/>
                  <a:pt x="20851" y="8621"/>
                  <a:pt x="20501" y="8312"/>
                </a:cubicBezTo>
                <a:cubicBezTo>
                  <a:pt x="20617" y="7366"/>
                  <a:pt x="20460" y="6402"/>
                  <a:pt x="20077" y="5529"/>
                </a:cubicBezTo>
                <a:cubicBezTo>
                  <a:pt x="19423" y="4035"/>
                  <a:pt x="18060" y="2707"/>
                  <a:pt x="16426" y="2373"/>
                </a:cubicBezTo>
                <a:cubicBezTo>
                  <a:pt x="16211" y="2329"/>
                  <a:pt x="15982" y="2303"/>
                  <a:pt x="15753" y="2303"/>
                </a:cubicBezTo>
                <a:cubicBezTo>
                  <a:pt x="15217" y="2303"/>
                  <a:pt x="14678" y="2446"/>
                  <a:pt x="14300" y="2841"/>
                </a:cubicBezTo>
                <a:cubicBezTo>
                  <a:pt x="14164" y="2982"/>
                  <a:pt x="14067" y="3147"/>
                  <a:pt x="13977" y="3318"/>
                </a:cubicBezTo>
                <a:cubicBezTo>
                  <a:pt x="13868" y="3474"/>
                  <a:pt x="13761" y="3632"/>
                  <a:pt x="13653" y="3793"/>
                </a:cubicBezTo>
                <a:cubicBezTo>
                  <a:pt x="13498" y="4026"/>
                  <a:pt x="13247" y="4347"/>
                  <a:pt x="12943" y="4347"/>
                </a:cubicBezTo>
                <a:cubicBezTo>
                  <a:pt x="12881" y="4347"/>
                  <a:pt x="12816" y="4333"/>
                  <a:pt x="12750" y="4303"/>
                </a:cubicBezTo>
                <a:cubicBezTo>
                  <a:pt x="12483" y="4179"/>
                  <a:pt x="12486" y="3846"/>
                  <a:pt x="12471" y="3596"/>
                </a:cubicBezTo>
                <a:cubicBezTo>
                  <a:pt x="12455" y="3342"/>
                  <a:pt x="12414" y="3090"/>
                  <a:pt x="12348" y="2844"/>
                </a:cubicBezTo>
                <a:cubicBezTo>
                  <a:pt x="12340" y="2811"/>
                  <a:pt x="12329" y="2778"/>
                  <a:pt x="12321" y="2745"/>
                </a:cubicBezTo>
                <a:cubicBezTo>
                  <a:pt x="12243" y="2422"/>
                  <a:pt x="12119" y="2113"/>
                  <a:pt x="11956" y="1821"/>
                </a:cubicBezTo>
                <a:cubicBezTo>
                  <a:pt x="11344" y="735"/>
                  <a:pt x="10196" y="0"/>
                  <a:pt x="89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48" name="Google Shape;6748;p121"/>
          <p:cNvGrpSpPr/>
          <p:nvPr/>
        </p:nvGrpSpPr>
        <p:grpSpPr>
          <a:xfrm>
            <a:off x="2327363" y="2570955"/>
            <a:ext cx="678595" cy="1276731"/>
            <a:chOff x="2327363" y="2570955"/>
            <a:chExt cx="678595" cy="1276731"/>
          </a:xfrm>
        </p:grpSpPr>
        <p:sp>
          <p:nvSpPr>
            <p:cNvPr id="6749" name="Google Shape;6749;p121"/>
            <p:cNvSpPr/>
            <p:nvPr/>
          </p:nvSpPr>
          <p:spPr>
            <a:xfrm>
              <a:off x="2327363" y="2570955"/>
              <a:ext cx="678595" cy="1126093"/>
            </a:xfrm>
            <a:custGeom>
              <a:avLst/>
              <a:gdLst/>
              <a:ahLst/>
              <a:cxnLst/>
              <a:rect l="l" t="t" r="r" b="b"/>
              <a:pathLst>
                <a:path w="19668" h="32638" extrusionOk="0">
                  <a:moveTo>
                    <a:pt x="13848" y="11576"/>
                  </a:moveTo>
                  <a:cubicBezTo>
                    <a:pt x="13863" y="11576"/>
                    <a:pt x="13878" y="11577"/>
                    <a:pt x="13894" y="11580"/>
                  </a:cubicBezTo>
                  <a:cubicBezTo>
                    <a:pt x="14036" y="11605"/>
                    <a:pt x="14095" y="11711"/>
                    <a:pt x="14134" y="11837"/>
                  </a:cubicBezTo>
                  <a:cubicBezTo>
                    <a:pt x="14198" y="12053"/>
                    <a:pt x="14052" y="12476"/>
                    <a:pt x="13867" y="12608"/>
                  </a:cubicBezTo>
                  <a:cubicBezTo>
                    <a:pt x="13817" y="12644"/>
                    <a:pt x="13762" y="12662"/>
                    <a:pt x="13706" y="12662"/>
                  </a:cubicBezTo>
                  <a:cubicBezTo>
                    <a:pt x="13626" y="12662"/>
                    <a:pt x="13546" y="12624"/>
                    <a:pt x="13484" y="12553"/>
                  </a:cubicBezTo>
                  <a:cubicBezTo>
                    <a:pt x="13337" y="12379"/>
                    <a:pt x="13314" y="12193"/>
                    <a:pt x="13427" y="11993"/>
                  </a:cubicBezTo>
                  <a:cubicBezTo>
                    <a:pt x="13476" y="11903"/>
                    <a:pt x="13543" y="11822"/>
                    <a:pt x="13603" y="11738"/>
                  </a:cubicBezTo>
                  <a:cubicBezTo>
                    <a:pt x="13665" y="11650"/>
                    <a:pt x="13738" y="11576"/>
                    <a:pt x="13848" y="11576"/>
                  </a:cubicBezTo>
                  <a:close/>
                  <a:moveTo>
                    <a:pt x="12763" y="13675"/>
                  </a:moveTo>
                  <a:cubicBezTo>
                    <a:pt x="12975" y="13675"/>
                    <a:pt x="13098" y="13846"/>
                    <a:pt x="13061" y="14075"/>
                  </a:cubicBezTo>
                  <a:cubicBezTo>
                    <a:pt x="13014" y="14359"/>
                    <a:pt x="12863" y="14575"/>
                    <a:pt x="12615" y="14719"/>
                  </a:cubicBezTo>
                  <a:cubicBezTo>
                    <a:pt x="12554" y="14755"/>
                    <a:pt x="12490" y="14771"/>
                    <a:pt x="12428" y="14771"/>
                  </a:cubicBezTo>
                  <a:cubicBezTo>
                    <a:pt x="12276" y="14771"/>
                    <a:pt x="12134" y="14673"/>
                    <a:pt x="12081" y="14509"/>
                  </a:cubicBezTo>
                  <a:cubicBezTo>
                    <a:pt x="12078" y="14495"/>
                    <a:pt x="12069" y="14465"/>
                    <a:pt x="12066" y="14436"/>
                  </a:cubicBezTo>
                  <a:cubicBezTo>
                    <a:pt x="12037" y="14137"/>
                    <a:pt x="12350" y="13774"/>
                    <a:pt x="12637" y="13693"/>
                  </a:cubicBezTo>
                  <a:cubicBezTo>
                    <a:pt x="12682" y="13681"/>
                    <a:pt x="12724" y="13675"/>
                    <a:pt x="12763" y="13675"/>
                  </a:cubicBezTo>
                  <a:close/>
                  <a:moveTo>
                    <a:pt x="14094" y="14052"/>
                  </a:moveTo>
                  <a:cubicBezTo>
                    <a:pt x="14304" y="14052"/>
                    <a:pt x="14453" y="14205"/>
                    <a:pt x="14450" y="14421"/>
                  </a:cubicBezTo>
                  <a:cubicBezTo>
                    <a:pt x="14446" y="14671"/>
                    <a:pt x="14222" y="14973"/>
                    <a:pt x="13984" y="15052"/>
                  </a:cubicBezTo>
                  <a:cubicBezTo>
                    <a:pt x="13939" y="15067"/>
                    <a:pt x="13894" y="15074"/>
                    <a:pt x="13850" y="15074"/>
                  </a:cubicBezTo>
                  <a:cubicBezTo>
                    <a:pt x="13679" y="15074"/>
                    <a:pt x="13527" y="14968"/>
                    <a:pt x="13476" y="14797"/>
                  </a:cubicBezTo>
                  <a:cubicBezTo>
                    <a:pt x="13382" y="14484"/>
                    <a:pt x="13724" y="14064"/>
                    <a:pt x="14082" y="14052"/>
                  </a:cubicBezTo>
                  <a:cubicBezTo>
                    <a:pt x="14086" y="14052"/>
                    <a:pt x="14090" y="14052"/>
                    <a:pt x="14094" y="14052"/>
                  </a:cubicBezTo>
                  <a:close/>
                  <a:moveTo>
                    <a:pt x="4340" y="18238"/>
                  </a:moveTo>
                  <a:cubicBezTo>
                    <a:pt x="4383" y="18238"/>
                    <a:pt x="4425" y="18251"/>
                    <a:pt x="4464" y="18272"/>
                  </a:cubicBezTo>
                  <a:cubicBezTo>
                    <a:pt x="4762" y="18430"/>
                    <a:pt x="5032" y="18609"/>
                    <a:pt x="5093" y="18981"/>
                  </a:cubicBezTo>
                  <a:cubicBezTo>
                    <a:pt x="5106" y="19062"/>
                    <a:pt x="5133" y="19138"/>
                    <a:pt x="5064" y="19201"/>
                  </a:cubicBezTo>
                  <a:cubicBezTo>
                    <a:pt x="5023" y="19239"/>
                    <a:pt x="4977" y="19255"/>
                    <a:pt x="4929" y="19255"/>
                  </a:cubicBezTo>
                  <a:cubicBezTo>
                    <a:pt x="4891" y="19255"/>
                    <a:pt x="4853" y="19245"/>
                    <a:pt x="4816" y="19226"/>
                  </a:cubicBezTo>
                  <a:cubicBezTo>
                    <a:pt x="4527" y="19082"/>
                    <a:pt x="4300" y="18868"/>
                    <a:pt x="4144" y="18585"/>
                  </a:cubicBezTo>
                  <a:cubicBezTo>
                    <a:pt x="4075" y="18459"/>
                    <a:pt x="4147" y="18290"/>
                    <a:pt x="4265" y="18251"/>
                  </a:cubicBezTo>
                  <a:cubicBezTo>
                    <a:pt x="4290" y="18242"/>
                    <a:pt x="4315" y="18238"/>
                    <a:pt x="4340" y="18238"/>
                  </a:cubicBezTo>
                  <a:close/>
                  <a:moveTo>
                    <a:pt x="6572" y="20400"/>
                  </a:moveTo>
                  <a:cubicBezTo>
                    <a:pt x="6811" y="20400"/>
                    <a:pt x="7125" y="20593"/>
                    <a:pt x="7190" y="20800"/>
                  </a:cubicBezTo>
                  <a:cubicBezTo>
                    <a:pt x="7229" y="20930"/>
                    <a:pt x="7180" y="21028"/>
                    <a:pt x="7076" y="21108"/>
                  </a:cubicBezTo>
                  <a:cubicBezTo>
                    <a:pt x="7033" y="21139"/>
                    <a:pt x="6994" y="21152"/>
                    <a:pt x="6954" y="21152"/>
                  </a:cubicBezTo>
                  <a:cubicBezTo>
                    <a:pt x="6906" y="21152"/>
                    <a:pt x="6859" y="21134"/>
                    <a:pt x="6806" y="21104"/>
                  </a:cubicBezTo>
                  <a:cubicBezTo>
                    <a:pt x="6591" y="20984"/>
                    <a:pt x="6479" y="20787"/>
                    <a:pt x="6376" y="20583"/>
                  </a:cubicBezTo>
                  <a:cubicBezTo>
                    <a:pt x="6327" y="20486"/>
                    <a:pt x="6402" y="20440"/>
                    <a:pt x="6472" y="20413"/>
                  </a:cubicBezTo>
                  <a:cubicBezTo>
                    <a:pt x="6503" y="20404"/>
                    <a:pt x="6537" y="20400"/>
                    <a:pt x="6572" y="20400"/>
                  </a:cubicBezTo>
                  <a:close/>
                  <a:moveTo>
                    <a:pt x="4725" y="20227"/>
                  </a:moveTo>
                  <a:cubicBezTo>
                    <a:pt x="4738" y="20227"/>
                    <a:pt x="4751" y="20228"/>
                    <a:pt x="4764" y="20229"/>
                  </a:cubicBezTo>
                  <a:cubicBezTo>
                    <a:pt x="5003" y="20252"/>
                    <a:pt x="5304" y="20500"/>
                    <a:pt x="5364" y="20696"/>
                  </a:cubicBezTo>
                  <a:cubicBezTo>
                    <a:pt x="5418" y="20866"/>
                    <a:pt x="5386" y="20984"/>
                    <a:pt x="5280" y="21078"/>
                  </a:cubicBezTo>
                  <a:cubicBezTo>
                    <a:pt x="5211" y="21141"/>
                    <a:pt x="5136" y="21166"/>
                    <a:pt x="5060" y="21166"/>
                  </a:cubicBezTo>
                  <a:cubicBezTo>
                    <a:pt x="4996" y="21166"/>
                    <a:pt x="4930" y="21149"/>
                    <a:pt x="4865" y="21122"/>
                  </a:cubicBezTo>
                  <a:cubicBezTo>
                    <a:pt x="4570" y="20998"/>
                    <a:pt x="4494" y="20722"/>
                    <a:pt x="4422" y="20451"/>
                  </a:cubicBezTo>
                  <a:cubicBezTo>
                    <a:pt x="4408" y="20390"/>
                    <a:pt x="4456" y="20338"/>
                    <a:pt x="4503" y="20301"/>
                  </a:cubicBezTo>
                  <a:cubicBezTo>
                    <a:pt x="4567" y="20250"/>
                    <a:pt x="4643" y="20227"/>
                    <a:pt x="4725" y="20227"/>
                  </a:cubicBezTo>
                  <a:close/>
                  <a:moveTo>
                    <a:pt x="4272" y="1"/>
                  </a:moveTo>
                  <a:cubicBezTo>
                    <a:pt x="4162" y="1"/>
                    <a:pt x="4074" y="101"/>
                    <a:pt x="3927" y="311"/>
                  </a:cubicBezTo>
                  <a:cubicBezTo>
                    <a:pt x="3846" y="425"/>
                    <a:pt x="3786" y="549"/>
                    <a:pt x="3738" y="679"/>
                  </a:cubicBezTo>
                  <a:cubicBezTo>
                    <a:pt x="3579" y="1110"/>
                    <a:pt x="3387" y="1529"/>
                    <a:pt x="3237" y="1963"/>
                  </a:cubicBezTo>
                  <a:cubicBezTo>
                    <a:pt x="3151" y="2213"/>
                    <a:pt x="3089" y="2465"/>
                    <a:pt x="3049" y="2723"/>
                  </a:cubicBezTo>
                  <a:cubicBezTo>
                    <a:pt x="3030" y="2850"/>
                    <a:pt x="2980" y="2954"/>
                    <a:pt x="2881" y="3040"/>
                  </a:cubicBezTo>
                  <a:cubicBezTo>
                    <a:pt x="2290" y="3553"/>
                    <a:pt x="1936" y="4217"/>
                    <a:pt x="1681" y="4945"/>
                  </a:cubicBezTo>
                  <a:cubicBezTo>
                    <a:pt x="1474" y="5538"/>
                    <a:pt x="1556" y="6106"/>
                    <a:pt x="1790" y="6671"/>
                  </a:cubicBezTo>
                  <a:cubicBezTo>
                    <a:pt x="2218" y="7702"/>
                    <a:pt x="2903" y="8541"/>
                    <a:pt x="3721" y="9283"/>
                  </a:cubicBezTo>
                  <a:cubicBezTo>
                    <a:pt x="3772" y="9327"/>
                    <a:pt x="3816" y="9377"/>
                    <a:pt x="3846" y="9446"/>
                  </a:cubicBezTo>
                  <a:cubicBezTo>
                    <a:pt x="3589" y="9295"/>
                    <a:pt x="3336" y="9140"/>
                    <a:pt x="3077" y="8992"/>
                  </a:cubicBezTo>
                  <a:cubicBezTo>
                    <a:pt x="2531" y="8682"/>
                    <a:pt x="1991" y="8362"/>
                    <a:pt x="1549" y="7908"/>
                  </a:cubicBezTo>
                  <a:cubicBezTo>
                    <a:pt x="1510" y="7869"/>
                    <a:pt x="1465" y="7835"/>
                    <a:pt x="1420" y="7808"/>
                  </a:cubicBezTo>
                  <a:cubicBezTo>
                    <a:pt x="1284" y="7719"/>
                    <a:pt x="1162" y="7673"/>
                    <a:pt x="1046" y="7673"/>
                  </a:cubicBezTo>
                  <a:cubicBezTo>
                    <a:pt x="901" y="7673"/>
                    <a:pt x="767" y="7744"/>
                    <a:pt x="630" y="7892"/>
                  </a:cubicBezTo>
                  <a:cubicBezTo>
                    <a:pt x="289" y="8254"/>
                    <a:pt x="119" y="8695"/>
                    <a:pt x="65" y="9183"/>
                  </a:cubicBezTo>
                  <a:cubicBezTo>
                    <a:pt x="0" y="9751"/>
                    <a:pt x="59" y="10313"/>
                    <a:pt x="151" y="10871"/>
                  </a:cubicBezTo>
                  <a:cubicBezTo>
                    <a:pt x="270" y="11582"/>
                    <a:pt x="469" y="12276"/>
                    <a:pt x="701" y="12959"/>
                  </a:cubicBezTo>
                  <a:cubicBezTo>
                    <a:pt x="974" y="13774"/>
                    <a:pt x="1284" y="14571"/>
                    <a:pt x="1835" y="15249"/>
                  </a:cubicBezTo>
                  <a:cubicBezTo>
                    <a:pt x="2239" y="15749"/>
                    <a:pt x="2724" y="16168"/>
                    <a:pt x="3227" y="16566"/>
                  </a:cubicBezTo>
                  <a:cubicBezTo>
                    <a:pt x="3414" y="16716"/>
                    <a:pt x="3604" y="16864"/>
                    <a:pt x="3810" y="17081"/>
                  </a:cubicBezTo>
                  <a:cubicBezTo>
                    <a:pt x="3025" y="16777"/>
                    <a:pt x="2341" y="16378"/>
                    <a:pt x="1702" y="15902"/>
                  </a:cubicBezTo>
                  <a:cubicBezTo>
                    <a:pt x="1567" y="15803"/>
                    <a:pt x="1430" y="15706"/>
                    <a:pt x="1278" y="15634"/>
                  </a:cubicBezTo>
                  <a:cubicBezTo>
                    <a:pt x="1209" y="15602"/>
                    <a:pt x="1149" y="15585"/>
                    <a:pt x="1097" y="15585"/>
                  </a:cubicBezTo>
                  <a:cubicBezTo>
                    <a:pt x="989" y="15585"/>
                    <a:pt x="912" y="15654"/>
                    <a:pt x="847" y="15792"/>
                  </a:cubicBezTo>
                  <a:cubicBezTo>
                    <a:pt x="392" y="16765"/>
                    <a:pt x="464" y="17730"/>
                    <a:pt x="869" y="18699"/>
                  </a:cubicBezTo>
                  <a:cubicBezTo>
                    <a:pt x="1078" y="19206"/>
                    <a:pt x="1349" y="19676"/>
                    <a:pt x="1685" y="20109"/>
                  </a:cubicBezTo>
                  <a:cubicBezTo>
                    <a:pt x="1829" y="20296"/>
                    <a:pt x="2009" y="20450"/>
                    <a:pt x="2197" y="20573"/>
                  </a:cubicBezTo>
                  <a:cubicBezTo>
                    <a:pt x="1768" y="21238"/>
                    <a:pt x="1862" y="21910"/>
                    <a:pt x="2177" y="22551"/>
                  </a:cubicBezTo>
                  <a:cubicBezTo>
                    <a:pt x="2776" y="23775"/>
                    <a:pt x="3703" y="24726"/>
                    <a:pt x="4761" y="25561"/>
                  </a:cubicBezTo>
                  <a:cubicBezTo>
                    <a:pt x="4779" y="25575"/>
                    <a:pt x="4798" y="25592"/>
                    <a:pt x="4815" y="25607"/>
                  </a:cubicBezTo>
                  <a:cubicBezTo>
                    <a:pt x="4500" y="26058"/>
                    <a:pt x="4464" y="26550"/>
                    <a:pt x="4594" y="27064"/>
                  </a:cubicBezTo>
                  <a:cubicBezTo>
                    <a:pt x="4733" y="27625"/>
                    <a:pt x="5082" y="28066"/>
                    <a:pt x="5452" y="28491"/>
                  </a:cubicBezTo>
                  <a:cubicBezTo>
                    <a:pt x="6000" y="29123"/>
                    <a:pt x="6662" y="29617"/>
                    <a:pt x="7365" y="30063"/>
                  </a:cubicBezTo>
                  <a:cubicBezTo>
                    <a:pt x="7880" y="30388"/>
                    <a:pt x="8413" y="30677"/>
                    <a:pt x="8979" y="30903"/>
                  </a:cubicBezTo>
                  <a:cubicBezTo>
                    <a:pt x="9044" y="30927"/>
                    <a:pt x="9069" y="30958"/>
                    <a:pt x="9082" y="31037"/>
                  </a:cubicBezTo>
                  <a:cubicBezTo>
                    <a:pt x="9127" y="31305"/>
                    <a:pt x="9315" y="31473"/>
                    <a:pt x="9531" y="31612"/>
                  </a:cubicBezTo>
                  <a:cubicBezTo>
                    <a:pt x="10581" y="32296"/>
                    <a:pt x="11727" y="32637"/>
                    <a:pt x="12973" y="32637"/>
                  </a:cubicBezTo>
                  <a:cubicBezTo>
                    <a:pt x="13015" y="32637"/>
                    <a:pt x="13058" y="32637"/>
                    <a:pt x="13100" y="32636"/>
                  </a:cubicBezTo>
                  <a:cubicBezTo>
                    <a:pt x="13135" y="32636"/>
                    <a:pt x="13170" y="32635"/>
                    <a:pt x="13206" y="32635"/>
                  </a:cubicBezTo>
                  <a:cubicBezTo>
                    <a:pt x="13300" y="32635"/>
                    <a:pt x="13395" y="32637"/>
                    <a:pt x="13489" y="32637"/>
                  </a:cubicBezTo>
                  <a:cubicBezTo>
                    <a:pt x="13635" y="32637"/>
                    <a:pt x="13781" y="32633"/>
                    <a:pt x="13926" y="32613"/>
                  </a:cubicBezTo>
                  <a:cubicBezTo>
                    <a:pt x="14188" y="32577"/>
                    <a:pt x="14438" y="32491"/>
                    <a:pt x="14651" y="32338"/>
                  </a:cubicBezTo>
                  <a:cubicBezTo>
                    <a:pt x="15318" y="31857"/>
                    <a:pt x="15947" y="31329"/>
                    <a:pt x="16552" y="30772"/>
                  </a:cubicBezTo>
                  <a:cubicBezTo>
                    <a:pt x="16917" y="30439"/>
                    <a:pt x="17197" y="30051"/>
                    <a:pt x="17361" y="29585"/>
                  </a:cubicBezTo>
                  <a:cubicBezTo>
                    <a:pt x="17422" y="29411"/>
                    <a:pt x="17452" y="29231"/>
                    <a:pt x="17440" y="29046"/>
                  </a:cubicBezTo>
                  <a:cubicBezTo>
                    <a:pt x="17430" y="28882"/>
                    <a:pt x="17345" y="28751"/>
                    <a:pt x="17232" y="28626"/>
                  </a:cubicBezTo>
                  <a:cubicBezTo>
                    <a:pt x="17382" y="28490"/>
                    <a:pt x="17532" y="28361"/>
                    <a:pt x="17674" y="28226"/>
                  </a:cubicBezTo>
                  <a:cubicBezTo>
                    <a:pt x="19064" y="26893"/>
                    <a:pt x="19667" y="25281"/>
                    <a:pt x="19406" y="23360"/>
                  </a:cubicBezTo>
                  <a:cubicBezTo>
                    <a:pt x="19347" y="22935"/>
                    <a:pt x="19210" y="22546"/>
                    <a:pt x="18954" y="22202"/>
                  </a:cubicBezTo>
                  <a:cubicBezTo>
                    <a:pt x="18888" y="22113"/>
                    <a:pt x="18813" y="22036"/>
                    <a:pt x="18720" y="21979"/>
                  </a:cubicBezTo>
                  <a:cubicBezTo>
                    <a:pt x="18648" y="21935"/>
                    <a:pt x="18575" y="21911"/>
                    <a:pt x="18503" y="21911"/>
                  </a:cubicBezTo>
                  <a:cubicBezTo>
                    <a:pt x="18432" y="21911"/>
                    <a:pt x="18361" y="21934"/>
                    <a:pt x="18290" y="21983"/>
                  </a:cubicBezTo>
                  <a:cubicBezTo>
                    <a:pt x="18052" y="22151"/>
                    <a:pt x="17849" y="22359"/>
                    <a:pt x="17633" y="22552"/>
                  </a:cubicBezTo>
                  <a:cubicBezTo>
                    <a:pt x="17253" y="22897"/>
                    <a:pt x="16828" y="23163"/>
                    <a:pt x="16296" y="23317"/>
                  </a:cubicBezTo>
                  <a:cubicBezTo>
                    <a:pt x="16410" y="23144"/>
                    <a:pt x="16513" y="23002"/>
                    <a:pt x="16600" y="22852"/>
                  </a:cubicBezTo>
                  <a:cubicBezTo>
                    <a:pt x="17023" y="22127"/>
                    <a:pt x="17562" y="21477"/>
                    <a:pt x="18004" y="20765"/>
                  </a:cubicBezTo>
                  <a:cubicBezTo>
                    <a:pt x="18626" y="19764"/>
                    <a:pt x="18918" y="18663"/>
                    <a:pt x="18762" y="17475"/>
                  </a:cubicBezTo>
                  <a:cubicBezTo>
                    <a:pt x="18701" y="17003"/>
                    <a:pt x="18573" y="16552"/>
                    <a:pt x="18305" y="16144"/>
                  </a:cubicBezTo>
                  <a:cubicBezTo>
                    <a:pt x="18084" y="15809"/>
                    <a:pt x="17841" y="15517"/>
                    <a:pt x="17423" y="15427"/>
                  </a:cubicBezTo>
                  <a:cubicBezTo>
                    <a:pt x="17445" y="15066"/>
                    <a:pt x="17477" y="14714"/>
                    <a:pt x="17487" y="14363"/>
                  </a:cubicBezTo>
                  <a:cubicBezTo>
                    <a:pt x="17507" y="13608"/>
                    <a:pt x="17435" y="12863"/>
                    <a:pt x="17165" y="12153"/>
                  </a:cubicBezTo>
                  <a:cubicBezTo>
                    <a:pt x="16961" y="11616"/>
                    <a:pt x="16704" y="11107"/>
                    <a:pt x="16237" y="10738"/>
                  </a:cubicBezTo>
                  <a:cubicBezTo>
                    <a:pt x="16058" y="10596"/>
                    <a:pt x="15868" y="10500"/>
                    <a:pt x="15657" y="10500"/>
                  </a:cubicBezTo>
                  <a:cubicBezTo>
                    <a:pt x="15576" y="10500"/>
                    <a:pt x="15491" y="10514"/>
                    <a:pt x="15403" y="10546"/>
                  </a:cubicBezTo>
                  <a:cubicBezTo>
                    <a:pt x="15353" y="10511"/>
                    <a:pt x="15354" y="10458"/>
                    <a:pt x="15341" y="10413"/>
                  </a:cubicBezTo>
                  <a:cubicBezTo>
                    <a:pt x="15023" y="9315"/>
                    <a:pt x="14597" y="8259"/>
                    <a:pt x="14078" y="7242"/>
                  </a:cubicBezTo>
                  <a:cubicBezTo>
                    <a:pt x="13792" y="6680"/>
                    <a:pt x="13457" y="6148"/>
                    <a:pt x="13046" y="5668"/>
                  </a:cubicBezTo>
                  <a:cubicBezTo>
                    <a:pt x="12636" y="5187"/>
                    <a:pt x="12122" y="4877"/>
                    <a:pt x="11490" y="4776"/>
                  </a:cubicBezTo>
                  <a:cubicBezTo>
                    <a:pt x="11417" y="4764"/>
                    <a:pt x="11345" y="4757"/>
                    <a:pt x="11274" y="4757"/>
                  </a:cubicBezTo>
                  <a:cubicBezTo>
                    <a:pt x="11155" y="4757"/>
                    <a:pt x="11039" y="4777"/>
                    <a:pt x="10926" y="4833"/>
                  </a:cubicBezTo>
                  <a:cubicBezTo>
                    <a:pt x="10890" y="4851"/>
                    <a:pt x="10860" y="4860"/>
                    <a:pt x="10833" y="4860"/>
                  </a:cubicBezTo>
                  <a:cubicBezTo>
                    <a:pt x="10783" y="4860"/>
                    <a:pt x="10743" y="4829"/>
                    <a:pt x="10702" y="4761"/>
                  </a:cubicBezTo>
                  <a:cubicBezTo>
                    <a:pt x="10294" y="4083"/>
                    <a:pt x="9849" y="3427"/>
                    <a:pt x="9316" y="2840"/>
                  </a:cubicBezTo>
                  <a:cubicBezTo>
                    <a:pt x="8864" y="2341"/>
                    <a:pt x="8315" y="1978"/>
                    <a:pt x="7681" y="1752"/>
                  </a:cubicBezTo>
                  <a:cubicBezTo>
                    <a:pt x="7418" y="1657"/>
                    <a:pt x="7146" y="1616"/>
                    <a:pt x="6872" y="1616"/>
                  </a:cubicBezTo>
                  <a:cubicBezTo>
                    <a:pt x="6753" y="1616"/>
                    <a:pt x="6635" y="1624"/>
                    <a:pt x="6515" y="1638"/>
                  </a:cubicBezTo>
                  <a:cubicBezTo>
                    <a:pt x="6410" y="1651"/>
                    <a:pt x="6330" y="1723"/>
                    <a:pt x="6232" y="1764"/>
                  </a:cubicBezTo>
                  <a:cubicBezTo>
                    <a:pt x="6170" y="1742"/>
                    <a:pt x="6140" y="1682"/>
                    <a:pt x="6098" y="1637"/>
                  </a:cubicBezTo>
                  <a:cubicBezTo>
                    <a:pt x="5643" y="1130"/>
                    <a:pt x="5177" y="635"/>
                    <a:pt x="4644" y="209"/>
                  </a:cubicBezTo>
                  <a:cubicBezTo>
                    <a:pt x="4473" y="72"/>
                    <a:pt x="4365" y="1"/>
                    <a:pt x="4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121"/>
            <p:cNvSpPr/>
            <p:nvPr/>
          </p:nvSpPr>
          <p:spPr>
            <a:xfrm>
              <a:off x="2387846" y="2651691"/>
              <a:ext cx="502253" cy="1195995"/>
            </a:xfrm>
            <a:custGeom>
              <a:avLst/>
              <a:gdLst/>
              <a:ahLst/>
              <a:cxnLst/>
              <a:rect l="l" t="t" r="r" b="b"/>
              <a:pathLst>
                <a:path w="14557" h="34664" extrusionOk="0">
                  <a:moveTo>
                    <a:pt x="2921" y="1"/>
                  </a:moveTo>
                  <a:cubicBezTo>
                    <a:pt x="2938" y="149"/>
                    <a:pt x="3005" y="243"/>
                    <a:pt x="3050" y="346"/>
                  </a:cubicBezTo>
                  <a:cubicBezTo>
                    <a:pt x="3158" y="597"/>
                    <a:pt x="3212" y="867"/>
                    <a:pt x="3314" y="1116"/>
                  </a:cubicBezTo>
                  <a:cubicBezTo>
                    <a:pt x="3502" y="1582"/>
                    <a:pt x="3711" y="2038"/>
                    <a:pt x="3908" y="2500"/>
                  </a:cubicBezTo>
                  <a:cubicBezTo>
                    <a:pt x="4085" y="2913"/>
                    <a:pt x="4259" y="3327"/>
                    <a:pt x="4430" y="3741"/>
                  </a:cubicBezTo>
                  <a:cubicBezTo>
                    <a:pt x="4611" y="4182"/>
                    <a:pt x="4785" y="4626"/>
                    <a:pt x="4969" y="5072"/>
                  </a:cubicBezTo>
                  <a:cubicBezTo>
                    <a:pt x="5187" y="5606"/>
                    <a:pt x="5356" y="6160"/>
                    <a:pt x="5558" y="6701"/>
                  </a:cubicBezTo>
                  <a:cubicBezTo>
                    <a:pt x="5790" y="7326"/>
                    <a:pt x="6018" y="7952"/>
                    <a:pt x="6267" y="8568"/>
                  </a:cubicBezTo>
                  <a:cubicBezTo>
                    <a:pt x="6317" y="8695"/>
                    <a:pt x="6340" y="8833"/>
                    <a:pt x="6379" y="8966"/>
                  </a:cubicBezTo>
                  <a:cubicBezTo>
                    <a:pt x="6584" y="9678"/>
                    <a:pt x="6797" y="10388"/>
                    <a:pt x="6998" y="11101"/>
                  </a:cubicBezTo>
                  <a:cubicBezTo>
                    <a:pt x="7223" y="11899"/>
                    <a:pt x="7402" y="12709"/>
                    <a:pt x="7597" y="13516"/>
                  </a:cubicBezTo>
                  <a:cubicBezTo>
                    <a:pt x="7748" y="14149"/>
                    <a:pt x="7879" y="14787"/>
                    <a:pt x="8014" y="15423"/>
                  </a:cubicBezTo>
                  <a:cubicBezTo>
                    <a:pt x="8160" y="16102"/>
                    <a:pt x="8304" y="16783"/>
                    <a:pt x="8457" y="17507"/>
                  </a:cubicBezTo>
                  <a:cubicBezTo>
                    <a:pt x="8294" y="17235"/>
                    <a:pt x="8152" y="16997"/>
                    <a:pt x="8008" y="16762"/>
                  </a:cubicBezTo>
                  <a:cubicBezTo>
                    <a:pt x="7243" y="15519"/>
                    <a:pt x="6273" y="14454"/>
                    <a:pt x="5164" y="13509"/>
                  </a:cubicBezTo>
                  <a:cubicBezTo>
                    <a:pt x="4010" y="12522"/>
                    <a:pt x="2847" y="11548"/>
                    <a:pt x="1765" y="10478"/>
                  </a:cubicBezTo>
                  <a:cubicBezTo>
                    <a:pt x="1289" y="10005"/>
                    <a:pt x="847" y="9504"/>
                    <a:pt x="400" y="9006"/>
                  </a:cubicBezTo>
                  <a:cubicBezTo>
                    <a:pt x="337" y="8936"/>
                    <a:pt x="271" y="8871"/>
                    <a:pt x="205" y="8805"/>
                  </a:cubicBezTo>
                  <a:cubicBezTo>
                    <a:pt x="177" y="8777"/>
                    <a:pt x="143" y="8746"/>
                    <a:pt x="108" y="8746"/>
                  </a:cubicBezTo>
                  <a:cubicBezTo>
                    <a:pt x="93" y="8746"/>
                    <a:pt x="79" y="8751"/>
                    <a:pt x="64" y="8763"/>
                  </a:cubicBezTo>
                  <a:cubicBezTo>
                    <a:pt x="1" y="8812"/>
                    <a:pt x="47" y="8872"/>
                    <a:pt x="82" y="8919"/>
                  </a:cubicBezTo>
                  <a:cubicBezTo>
                    <a:pt x="136" y="8994"/>
                    <a:pt x="194" y="9067"/>
                    <a:pt x="253" y="9139"/>
                  </a:cubicBezTo>
                  <a:cubicBezTo>
                    <a:pt x="1579" y="10776"/>
                    <a:pt x="3111" y="12207"/>
                    <a:pt x="4695" y="13587"/>
                  </a:cubicBezTo>
                  <a:cubicBezTo>
                    <a:pt x="5734" y="14490"/>
                    <a:pt x="6694" y="15470"/>
                    <a:pt x="7465" y="16619"/>
                  </a:cubicBezTo>
                  <a:cubicBezTo>
                    <a:pt x="7879" y="17235"/>
                    <a:pt x="8284" y="17854"/>
                    <a:pt x="8635" y="18510"/>
                  </a:cubicBezTo>
                  <a:cubicBezTo>
                    <a:pt x="8751" y="18724"/>
                    <a:pt x="8769" y="18964"/>
                    <a:pt x="8820" y="19192"/>
                  </a:cubicBezTo>
                  <a:cubicBezTo>
                    <a:pt x="8956" y="19800"/>
                    <a:pt x="9076" y="20407"/>
                    <a:pt x="9205" y="21015"/>
                  </a:cubicBezTo>
                  <a:cubicBezTo>
                    <a:pt x="9332" y="21624"/>
                    <a:pt x="9458" y="22231"/>
                    <a:pt x="9591" y="22838"/>
                  </a:cubicBezTo>
                  <a:cubicBezTo>
                    <a:pt x="9715" y="23396"/>
                    <a:pt x="9837" y="23957"/>
                    <a:pt x="9973" y="24511"/>
                  </a:cubicBezTo>
                  <a:cubicBezTo>
                    <a:pt x="10100" y="25035"/>
                    <a:pt x="10242" y="25555"/>
                    <a:pt x="10376" y="26074"/>
                  </a:cubicBezTo>
                  <a:cubicBezTo>
                    <a:pt x="10382" y="26097"/>
                    <a:pt x="10383" y="26121"/>
                    <a:pt x="10389" y="26143"/>
                  </a:cubicBezTo>
                  <a:cubicBezTo>
                    <a:pt x="10376" y="26145"/>
                    <a:pt x="10366" y="26149"/>
                    <a:pt x="10360" y="26149"/>
                  </a:cubicBezTo>
                  <a:cubicBezTo>
                    <a:pt x="10358" y="26149"/>
                    <a:pt x="10356" y="26149"/>
                    <a:pt x="10355" y="26147"/>
                  </a:cubicBezTo>
                  <a:cubicBezTo>
                    <a:pt x="9356" y="25187"/>
                    <a:pt x="8241" y="24371"/>
                    <a:pt x="7125" y="23555"/>
                  </a:cubicBezTo>
                  <a:cubicBezTo>
                    <a:pt x="5998" y="22729"/>
                    <a:pt x="4902" y="21869"/>
                    <a:pt x="3900" y="20889"/>
                  </a:cubicBezTo>
                  <a:cubicBezTo>
                    <a:pt x="3804" y="20795"/>
                    <a:pt x="3694" y="20713"/>
                    <a:pt x="3567" y="20606"/>
                  </a:cubicBezTo>
                  <a:lnTo>
                    <a:pt x="3567" y="20606"/>
                  </a:lnTo>
                  <a:cubicBezTo>
                    <a:pt x="3519" y="20781"/>
                    <a:pt x="3576" y="20905"/>
                    <a:pt x="3654" y="21014"/>
                  </a:cubicBezTo>
                  <a:cubicBezTo>
                    <a:pt x="3882" y="21330"/>
                    <a:pt x="4178" y="21588"/>
                    <a:pt x="4461" y="21855"/>
                  </a:cubicBezTo>
                  <a:cubicBezTo>
                    <a:pt x="5457" y="22795"/>
                    <a:pt x="6553" y="23612"/>
                    <a:pt x="7654" y="24424"/>
                  </a:cubicBezTo>
                  <a:cubicBezTo>
                    <a:pt x="8496" y="25044"/>
                    <a:pt x="9312" y="25699"/>
                    <a:pt x="10093" y="26397"/>
                  </a:cubicBezTo>
                  <a:cubicBezTo>
                    <a:pt x="10505" y="26764"/>
                    <a:pt x="10740" y="27198"/>
                    <a:pt x="10865" y="27732"/>
                  </a:cubicBezTo>
                  <a:cubicBezTo>
                    <a:pt x="11072" y="28617"/>
                    <a:pt x="11353" y="29483"/>
                    <a:pt x="11672" y="30335"/>
                  </a:cubicBezTo>
                  <a:cubicBezTo>
                    <a:pt x="11945" y="31059"/>
                    <a:pt x="12197" y="31795"/>
                    <a:pt x="12524" y="32497"/>
                  </a:cubicBezTo>
                  <a:cubicBezTo>
                    <a:pt x="12889" y="33277"/>
                    <a:pt x="13325" y="34011"/>
                    <a:pt x="14022" y="34551"/>
                  </a:cubicBezTo>
                  <a:cubicBezTo>
                    <a:pt x="14086" y="34599"/>
                    <a:pt x="14154" y="34638"/>
                    <a:pt x="14233" y="34656"/>
                  </a:cubicBezTo>
                  <a:cubicBezTo>
                    <a:pt x="14256" y="34661"/>
                    <a:pt x="14277" y="34663"/>
                    <a:pt x="14298" y="34663"/>
                  </a:cubicBezTo>
                  <a:cubicBezTo>
                    <a:pt x="14454" y="34663"/>
                    <a:pt x="14556" y="34528"/>
                    <a:pt x="14515" y="34359"/>
                  </a:cubicBezTo>
                  <a:cubicBezTo>
                    <a:pt x="14484" y="34229"/>
                    <a:pt x="14424" y="34109"/>
                    <a:pt x="14356" y="33995"/>
                  </a:cubicBezTo>
                  <a:cubicBezTo>
                    <a:pt x="14047" y="33483"/>
                    <a:pt x="13816" y="32936"/>
                    <a:pt x="13568" y="32395"/>
                  </a:cubicBezTo>
                  <a:cubicBezTo>
                    <a:pt x="13372" y="31965"/>
                    <a:pt x="13165" y="31540"/>
                    <a:pt x="12973" y="31108"/>
                  </a:cubicBezTo>
                  <a:cubicBezTo>
                    <a:pt x="12790" y="30693"/>
                    <a:pt x="12616" y="30275"/>
                    <a:pt x="12451" y="29854"/>
                  </a:cubicBezTo>
                  <a:cubicBezTo>
                    <a:pt x="12187" y="29174"/>
                    <a:pt x="11927" y="28491"/>
                    <a:pt x="11678" y="27803"/>
                  </a:cubicBezTo>
                  <a:cubicBezTo>
                    <a:pt x="11385" y="26986"/>
                    <a:pt x="11112" y="26158"/>
                    <a:pt x="10889" y="25318"/>
                  </a:cubicBezTo>
                  <a:cubicBezTo>
                    <a:pt x="10751" y="24798"/>
                    <a:pt x="10622" y="24275"/>
                    <a:pt x="10487" y="23756"/>
                  </a:cubicBezTo>
                  <a:cubicBezTo>
                    <a:pt x="10469" y="23687"/>
                    <a:pt x="10466" y="23622"/>
                    <a:pt x="10484" y="23552"/>
                  </a:cubicBezTo>
                  <a:cubicBezTo>
                    <a:pt x="10589" y="23108"/>
                    <a:pt x="10742" y="22685"/>
                    <a:pt x="10949" y="22277"/>
                  </a:cubicBezTo>
                  <a:cubicBezTo>
                    <a:pt x="11555" y="21080"/>
                    <a:pt x="12228" y="19923"/>
                    <a:pt x="12872" y="18750"/>
                  </a:cubicBezTo>
                  <a:cubicBezTo>
                    <a:pt x="13338" y="17901"/>
                    <a:pt x="13679" y="17003"/>
                    <a:pt x="13877" y="16054"/>
                  </a:cubicBezTo>
                  <a:cubicBezTo>
                    <a:pt x="13894" y="15976"/>
                    <a:pt x="13902" y="15899"/>
                    <a:pt x="13908" y="15820"/>
                  </a:cubicBezTo>
                  <a:cubicBezTo>
                    <a:pt x="13912" y="15785"/>
                    <a:pt x="13897" y="15753"/>
                    <a:pt x="13858" y="15737"/>
                  </a:cubicBezTo>
                  <a:cubicBezTo>
                    <a:pt x="13850" y="15735"/>
                    <a:pt x="13844" y="15734"/>
                    <a:pt x="13838" y="15734"/>
                  </a:cubicBezTo>
                  <a:cubicBezTo>
                    <a:pt x="13806" y="15734"/>
                    <a:pt x="13789" y="15762"/>
                    <a:pt x="13776" y="15785"/>
                  </a:cubicBezTo>
                  <a:cubicBezTo>
                    <a:pt x="13746" y="15848"/>
                    <a:pt x="13715" y="15911"/>
                    <a:pt x="13698" y="15977"/>
                  </a:cubicBezTo>
                  <a:cubicBezTo>
                    <a:pt x="13430" y="17139"/>
                    <a:pt x="12868" y="18169"/>
                    <a:pt x="12257" y="19177"/>
                  </a:cubicBezTo>
                  <a:cubicBezTo>
                    <a:pt x="11654" y="20169"/>
                    <a:pt x="11046" y="21158"/>
                    <a:pt x="10521" y="22196"/>
                  </a:cubicBezTo>
                  <a:cubicBezTo>
                    <a:pt x="10424" y="22391"/>
                    <a:pt x="10351" y="22592"/>
                    <a:pt x="10267" y="22837"/>
                  </a:cubicBezTo>
                  <a:cubicBezTo>
                    <a:pt x="10173" y="22447"/>
                    <a:pt x="10087" y="22099"/>
                    <a:pt x="10008" y="21750"/>
                  </a:cubicBezTo>
                  <a:cubicBezTo>
                    <a:pt x="9883" y="21201"/>
                    <a:pt x="9763" y="20653"/>
                    <a:pt x="9644" y="20102"/>
                  </a:cubicBezTo>
                  <a:cubicBezTo>
                    <a:pt x="9519" y="19524"/>
                    <a:pt x="9400" y="18943"/>
                    <a:pt x="9276" y="18367"/>
                  </a:cubicBezTo>
                  <a:cubicBezTo>
                    <a:pt x="9166" y="17848"/>
                    <a:pt x="9054" y="17335"/>
                    <a:pt x="8944" y="16817"/>
                  </a:cubicBezTo>
                  <a:cubicBezTo>
                    <a:pt x="8818" y="16228"/>
                    <a:pt x="8697" y="15639"/>
                    <a:pt x="8571" y="15050"/>
                  </a:cubicBezTo>
                  <a:cubicBezTo>
                    <a:pt x="8460" y="14532"/>
                    <a:pt x="8361" y="14015"/>
                    <a:pt x="8232" y="13503"/>
                  </a:cubicBezTo>
                  <a:cubicBezTo>
                    <a:pt x="8166" y="13240"/>
                    <a:pt x="8184" y="12988"/>
                    <a:pt x="8204" y="12727"/>
                  </a:cubicBezTo>
                  <a:cubicBezTo>
                    <a:pt x="8276" y="11680"/>
                    <a:pt x="8596" y="10703"/>
                    <a:pt x="9006" y="9744"/>
                  </a:cubicBezTo>
                  <a:cubicBezTo>
                    <a:pt x="9420" y="8777"/>
                    <a:pt x="9793" y="7795"/>
                    <a:pt x="9867" y="6730"/>
                  </a:cubicBezTo>
                  <a:cubicBezTo>
                    <a:pt x="9894" y="6373"/>
                    <a:pt x="9888" y="6015"/>
                    <a:pt x="9890" y="5656"/>
                  </a:cubicBezTo>
                  <a:cubicBezTo>
                    <a:pt x="9890" y="5632"/>
                    <a:pt x="9879" y="5608"/>
                    <a:pt x="9879" y="5584"/>
                  </a:cubicBezTo>
                  <a:cubicBezTo>
                    <a:pt x="9879" y="5536"/>
                    <a:pt x="9866" y="5493"/>
                    <a:pt x="9812" y="5493"/>
                  </a:cubicBezTo>
                  <a:cubicBezTo>
                    <a:pt x="9811" y="5493"/>
                    <a:pt x="9810" y="5493"/>
                    <a:pt x="9810" y="5493"/>
                  </a:cubicBezTo>
                  <a:cubicBezTo>
                    <a:pt x="9751" y="5494"/>
                    <a:pt x="9741" y="5544"/>
                    <a:pt x="9739" y="5589"/>
                  </a:cubicBezTo>
                  <a:cubicBezTo>
                    <a:pt x="9734" y="5656"/>
                    <a:pt x="9729" y="5726"/>
                    <a:pt x="9732" y="5794"/>
                  </a:cubicBezTo>
                  <a:cubicBezTo>
                    <a:pt x="9750" y="6799"/>
                    <a:pt x="9510" y="7742"/>
                    <a:pt x="9098" y="8652"/>
                  </a:cubicBezTo>
                  <a:cubicBezTo>
                    <a:pt x="8740" y="9449"/>
                    <a:pt x="8361" y="10237"/>
                    <a:pt x="8114" y="11080"/>
                  </a:cubicBezTo>
                  <a:cubicBezTo>
                    <a:pt x="8019" y="11405"/>
                    <a:pt x="7966" y="11740"/>
                    <a:pt x="7898" y="12075"/>
                  </a:cubicBezTo>
                  <a:cubicBezTo>
                    <a:pt x="7826" y="11796"/>
                    <a:pt x="7753" y="11519"/>
                    <a:pt x="7681" y="11239"/>
                  </a:cubicBezTo>
                  <a:cubicBezTo>
                    <a:pt x="7375" y="10069"/>
                    <a:pt x="7039" y="8909"/>
                    <a:pt x="6613" y="7772"/>
                  </a:cubicBezTo>
                  <a:cubicBezTo>
                    <a:pt x="6303" y="6939"/>
                    <a:pt x="5950" y="6126"/>
                    <a:pt x="5591" y="5314"/>
                  </a:cubicBezTo>
                  <a:cubicBezTo>
                    <a:pt x="5321" y="4701"/>
                    <a:pt x="5086" y="4073"/>
                    <a:pt x="4810" y="3463"/>
                  </a:cubicBezTo>
                  <a:cubicBezTo>
                    <a:pt x="4331" y="2403"/>
                    <a:pt x="3884" y="1324"/>
                    <a:pt x="3238" y="347"/>
                  </a:cubicBezTo>
                  <a:cubicBezTo>
                    <a:pt x="3154" y="226"/>
                    <a:pt x="3062" y="115"/>
                    <a:pt x="2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121"/>
            <p:cNvSpPr/>
            <p:nvPr/>
          </p:nvSpPr>
          <p:spPr>
            <a:xfrm>
              <a:off x="2429456" y="3308658"/>
              <a:ext cx="31466" cy="37159"/>
            </a:xfrm>
            <a:custGeom>
              <a:avLst/>
              <a:gdLst/>
              <a:ahLst/>
              <a:cxnLst/>
              <a:rect l="l" t="t" r="r" b="b"/>
              <a:pathLst>
                <a:path w="912" h="1077" extrusionOk="0">
                  <a:moveTo>
                    <a:pt x="159" y="1"/>
                  </a:moveTo>
                  <a:cubicBezTo>
                    <a:pt x="126" y="1"/>
                    <a:pt x="93" y="12"/>
                    <a:pt x="60" y="40"/>
                  </a:cubicBezTo>
                  <a:cubicBezTo>
                    <a:pt x="0" y="97"/>
                    <a:pt x="28" y="156"/>
                    <a:pt x="54" y="243"/>
                  </a:cubicBezTo>
                  <a:cubicBezTo>
                    <a:pt x="180" y="497"/>
                    <a:pt x="338" y="765"/>
                    <a:pt x="546" y="994"/>
                  </a:cubicBezTo>
                  <a:cubicBezTo>
                    <a:pt x="590" y="1043"/>
                    <a:pt x="645" y="1076"/>
                    <a:pt x="703" y="1076"/>
                  </a:cubicBezTo>
                  <a:cubicBezTo>
                    <a:pt x="738" y="1076"/>
                    <a:pt x="774" y="1064"/>
                    <a:pt x="810" y="1037"/>
                  </a:cubicBezTo>
                  <a:cubicBezTo>
                    <a:pt x="902" y="969"/>
                    <a:pt x="912" y="863"/>
                    <a:pt x="859" y="771"/>
                  </a:cubicBezTo>
                  <a:cubicBezTo>
                    <a:pt x="720" y="515"/>
                    <a:pt x="553" y="280"/>
                    <a:pt x="340" y="81"/>
                  </a:cubicBezTo>
                  <a:cubicBezTo>
                    <a:pt x="318" y="61"/>
                    <a:pt x="293" y="43"/>
                    <a:pt x="265" y="31"/>
                  </a:cubicBezTo>
                  <a:cubicBezTo>
                    <a:pt x="230" y="13"/>
                    <a:pt x="194" y="1"/>
                    <a:pt x="1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121"/>
            <p:cNvSpPr/>
            <p:nvPr/>
          </p:nvSpPr>
          <p:spPr>
            <a:xfrm>
              <a:off x="2810366" y="3529855"/>
              <a:ext cx="22703" cy="34813"/>
            </a:xfrm>
            <a:custGeom>
              <a:avLst/>
              <a:gdLst/>
              <a:ahLst/>
              <a:cxnLst/>
              <a:rect l="l" t="t" r="r" b="b"/>
              <a:pathLst>
                <a:path w="658" h="1009" extrusionOk="0">
                  <a:moveTo>
                    <a:pt x="498" y="0"/>
                  </a:moveTo>
                  <a:cubicBezTo>
                    <a:pt x="449" y="0"/>
                    <a:pt x="401" y="26"/>
                    <a:pt x="366" y="62"/>
                  </a:cubicBezTo>
                  <a:cubicBezTo>
                    <a:pt x="161" y="276"/>
                    <a:pt x="78" y="548"/>
                    <a:pt x="7" y="826"/>
                  </a:cubicBezTo>
                  <a:cubicBezTo>
                    <a:pt x="1" y="843"/>
                    <a:pt x="11" y="864"/>
                    <a:pt x="13" y="875"/>
                  </a:cubicBezTo>
                  <a:cubicBezTo>
                    <a:pt x="41" y="960"/>
                    <a:pt x="115" y="1008"/>
                    <a:pt x="189" y="1008"/>
                  </a:cubicBezTo>
                  <a:cubicBezTo>
                    <a:pt x="239" y="1008"/>
                    <a:pt x="288" y="987"/>
                    <a:pt x="325" y="941"/>
                  </a:cubicBezTo>
                  <a:cubicBezTo>
                    <a:pt x="496" y="724"/>
                    <a:pt x="629" y="483"/>
                    <a:pt x="651" y="196"/>
                  </a:cubicBezTo>
                  <a:cubicBezTo>
                    <a:pt x="657" y="112"/>
                    <a:pt x="624" y="46"/>
                    <a:pt x="555" y="13"/>
                  </a:cubicBezTo>
                  <a:cubicBezTo>
                    <a:pt x="536" y="4"/>
                    <a:pt x="517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121"/>
            <p:cNvSpPr/>
            <p:nvPr/>
          </p:nvSpPr>
          <p:spPr>
            <a:xfrm>
              <a:off x="2850873" y="3501701"/>
              <a:ext cx="25635" cy="32743"/>
            </a:xfrm>
            <a:custGeom>
              <a:avLst/>
              <a:gdLst/>
              <a:ahLst/>
              <a:cxnLst/>
              <a:rect l="l" t="t" r="r" b="b"/>
              <a:pathLst>
                <a:path w="743" h="949" extrusionOk="0">
                  <a:moveTo>
                    <a:pt x="578" y="1"/>
                  </a:moveTo>
                  <a:cubicBezTo>
                    <a:pt x="522" y="1"/>
                    <a:pt x="475" y="41"/>
                    <a:pt x="434" y="76"/>
                  </a:cubicBezTo>
                  <a:cubicBezTo>
                    <a:pt x="218" y="257"/>
                    <a:pt x="115" y="513"/>
                    <a:pt x="34" y="769"/>
                  </a:cubicBezTo>
                  <a:cubicBezTo>
                    <a:pt x="1" y="879"/>
                    <a:pt x="68" y="949"/>
                    <a:pt x="175" y="949"/>
                  </a:cubicBezTo>
                  <a:cubicBezTo>
                    <a:pt x="201" y="949"/>
                    <a:pt x="230" y="945"/>
                    <a:pt x="260" y="936"/>
                  </a:cubicBezTo>
                  <a:cubicBezTo>
                    <a:pt x="299" y="924"/>
                    <a:pt x="336" y="915"/>
                    <a:pt x="365" y="880"/>
                  </a:cubicBezTo>
                  <a:cubicBezTo>
                    <a:pt x="523" y="696"/>
                    <a:pt x="667" y="503"/>
                    <a:pt x="721" y="259"/>
                  </a:cubicBezTo>
                  <a:cubicBezTo>
                    <a:pt x="742" y="169"/>
                    <a:pt x="738" y="79"/>
                    <a:pt x="648" y="23"/>
                  </a:cubicBezTo>
                  <a:cubicBezTo>
                    <a:pt x="623" y="7"/>
                    <a:pt x="600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121"/>
            <p:cNvSpPr/>
            <p:nvPr/>
          </p:nvSpPr>
          <p:spPr>
            <a:xfrm>
              <a:off x="2881304" y="3513363"/>
              <a:ext cx="20356" cy="30673"/>
            </a:xfrm>
            <a:custGeom>
              <a:avLst/>
              <a:gdLst/>
              <a:ahLst/>
              <a:cxnLst/>
              <a:rect l="l" t="t" r="r" b="b"/>
              <a:pathLst>
                <a:path w="590" h="889" extrusionOk="0">
                  <a:moveTo>
                    <a:pt x="400" y="1"/>
                  </a:moveTo>
                  <a:cubicBezTo>
                    <a:pt x="347" y="1"/>
                    <a:pt x="300" y="29"/>
                    <a:pt x="270" y="75"/>
                  </a:cubicBezTo>
                  <a:cubicBezTo>
                    <a:pt x="140" y="269"/>
                    <a:pt x="64" y="488"/>
                    <a:pt x="4" y="713"/>
                  </a:cubicBezTo>
                  <a:cubicBezTo>
                    <a:pt x="1" y="734"/>
                    <a:pt x="12" y="761"/>
                    <a:pt x="13" y="775"/>
                  </a:cubicBezTo>
                  <a:cubicBezTo>
                    <a:pt x="38" y="847"/>
                    <a:pt x="96" y="888"/>
                    <a:pt x="158" y="888"/>
                  </a:cubicBezTo>
                  <a:cubicBezTo>
                    <a:pt x="197" y="888"/>
                    <a:pt x="236" y="873"/>
                    <a:pt x="271" y="839"/>
                  </a:cubicBezTo>
                  <a:cubicBezTo>
                    <a:pt x="446" y="667"/>
                    <a:pt x="566" y="458"/>
                    <a:pt x="584" y="205"/>
                  </a:cubicBezTo>
                  <a:cubicBezTo>
                    <a:pt x="590" y="117"/>
                    <a:pt x="545" y="51"/>
                    <a:pt x="467" y="16"/>
                  </a:cubicBezTo>
                  <a:cubicBezTo>
                    <a:pt x="445" y="6"/>
                    <a:pt x="422" y="1"/>
                    <a:pt x="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121"/>
            <p:cNvSpPr/>
            <p:nvPr/>
          </p:nvSpPr>
          <p:spPr>
            <a:xfrm>
              <a:off x="2831896" y="3355858"/>
              <a:ext cx="21116" cy="30017"/>
            </a:xfrm>
            <a:custGeom>
              <a:avLst/>
              <a:gdLst/>
              <a:ahLst/>
              <a:cxnLst/>
              <a:rect l="l" t="t" r="r" b="b"/>
              <a:pathLst>
                <a:path w="612" h="870" extrusionOk="0">
                  <a:moveTo>
                    <a:pt x="415" y="1"/>
                  </a:moveTo>
                  <a:cubicBezTo>
                    <a:pt x="374" y="1"/>
                    <a:pt x="332" y="20"/>
                    <a:pt x="301" y="63"/>
                  </a:cubicBezTo>
                  <a:cubicBezTo>
                    <a:pt x="153" y="256"/>
                    <a:pt x="50" y="476"/>
                    <a:pt x="16" y="719"/>
                  </a:cubicBezTo>
                  <a:cubicBezTo>
                    <a:pt x="1" y="814"/>
                    <a:pt x="54" y="869"/>
                    <a:pt x="132" y="869"/>
                  </a:cubicBezTo>
                  <a:cubicBezTo>
                    <a:pt x="150" y="869"/>
                    <a:pt x="170" y="866"/>
                    <a:pt x="190" y="860"/>
                  </a:cubicBezTo>
                  <a:cubicBezTo>
                    <a:pt x="343" y="810"/>
                    <a:pt x="611" y="262"/>
                    <a:pt x="558" y="112"/>
                  </a:cubicBezTo>
                  <a:cubicBezTo>
                    <a:pt x="534" y="42"/>
                    <a:pt x="475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121"/>
            <p:cNvSpPr/>
            <p:nvPr/>
          </p:nvSpPr>
          <p:spPr>
            <a:xfrm>
              <a:off x="2468720" y="2963527"/>
              <a:ext cx="22116" cy="26705"/>
            </a:xfrm>
            <a:custGeom>
              <a:avLst/>
              <a:gdLst/>
              <a:ahLst/>
              <a:cxnLst/>
              <a:rect l="l" t="t" r="r" b="b"/>
              <a:pathLst>
                <a:path w="641" h="774" extrusionOk="0">
                  <a:moveTo>
                    <a:pt x="143" y="1"/>
                  </a:moveTo>
                  <a:cubicBezTo>
                    <a:pt x="113" y="1"/>
                    <a:pt x="83" y="11"/>
                    <a:pt x="54" y="35"/>
                  </a:cubicBezTo>
                  <a:cubicBezTo>
                    <a:pt x="0" y="83"/>
                    <a:pt x="0" y="148"/>
                    <a:pt x="41" y="246"/>
                  </a:cubicBezTo>
                  <a:cubicBezTo>
                    <a:pt x="120" y="388"/>
                    <a:pt x="221" y="561"/>
                    <a:pt x="364" y="706"/>
                  </a:cubicBezTo>
                  <a:cubicBezTo>
                    <a:pt x="402" y="745"/>
                    <a:pt x="452" y="773"/>
                    <a:pt x="502" y="773"/>
                  </a:cubicBezTo>
                  <a:cubicBezTo>
                    <a:pt x="523" y="773"/>
                    <a:pt x="543" y="769"/>
                    <a:pt x="563" y="758"/>
                  </a:cubicBezTo>
                  <a:cubicBezTo>
                    <a:pt x="641" y="719"/>
                    <a:pt x="637" y="627"/>
                    <a:pt x="612" y="561"/>
                  </a:cubicBezTo>
                  <a:cubicBezTo>
                    <a:pt x="533" y="359"/>
                    <a:pt x="423" y="173"/>
                    <a:pt x="246" y="40"/>
                  </a:cubicBezTo>
                  <a:cubicBezTo>
                    <a:pt x="214" y="15"/>
                    <a:pt x="178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121"/>
            <p:cNvSpPr/>
            <p:nvPr/>
          </p:nvSpPr>
          <p:spPr>
            <a:xfrm>
              <a:off x="2626156" y="3327014"/>
              <a:ext cx="23013" cy="25187"/>
            </a:xfrm>
            <a:custGeom>
              <a:avLst/>
              <a:gdLst/>
              <a:ahLst/>
              <a:cxnLst/>
              <a:rect l="l" t="t" r="r" b="b"/>
              <a:pathLst>
                <a:path w="667" h="730" extrusionOk="0">
                  <a:moveTo>
                    <a:pt x="165" y="1"/>
                  </a:moveTo>
                  <a:cubicBezTo>
                    <a:pt x="133" y="1"/>
                    <a:pt x="101" y="11"/>
                    <a:pt x="71" y="33"/>
                  </a:cubicBezTo>
                  <a:cubicBezTo>
                    <a:pt x="0" y="82"/>
                    <a:pt x="0" y="162"/>
                    <a:pt x="36" y="232"/>
                  </a:cubicBezTo>
                  <a:cubicBezTo>
                    <a:pt x="127" y="408"/>
                    <a:pt x="254" y="556"/>
                    <a:pt x="403" y="685"/>
                  </a:cubicBezTo>
                  <a:cubicBezTo>
                    <a:pt x="434" y="712"/>
                    <a:pt x="473" y="730"/>
                    <a:pt x="514" y="730"/>
                  </a:cubicBezTo>
                  <a:cubicBezTo>
                    <a:pt x="541" y="730"/>
                    <a:pt x="568" y="722"/>
                    <a:pt x="595" y="704"/>
                  </a:cubicBezTo>
                  <a:cubicBezTo>
                    <a:pt x="667" y="659"/>
                    <a:pt x="648" y="587"/>
                    <a:pt x="642" y="518"/>
                  </a:cubicBezTo>
                  <a:cubicBezTo>
                    <a:pt x="535" y="350"/>
                    <a:pt x="440" y="178"/>
                    <a:pt x="288" y="51"/>
                  </a:cubicBezTo>
                  <a:cubicBezTo>
                    <a:pt x="249" y="18"/>
                    <a:pt x="207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121"/>
            <p:cNvSpPr/>
            <p:nvPr/>
          </p:nvSpPr>
          <p:spPr>
            <a:xfrm>
              <a:off x="2829343" y="3117927"/>
              <a:ext cx="17424" cy="24462"/>
            </a:xfrm>
            <a:custGeom>
              <a:avLst/>
              <a:gdLst/>
              <a:ahLst/>
              <a:cxnLst/>
              <a:rect l="l" t="t" r="r" b="b"/>
              <a:pathLst>
                <a:path w="505" h="709" extrusionOk="0">
                  <a:moveTo>
                    <a:pt x="298" y="0"/>
                  </a:moveTo>
                  <a:cubicBezTo>
                    <a:pt x="229" y="0"/>
                    <a:pt x="175" y="38"/>
                    <a:pt x="139" y="105"/>
                  </a:cubicBezTo>
                  <a:cubicBezTo>
                    <a:pt x="60" y="251"/>
                    <a:pt x="0" y="407"/>
                    <a:pt x="3" y="561"/>
                  </a:cubicBezTo>
                  <a:cubicBezTo>
                    <a:pt x="30" y="657"/>
                    <a:pt x="98" y="708"/>
                    <a:pt x="169" y="708"/>
                  </a:cubicBezTo>
                  <a:cubicBezTo>
                    <a:pt x="214" y="708"/>
                    <a:pt x="259" y="688"/>
                    <a:pt x="297" y="646"/>
                  </a:cubicBezTo>
                  <a:cubicBezTo>
                    <a:pt x="405" y="527"/>
                    <a:pt x="468" y="381"/>
                    <a:pt x="491" y="221"/>
                  </a:cubicBezTo>
                  <a:cubicBezTo>
                    <a:pt x="504" y="129"/>
                    <a:pt x="465" y="45"/>
                    <a:pt x="365" y="11"/>
                  </a:cubicBezTo>
                  <a:cubicBezTo>
                    <a:pt x="341" y="4"/>
                    <a:pt x="319" y="0"/>
                    <a:pt x="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121"/>
            <p:cNvSpPr/>
            <p:nvPr/>
          </p:nvSpPr>
          <p:spPr>
            <a:xfrm>
              <a:off x="2764995" y="3290372"/>
              <a:ext cx="18700" cy="27050"/>
            </a:xfrm>
            <a:custGeom>
              <a:avLst/>
              <a:gdLst/>
              <a:ahLst/>
              <a:cxnLst/>
              <a:rect l="l" t="t" r="r" b="b"/>
              <a:pathLst>
                <a:path w="542" h="784" extrusionOk="0">
                  <a:moveTo>
                    <a:pt x="294" y="1"/>
                  </a:moveTo>
                  <a:cubicBezTo>
                    <a:pt x="256" y="1"/>
                    <a:pt x="220" y="21"/>
                    <a:pt x="193" y="63"/>
                  </a:cubicBezTo>
                  <a:cubicBezTo>
                    <a:pt x="87" y="241"/>
                    <a:pt x="33" y="443"/>
                    <a:pt x="10" y="648"/>
                  </a:cubicBezTo>
                  <a:cubicBezTo>
                    <a:pt x="1" y="728"/>
                    <a:pt x="70" y="783"/>
                    <a:pt x="148" y="783"/>
                  </a:cubicBezTo>
                  <a:cubicBezTo>
                    <a:pt x="163" y="783"/>
                    <a:pt x="179" y="781"/>
                    <a:pt x="195" y="777"/>
                  </a:cubicBezTo>
                  <a:cubicBezTo>
                    <a:pt x="389" y="722"/>
                    <a:pt x="541" y="206"/>
                    <a:pt x="407" y="59"/>
                  </a:cubicBezTo>
                  <a:cubicBezTo>
                    <a:pt x="372" y="21"/>
                    <a:pt x="33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121"/>
            <p:cNvSpPr/>
            <p:nvPr/>
          </p:nvSpPr>
          <p:spPr>
            <a:xfrm>
              <a:off x="2896382" y="3437181"/>
              <a:ext cx="19563" cy="24807"/>
            </a:xfrm>
            <a:custGeom>
              <a:avLst/>
              <a:gdLst/>
              <a:ahLst/>
              <a:cxnLst/>
              <a:rect l="l" t="t" r="r" b="b"/>
              <a:pathLst>
                <a:path w="567" h="719" extrusionOk="0">
                  <a:moveTo>
                    <a:pt x="394" y="0"/>
                  </a:moveTo>
                  <a:cubicBezTo>
                    <a:pt x="375" y="0"/>
                    <a:pt x="355" y="3"/>
                    <a:pt x="335" y="10"/>
                  </a:cubicBezTo>
                  <a:cubicBezTo>
                    <a:pt x="319" y="18"/>
                    <a:pt x="287" y="29"/>
                    <a:pt x="272" y="50"/>
                  </a:cubicBezTo>
                  <a:cubicBezTo>
                    <a:pt x="149" y="224"/>
                    <a:pt x="83" y="425"/>
                    <a:pt x="15" y="623"/>
                  </a:cubicBezTo>
                  <a:cubicBezTo>
                    <a:pt x="0" y="668"/>
                    <a:pt x="33" y="698"/>
                    <a:pt x="77" y="708"/>
                  </a:cubicBezTo>
                  <a:cubicBezTo>
                    <a:pt x="101" y="714"/>
                    <a:pt x="125" y="718"/>
                    <a:pt x="149" y="718"/>
                  </a:cubicBezTo>
                  <a:cubicBezTo>
                    <a:pt x="178" y="718"/>
                    <a:pt x="206" y="713"/>
                    <a:pt x="234" y="701"/>
                  </a:cubicBezTo>
                  <a:cubicBezTo>
                    <a:pt x="369" y="639"/>
                    <a:pt x="567" y="316"/>
                    <a:pt x="559" y="166"/>
                  </a:cubicBezTo>
                  <a:cubicBezTo>
                    <a:pt x="554" y="67"/>
                    <a:pt x="485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121"/>
            <p:cNvSpPr/>
            <p:nvPr/>
          </p:nvSpPr>
          <p:spPr>
            <a:xfrm>
              <a:off x="2799153" y="3467578"/>
              <a:ext cx="19045" cy="24531"/>
            </a:xfrm>
            <a:custGeom>
              <a:avLst/>
              <a:gdLst/>
              <a:ahLst/>
              <a:cxnLst/>
              <a:rect l="l" t="t" r="r" b="b"/>
              <a:pathLst>
                <a:path w="552" h="711" extrusionOk="0">
                  <a:moveTo>
                    <a:pt x="395" y="0"/>
                  </a:moveTo>
                  <a:cubicBezTo>
                    <a:pt x="358" y="0"/>
                    <a:pt x="315" y="18"/>
                    <a:pt x="270" y="53"/>
                  </a:cubicBezTo>
                  <a:cubicBezTo>
                    <a:pt x="128" y="165"/>
                    <a:pt x="1" y="474"/>
                    <a:pt x="44" y="604"/>
                  </a:cubicBezTo>
                  <a:cubicBezTo>
                    <a:pt x="68" y="673"/>
                    <a:pt x="120" y="711"/>
                    <a:pt x="181" y="711"/>
                  </a:cubicBezTo>
                  <a:cubicBezTo>
                    <a:pt x="209" y="711"/>
                    <a:pt x="239" y="703"/>
                    <a:pt x="270" y="687"/>
                  </a:cubicBezTo>
                  <a:cubicBezTo>
                    <a:pt x="400" y="617"/>
                    <a:pt x="551" y="295"/>
                    <a:pt x="524" y="147"/>
                  </a:cubicBezTo>
                  <a:cubicBezTo>
                    <a:pt x="507" y="51"/>
                    <a:pt x="459" y="0"/>
                    <a:pt x="3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121"/>
            <p:cNvSpPr/>
            <p:nvPr/>
          </p:nvSpPr>
          <p:spPr>
            <a:xfrm>
              <a:off x="2891655" y="3188106"/>
              <a:ext cx="16216" cy="24911"/>
            </a:xfrm>
            <a:custGeom>
              <a:avLst/>
              <a:gdLst/>
              <a:ahLst/>
              <a:cxnLst/>
              <a:rect l="l" t="t" r="r" b="b"/>
              <a:pathLst>
                <a:path w="470" h="722" extrusionOk="0">
                  <a:moveTo>
                    <a:pt x="291" y="0"/>
                  </a:moveTo>
                  <a:cubicBezTo>
                    <a:pt x="222" y="0"/>
                    <a:pt x="170" y="44"/>
                    <a:pt x="140" y="111"/>
                  </a:cubicBezTo>
                  <a:cubicBezTo>
                    <a:pt x="71" y="267"/>
                    <a:pt x="1" y="424"/>
                    <a:pt x="8" y="579"/>
                  </a:cubicBezTo>
                  <a:cubicBezTo>
                    <a:pt x="37" y="671"/>
                    <a:pt x="101" y="721"/>
                    <a:pt x="167" y="721"/>
                  </a:cubicBezTo>
                  <a:cubicBezTo>
                    <a:pt x="207" y="721"/>
                    <a:pt x="248" y="703"/>
                    <a:pt x="281" y="664"/>
                  </a:cubicBezTo>
                  <a:cubicBezTo>
                    <a:pt x="400" y="530"/>
                    <a:pt x="470" y="367"/>
                    <a:pt x="460" y="181"/>
                  </a:cubicBezTo>
                  <a:cubicBezTo>
                    <a:pt x="455" y="94"/>
                    <a:pt x="416" y="25"/>
                    <a:pt x="329" y="4"/>
                  </a:cubicBezTo>
                  <a:cubicBezTo>
                    <a:pt x="316" y="2"/>
                    <a:pt x="303" y="0"/>
                    <a:pt x="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121"/>
            <p:cNvSpPr/>
            <p:nvPr/>
          </p:nvSpPr>
          <p:spPr>
            <a:xfrm>
              <a:off x="2643373" y="2924643"/>
              <a:ext cx="14629" cy="26912"/>
            </a:xfrm>
            <a:custGeom>
              <a:avLst/>
              <a:gdLst/>
              <a:ahLst/>
              <a:cxnLst/>
              <a:rect l="l" t="t" r="r" b="b"/>
              <a:pathLst>
                <a:path w="424" h="780" extrusionOk="0">
                  <a:moveTo>
                    <a:pt x="195" y="1"/>
                  </a:moveTo>
                  <a:cubicBezTo>
                    <a:pt x="182" y="1"/>
                    <a:pt x="168" y="3"/>
                    <a:pt x="154" y="6"/>
                  </a:cubicBezTo>
                  <a:cubicBezTo>
                    <a:pt x="82" y="32"/>
                    <a:pt x="59" y="84"/>
                    <a:pt x="53" y="145"/>
                  </a:cubicBezTo>
                  <a:cubicBezTo>
                    <a:pt x="37" y="306"/>
                    <a:pt x="26" y="468"/>
                    <a:pt x="7" y="628"/>
                  </a:cubicBezTo>
                  <a:cubicBezTo>
                    <a:pt x="0" y="699"/>
                    <a:pt x="25" y="744"/>
                    <a:pt x="85" y="770"/>
                  </a:cubicBezTo>
                  <a:cubicBezTo>
                    <a:pt x="102" y="777"/>
                    <a:pt x="118" y="780"/>
                    <a:pt x="134" y="780"/>
                  </a:cubicBezTo>
                  <a:cubicBezTo>
                    <a:pt x="175" y="780"/>
                    <a:pt x="211" y="758"/>
                    <a:pt x="245" y="726"/>
                  </a:cubicBezTo>
                  <a:cubicBezTo>
                    <a:pt x="355" y="620"/>
                    <a:pt x="423" y="249"/>
                    <a:pt x="351" y="113"/>
                  </a:cubicBezTo>
                  <a:cubicBezTo>
                    <a:pt x="314" y="46"/>
                    <a:pt x="263" y="1"/>
                    <a:pt x="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121"/>
            <p:cNvSpPr/>
            <p:nvPr/>
          </p:nvSpPr>
          <p:spPr>
            <a:xfrm>
              <a:off x="2653344" y="2846459"/>
              <a:ext cx="16320" cy="25428"/>
            </a:xfrm>
            <a:custGeom>
              <a:avLst/>
              <a:gdLst/>
              <a:ahLst/>
              <a:cxnLst/>
              <a:rect l="l" t="t" r="r" b="b"/>
              <a:pathLst>
                <a:path w="473" h="737" extrusionOk="0">
                  <a:moveTo>
                    <a:pt x="309" y="0"/>
                  </a:moveTo>
                  <a:cubicBezTo>
                    <a:pt x="251" y="0"/>
                    <a:pt x="205" y="35"/>
                    <a:pt x="173" y="85"/>
                  </a:cubicBezTo>
                  <a:cubicBezTo>
                    <a:pt x="71" y="251"/>
                    <a:pt x="0" y="428"/>
                    <a:pt x="6" y="605"/>
                  </a:cubicBezTo>
                  <a:cubicBezTo>
                    <a:pt x="34" y="692"/>
                    <a:pt x="95" y="736"/>
                    <a:pt x="157" y="736"/>
                  </a:cubicBezTo>
                  <a:cubicBezTo>
                    <a:pt x="201" y="736"/>
                    <a:pt x="246" y="714"/>
                    <a:pt x="280" y="667"/>
                  </a:cubicBezTo>
                  <a:cubicBezTo>
                    <a:pt x="383" y="527"/>
                    <a:pt x="452" y="365"/>
                    <a:pt x="467" y="189"/>
                  </a:cubicBezTo>
                  <a:cubicBezTo>
                    <a:pt x="473" y="113"/>
                    <a:pt x="449" y="39"/>
                    <a:pt x="364" y="10"/>
                  </a:cubicBezTo>
                  <a:cubicBezTo>
                    <a:pt x="344" y="3"/>
                    <a:pt x="326" y="0"/>
                    <a:pt x="3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121"/>
            <p:cNvSpPr/>
            <p:nvPr/>
          </p:nvSpPr>
          <p:spPr>
            <a:xfrm>
              <a:off x="2864881" y="3063413"/>
              <a:ext cx="14353" cy="25083"/>
            </a:xfrm>
            <a:custGeom>
              <a:avLst/>
              <a:gdLst/>
              <a:ahLst/>
              <a:cxnLst/>
              <a:rect l="l" t="t" r="r" b="b"/>
              <a:pathLst>
                <a:path w="416" h="727" extrusionOk="0">
                  <a:moveTo>
                    <a:pt x="249" y="1"/>
                  </a:moveTo>
                  <a:cubicBezTo>
                    <a:pt x="190" y="1"/>
                    <a:pt x="130" y="23"/>
                    <a:pt x="100" y="81"/>
                  </a:cubicBezTo>
                  <a:cubicBezTo>
                    <a:pt x="19" y="242"/>
                    <a:pt x="1" y="417"/>
                    <a:pt x="7" y="595"/>
                  </a:cubicBezTo>
                  <a:cubicBezTo>
                    <a:pt x="8" y="659"/>
                    <a:pt x="55" y="701"/>
                    <a:pt x="116" y="719"/>
                  </a:cubicBezTo>
                  <a:cubicBezTo>
                    <a:pt x="133" y="724"/>
                    <a:pt x="150" y="727"/>
                    <a:pt x="166" y="727"/>
                  </a:cubicBezTo>
                  <a:cubicBezTo>
                    <a:pt x="215" y="727"/>
                    <a:pt x="258" y="705"/>
                    <a:pt x="285" y="661"/>
                  </a:cubicBezTo>
                  <a:cubicBezTo>
                    <a:pt x="380" y="496"/>
                    <a:pt x="416" y="314"/>
                    <a:pt x="399" y="160"/>
                  </a:cubicBezTo>
                  <a:cubicBezTo>
                    <a:pt x="369" y="60"/>
                    <a:pt x="334" y="5"/>
                    <a:pt x="262" y="1"/>
                  </a:cubicBezTo>
                  <a:cubicBezTo>
                    <a:pt x="258" y="1"/>
                    <a:pt x="253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121"/>
            <p:cNvSpPr/>
            <p:nvPr/>
          </p:nvSpPr>
          <p:spPr>
            <a:xfrm>
              <a:off x="2642683" y="3418549"/>
              <a:ext cx="21978" cy="23186"/>
            </a:xfrm>
            <a:custGeom>
              <a:avLst/>
              <a:gdLst/>
              <a:ahLst/>
              <a:cxnLst/>
              <a:rect l="l" t="t" r="r" b="b"/>
              <a:pathLst>
                <a:path w="637" h="672" extrusionOk="0">
                  <a:moveTo>
                    <a:pt x="167" y="0"/>
                  </a:moveTo>
                  <a:cubicBezTo>
                    <a:pt x="135" y="0"/>
                    <a:pt x="104" y="11"/>
                    <a:pt x="74" y="36"/>
                  </a:cubicBezTo>
                  <a:cubicBezTo>
                    <a:pt x="1" y="100"/>
                    <a:pt x="32" y="173"/>
                    <a:pt x="73" y="237"/>
                  </a:cubicBezTo>
                  <a:cubicBezTo>
                    <a:pt x="159" y="371"/>
                    <a:pt x="260" y="500"/>
                    <a:pt x="373" y="614"/>
                  </a:cubicBezTo>
                  <a:cubicBezTo>
                    <a:pt x="406" y="649"/>
                    <a:pt x="446" y="671"/>
                    <a:pt x="489" y="671"/>
                  </a:cubicBezTo>
                  <a:cubicBezTo>
                    <a:pt x="516" y="671"/>
                    <a:pt x="543" y="663"/>
                    <a:pt x="572" y="644"/>
                  </a:cubicBezTo>
                  <a:cubicBezTo>
                    <a:pt x="637" y="602"/>
                    <a:pt x="629" y="538"/>
                    <a:pt x="621" y="466"/>
                  </a:cubicBezTo>
                  <a:cubicBezTo>
                    <a:pt x="527" y="312"/>
                    <a:pt x="437" y="149"/>
                    <a:pt x="278" y="40"/>
                  </a:cubicBezTo>
                  <a:cubicBezTo>
                    <a:pt x="244" y="16"/>
                    <a:pt x="205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121"/>
            <p:cNvSpPr/>
            <p:nvPr/>
          </p:nvSpPr>
          <p:spPr>
            <a:xfrm>
              <a:off x="2695541" y="3609005"/>
              <a:ext cx="24980" cy="21392"/>
            </a:xfrm>
            <a:custGeom>
              <a:avLst/>
              <a:gdLst/>
              <a:ahLst/>
              <a:cxnLst/>
              <a:rect l="l" t="t" r="r" b="b"/>
              <a:pathLst>
                <a:path w="724" h="620" extrusionOk="0">
                  <a:moveTo>
                    <a:pt x="122" y="0"/>
                  </a:moveTo>
                  <a:cubicBezTo>
                    <a:pt x="93" y="0"/>
                    <a:pt x="65" y="10"/>
                    <a:pt x="43" y="34"/>
                  </a:cubicBezTo>
                  <a:cubicBezTo>
                    <a:pt x="1" y="81"/>
                    <a:pt x="22" y="130"/>
                    <a:pt x="47" y="170"/>
                  </a:cubicBezTo>
                  <a:cubicBezTo>
                    <a:pt x="155" y="344"/>
                    <a:pt x="297" y="486"/>
                    <a:pt x="472" y="589"/>
                  </a:cubicBezTo>
                  <a:cubicBezTo>
                    <a:pt x="505" y="608"/>
                    <a:pt x="540" y="620"/>
                    <a:pt x="576" y="620"/>
                  </a:cubicBezTo>
                  <a:cubicBezTo>
                    <a:pt x="607" y="620"/>
                    <a:pt x="638" y="611"/>
                    <a:pt x="667" y="591"/>
                  </a:cubicBezTo>
                  <a:cubicBezTo>
                    <a:pt x="724" y="559"/>
                    <a:pt x="694" y="505"/>
                    <a:pt x="684" y="432"/>
                  </a:cubicBezTo>
                  <a:cubicBezTo>
                    <a:pt x="556" y="258"/>
                    <a:pt x="408" y="78"/>
                    <a:pt x="166" y="7"/>
                  </a:cubicBezTo>
                  <a:cubicBezTo>
                    <a:pt x="151" y="3"/>
                    <a:pt x="136" y="0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121"/>
            <p:cNvSpPr/>
            <p:nvPr/>
          </p:nvSpPr>
          <p:spPr>
            <a:xfrm>
              <a:off x="2619532" y="3561115"/>
              <a:ext cx="20667" cy="22358"/>
            </a:xfrm>
            <a:custGeom>
              <a:avLst/>
              <a:gdLst/>
              <a:ahLst/>
              <a:cxnLst/>
              <a:rect l="l" t="t" r="r" b="b"/>
              <a:pathLst>
                <a:path w="599" h="648" extrusionOk="0">
                  <a:moveTo>
                    <a:pt x="171" y="1"/>
                  </a:moveTo>
                  <a:cubicBezTo>
                    <a:pt x="138" y="1"/>
                    <a:pt x="104" y="11"/>
                    <a:pt x="73" y="34"/>
                  </a:cubicBezTo>
                  <a:cubicBezTo>
                    <a:pt x="0" y="89"/>
                    <a:pt x="15" y="166"/>
                    <a:pt x="49" y="234"/>
                  </a:cubicBezTo>
                  <a:cubicBezTo>
                    <a:pt x="115" y="366"/>
                    <a:pt x="198" y="490"/>
                    <a:pt x="307" y="591"/>
                  </a:cubicBezTo>
                  <a:cubicBezTo>
                    <a:pt x="345" y="625"/>
                    <a:pt x="386" y="648"/>
                    <a:pt x="431" y="648"/>
                  </a:cubicBezTo>
                  <a:cubicBezTo>
                    <a:pt x="460" y="648"/>
                    <a:pt x="490" y="638"/>
                    <a:pt x="522" y="617"/>
                  </a:cubicBezTo>
                  <a:cubicBezTo>
                    <a:pt x="595" y="564"/>
                    <a:pt x="599" y="497"/>
                    <a:pt x="570" y="418"/>
                  </a:cubicBezTo>
                  <a:cubicBezTo>
                    <a:pt x="503" y="269"/>
                    <a:pt x="415" y="135"/>
                    <a:pt x="281" y="39"/>
                  </a:cubicBezTo>
                  <a:cubicBezTo>
                    <a:pt x="246" y="14"/>
                    <a:pt x="208" y="1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121"/>
            <p:cNvSpPr/>
            <p:nvPr/>
          </p:nvSpPr>
          <p:spPr>
            <a:xfrm>
              <a:off x="2511262" y="3138560"/>
              <a:ext cx="22668" cy="22323"/>
            </a:xfrm>
            <a:custGeom>
              <a:avLst/>
              <a:gdLst/>
              <a:ahLst/>
              <a:cxnLst/>
              <a:rect l="l" t="t" r="r" b="b"/>
              <a:pathLst>
                <a:path w="657" h="647" extrusionOk="0">
                  <a:moveTo>
                    <a:pt x="113" y="0"/>
                  </a:moveTo>
                  <a:cubicBezTo>
                    <a:pt x="89" y="0"/>
                    <a:pt x="65" y="8"/>
                    <a:pt x="44" y="27"/>
                  </a:cubicBezTo>
                  <a:cubicBezTo>
                    <a:pt x="8" y="63"/>
                    <a:pt x="0" y="103"/>
                    <a:pt x="20" y="150"/>
                  </a:cubicBezTo>
                  <a:cubicBezTo>
                    <a:pt x="122" y="324"/>
                    <a:pt x="226" y="495"/>
                    <a:pt x="396" y="613"/>
                  </a:cubicBezTo>
                  <a:cubicBezTo>
                    <a:pt x="428" y="635"/>
                    <a:pt x="460" y="646"/>
                    <a:pt x="492" y="646"/>
                  </a:cubicBezTo>
                  <a:cubicBezTo>
                    <a:pt x="529" y="646"/>
                    <a:pt x="565" y="631"/>
                    <a:pt x="598" y="600"/>
                  </a:cubicBezTo>
                  <a:cubicBezTo>
                    <a:pt x="651" y="550"/>
                    <a:pt x="657" y="481"/>
                    <a:pt x="619" y="423"/>
                  </a:cubicBezTo>
                  <a:cubicBezTo>
                    <a:pt x="508" y="251"/>
                    <a:pt x="366" y="108"/>
                    <a:pt x="182" y="18"/>
                  </a:cubicBezTo>
                  <a:cubicBezTo>
                    <a:pt x="160" y="8"/>
                    <a:pt x="136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121"/>
            <p:cNvSpPr/>
            <p:nvPr/>
          </p:nvSpPr>
          <p:spPr>
            <a:xfrm>
              <a:off x="2403441" y="3197732"/>
              <a:ext cx="21219" cy="23669"/>
            </a:xfrm>
            <a:custGeom>
              <a:avLst/>
              <a:gdLst/>
              <a:ahLst/>
              <a:cxnLst/>
              <a:rect l="l" t="t" r="r" b="b"/>
              <a:pathLst>
                <a:path w="615" h="686" extrusionOk="0">
                  <a:moveTo>
                    <a:pt x="126" y="1"/>
                  </a:moveTo>
                  <a:cubicBezTo>
                    <a:pt x="43" y="1"/>
                    <a:pt x="0" y="67"/>
                    <a:pt x="28" y="161"/>
                  </a:cubicBezTo>
                  <a:cubicBezTo>
                    <a:pt x="117" y="355"/>
                    <a:pt x="267" y="505"/>
                    <a:pt x="407" y="660"/>
                  </a:cubicBezTo>
                  <a:cubicBezTo>
                    <a:pt x="423" y="677"/>
                    <a:pt x="445" y="686"/>
                    <a:pt x="468" y="686"/>
                  </a:cubicBezTo>
                  <a:cubicBezTo>
                    <a:pt x="489" y="686"/>
                    <a:pt x="511" y="679"/>
                    <a:pt x="531" y="665"/>
                  </a:cubicBezTo>
                  <a:cubicBezTo>
                    <a:pt x="584" y="629"/>
                    <a:pt x="615" y="587"/>
                    <a:pt x="610" y="518"/>
                  </a:cubicBezTo>
                  <a:cubicBezTo>
                    <a:pt x="602" y="379"/>
                    <a:pt x="303" y="31"/>
                    <a:pt x="164" y="5"/>
                  </a:cubicBezTo>
                  <a:cubicBezTo>
                    <a:pt x="150" y="2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121"/>
            <p:cNvSpPr/>
            <p:nvPr/>
          </p:nvSpPr>
          <p:spPr>
            <a:xfrm>
              <a:off x="2755749" y="3210532"/>
              <a:ext cx="14733" cy="23048"/>
            </a:xfrm>
            <a:custGeom>
              <a:avLst/>
              <a:gdLst/>
              <a:ahLst/>
              <a:cxnLst/>
              <a:rect l="l" t="t" r="r" b="b"/>
              <a:pathLst>
                <a:path w="427" h="668" extrusionOk="0">
                  <a:moveTo>
                    <a:pt x="247" y="0"/>
                  </a:moveTo>
                  <a:cubicBezTo>
                    <a:pt x="180" y="0"/>
                    <a:pt x="134" y="46"/>
                    <a:pt x="101" y="110"/>
                  </a:cubicBezTo>
                  <a:cubicBezTo>
                    <a:pt x="45" y="226"/>
                    <a:pt x="10" y="350"/>
                    <a:pt x="4" y="480"/>
                  </a:cubicBezTo>
                  <a:cubicBezTo>
                    <a:pt x="0" y="596"/>
                    <a:pt x="58" y="668"/>
                    <a:pt x="146" y="668"/>
                  </a:cubicBezTo>
                  <a:cubicBezTo>
                    <a:pt x="162" y="668"/>
                    <a:pt x="179" y="665"/>
                    <a:pt x="196" y="661"/>
                  </a:cubicBezTo>
                  <a:cubicBezTo>
                    <a:pt x="241" y="653"/>
                    <a:pt x="279" y="619"/>
                    <a:pt x="303" y="575"/>
                  </a:cubicBezTo>
                  <a:cubicBezTo>
                    <a:pt x="367" y="458"/>
                    <a:pt x="412" y="334"/>
                    <a:pt x="421" y="199"/>
                  </a:cubicBezTo>
                  <a:cubicBezTo>
                    <a:pt x="427" y="104"/>
                    <a:pt x="385" y="36"/>
                    <a:pt x="292" y="7"/>
                  </a:cubicBezTo>
                  <a:cubicBezTo>
                    <a:pt x="276" y="2"/>
                    <a:pt x="26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121"/>
            <p:cNvSpPr/>
            <p:nvPr/>
          </p:nvSpPr>
          <p:spPr>
            <a:xfrm>
              <a:off x="2567019" y="3218813"/>
              <a:ext cx="21116" cy="23496"/>
            </a:xfrm>
            <a:custGeom>
              <a:avLst/>
              <a:gdLst/>
              <a:ahLst/>
              <a:cxnLst/>
              <a:rect l="l" t="t" r="r" b="b"/>
              <a:pathLst>
                <a:path w="612" h="681" extrusionOk="0">
                  <a:moveTo>
                    <a:pt x="159" y="1"/>
                  </a:moveTo>
                  <a:cubicBezTo>
                    <a:pt x="136" y="1"/>
                    <a:pt x="112" y="7"/>
                    <a:pt x="85" y="24"/>
                  </a:cubicBezTo>
                  <a:cubicBezTo>
                    <a:pt x="0" y="73"/>
                    <a:pt x="41" y="150"/>
                    <a:pt x="53" y="210"/>
                  </a:cubicBezTo>
                  <a:cubicBezTo>
                    <a:pt x="125" y="373"/>
                    <a:pt x="223" y="508"/>
                    <a:pt x="343" y="623"/>
                  </a:cubicBezTo>
                  <a:cubicBezTo>
                    <a:pt x="380" y="658"/>
                    <a:pt x="423" y="680"/>
                    <a:pt x="466" y="680"/>
                  </a:cubicBezTo>
                  <a:cubicBezTo>
                    <a:pt x="493" y="680"/>
                    <a:pt x="520" y="672"/>
                    <a:pt x="545" y="652"/>
                  </a:cubicBezTo>
                  <a:cubicBezTo>
                    <a:pt x="612" y="596"/>
                    <a:pt x="594" y="520"/>
                    <a:pt x="549" y="454"/>
                  </a:cubicBezTo>
                  <a:cubicBezTo>
                    <a:pt x="464" y="328"/>
                    <a:pt x="380" y="204"/>
                    <a:pt x="289" y="82"/>
                  </a:cubicBezTo>
                  <a:cubicBezTo>
                    <a:pt x="255" y="37"/>
                    <a:pt x="212" y="1"/>
                    <a:pt x="1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121"/>
            <p:cNvSpPr/>
            <p:nvPr/>
          </p:nvSpPr>
          <p:spPr>
            <a:xfrm>
              <a:off x="2641510" y="2818202"/>
              <a:ext cx="15457" cy="22530"/>
            </a:xfrm>
            <a:custGeom>
              <a:avLst/>
              <a:gdLst/>
              <a:ahLst/>
              <a:cxnLst/>
              <a:rect l="l" t="t" r="r" b="b"/>
              <a:pathLst>
                <a:path w="448" h="653" extrusionOk="0">
                  <a:moveTo>
                    <a:pt x="264" y="0"/>
                  </a:moveTo>
                  <a:cubicBezTo>
                    <a:pt x="208" y="0"/>
                    <a:pt x="160" y="31"/>
                    <a:pt x="126" y="82"/>
                  </a:cubicBezTo>
                  <a:cubicBezTo>
                    <a:pt x="40" y="212"/>
                    <a:pt x="0" y="360"/>
                    <a:pt x="18" y="516"/>
                  </a:cubicBezTo>
                  <a:cubicBezTo>
                    <a:pt x="27" y="598"/>
                    <a:pt x="68" y="653"/>
                    <a:pt x="144" y="653"/>
                  </a:cubicBezTo>
                  <a:cubicBezTo>
                    <a:pt x="161" y="653"/>
                    <a:pt x="181" y="650"/>
                    <a:pt x="202" y="644"/>
                  </a:cubicBezTo>
                  <a:cubicBezTo>
                    <a:pt x="252" y="630"/>
                    <a:pt x="289" y="596"/>
                    <a:pt x="311" y="552"/>
                  </a:cubicBezTo>
                  <a:cubicBezTo>
                    <a:pt x="360" y="445"/>
                    <a:pt x="407" y="336"/>
                    <a:pt x="429" y="219"/>
                  </a:cubicBezTo>
                  <a:cubicBezTo>
                    <a:pt x="447" y="130"/>
                    <a:pt x="425" y="50"/>
                    <a:pt x="331" y="14"/>
                  </a:cubicBezTo>
                  <a:cubicBezTo>
                    <a:pt x="308" y="5"/>
                    <a:pt x="286" y="0"/>
                    <a:pt x="2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121"/>
            <p:cNvSpPr/>
            <p:nvPr/>
          </p:nvSpPr>
          <p:spPr>
            <a:xfrm>
              <a:off x="2595690" y="3509395"/>
              <a:ext cx="19770" cy="20563"/>
            </a:xfrm>
            <a:custGeom>
              <a:avLst/>
              <a:gdLst/>
              <a:ahLst/>
              <a:cxnLst/>
              <a:rect l="l" t="t" r="r" b="b"/>
              <a:pathLst>
                <a:path w="573" h="596" extrusionOk="0">
                  <a:moveTo>
                    <a:pt x="142" y="1"/>
                  </a:moveTo>
                  <a:cubicBezTo>
                    <a:pt x="111" y="1"/>
                    <a:pt x="79" y="12"/>
                    <a:pt x="51" y="38"/>
                  </a:cubicBezTo>
                  <a:cubicBezTo>
                    <a:pt x="0" y="86"/>
                    <a:pt x="7" y="144"/>
                    <a:pt x="22" y="216"/>
                  </a:cubicBezTo>
                  <a:cubicBezTo>
                    <a:pt x="108" y="348"/>
                    <a:pt x="207" y="482"/>
                    <a:pt x="354" y="570"/>
                  </a:cubicBezTo>
                  <a:cubicBezTo>
                    <a:pt x="380" y="585"/>
                    <a:pt x="406" y="595"/>
                    <a:pt x="433" y="595"/>
                  </a:cubicBezTo>
                  <a:cubicBezTo>
                    <a:pt x="457" y="595"/>
                    <a:pt x="482" y="587"/>
                    <a:pt x="505" y="566"/>
                  </a:cubicBezTo>
                  <a:cubicBezTo>
                    <a:pt x="556" y="522"/>
                    <a:pt x="572" y="470"/>
                    <a:pt x="546" y="407"/>
                  </a:cubicBezTo>
                  <a:cubicBezTo>
                    <a:pt x="475" y="252"/>
                    <a:pt x="373" y="119"/>
                    <a:pt x="229" y="29"/>
                  </a:cubicBezTo>
                  <a:cubicBezTo>
                    <a:pt x="203" y="11"/>
                    <a:pt x="173" y="1"/>
                    <a:pt x="1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121"/>
            <p:cNvSpPr/>
            <p:nvPr/>
          </p:nvSpPr>
          <p:spPr>
            <a:xfrm>
              <a:off x="2823132" y="3153465"/>
              <a:ext cx="14284" cy="23255"/>
            </a:xfrm>
            <a:custGeom>
              <a:avLst/>
              <a:gdLst/>
              <a:ahLst/>
              <a:cxnLst/>
              <a:rect l="l" t="t" r="r" b="b"/>
              <a:pathLst>
                <a:path w="414" h="674" extrusionOk="0">
                  <a:moveTo>
                    <a:pt x="246" y="0"/>
                  </a:moveTo>
                  <a:cubicBezTo>
                    <a:pt x="180" y="0"/>
                    <a:pt x="138" y="45"/>
                    <a:pt x="111" y="103"/>
                  </a:cubicBezTo>
                  <a:cubicBezTo>
                    <a:pt x="53" y="229"/>
                    <a:pt x="27" y="366"/>
                    <a:pt x="8" y="500"/>
                  </a:cubicBezTo>
                  <a:cubicBezTo>
                    <a:pt x="0" y="563"/>
                    <a:pt x="17" y="629"/>
                    <a:pt x="89" y="659"/>
                  </a:cubicBezTo>
                  <a:cubicBezTo>
                    <a:pt x="111" y="669"/>
                    <a:pt x="133" y="674"/>
                    <a:pt x="154" y="674"/>
                  </a:cubicBezTo>
                  <a:cubicBezTo>
                    <a:pt x="197" y="674"/>
                    <a:pt x="235" y="654"/>
                    <a:pt x="261" y="616"/>
                  </a:cubicBezTo>
                  <a:cubicBezTo>
                    <a:pt x="357" y="472"/>
                    <a:pt x="413" y="310"/>
                    <a:pt x="383" y="132"/>
                  </a:cubicBezTo>
                  <a:cubicBezTo>
                    <a:pt x="365" y="63"/>
                    <a:pt x="335" y="7"/>
                    <a:pt x="258" y="1"/>
                  </a:cubicBezTo>
                  <a:cubicBezTo>
                    <a:pt x="254" y="1"/>
                    <a:pt x="25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121"/>
            <p:cNvSpPr/>
            <p:nvPr/>
          </p:nvSpPr>
          <p:spPr>
            <a:xfrm>
              <a:off x="2476794" y="2853498"/>
              <a:ext cx="17251" cy="19425"/>
            </a:xfrm>
            <a:custGeom>
              <a:avLst/>
              <a:gdLst/>
              <a:ahLst/>
              <a:cxnLst/>
              <a:rect l="l" t="t" r="r" b="b"/>
              <a:pathLst>
                <a:path w="500" h="563" extrusionOk="0">
                  <a:moveTo>
                    <a:pt x="167" y="1"/>
                  </a:moveTo>
                  <a:cubicBezTo>
                    <a:pt x="141" y="1"/>
                    <a:pt x="114" y="10"/>
                    <a:pt x="88" y="29"/>
                  </a:cubicBezTo>
                  <a:cubicBezTo>
                    <a:pt x="0" y="92"/>
                    <a:pt x="10" y="181"/>
                    <a:pt x="43" y="293"/>
                  </a:cubicBezTo>
                  <a:cubicBezTo>
                    <a:pt x="72" y="382"/>
                    <a:pt x="139" y="470"/>
                    <a:pt x="240" y="531"/>
                  </a:cubicBezTo>
                  <a:cubicBezTo>
                    <a:pt x="271" y="550"/>
                    <a:pt x="304" y="562"/>
                    <a:pt x="336" y="562"/>
                  </a:cubicBezTo>
                  <a:cubicBezTo>
                    <a:pt x="365" y="562"/>
                    <a:pt x="393" y="553"/>
                    <a:pt x="420" y="531"/>
                  </a:cubicBezTo>
                  <a:cubicBezTo>
                    <a:pt x="484" y="482"/>
                    <a:pt x="499" y="419"/>
                    <a:pt x="468" y="347"/>
                  </a:cubicBezTo>
                  <a:cubicBezTo>
                    <a:pt x="421" y="233"/>
                    <a:pt x="348" y="133"/>
                    <a:pt x="263" y="45"/>
                  </a:cubicBezTo>
                  <a:cubicBezTo>
                    <a:pt x="236" y="16"/>
                    <a:pt x="202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121"/>
            <p:cNvSpPr/>
            <p:nvPr/>
          </p:nvSpPr>
          <p:spPr>
            <a:xfrm>
              <a:off x="2586513" y="3104954"/>
              <a:ext cx="18390" cy="18493"/>
            </a:xfrm>
            <a:custGeom>
              <a:avLst/>
              <a:gdLst/>
              <a:ahLst/>
              <a:cxnLst/>
              <a:rect l="l" t="t" r="r" b="b"/>
              <a:pathLst>
                <a:path w="533" h="536" extrusionOk="0">
                  <a:moveTo>
                    <a:pt x="149" y="0"/>
                  </a:moveTo>
                  <a:cubicBezTo>
                    <a:pt x="119" y="0"/>
                    <a:pt x="91" y="10"/>
                    <a:pt x="64" y="30"/>
                  </a:cubicBezTo>
                  <a:cubicBezTo>
                    <a:pt x="0" y="74"/>
                    <a:pt x="11" y="138"/>
                    <a:pt x="20" y="165"/>
                  </a:cubicBezTo>
                  <a:cubicBezTo>
                    <a:pt x="80" y="339"/>
                    <a:pt x="173" y="435"/>
                    <a:pt x="293" y="511"/>
                  </a:cubicBezTo>
                  <a:cubicBezTo>
                    <a:pt x="320" y="527"/>
                    <a:pt x="347" y="536"/>
                    <a:pt x="374" y="536"/>
                  </a:cubicBezTo>
                  <a:cubicBezTo>
                    <a:pt x="408" y="536"/>
                    <a:pt x="440" y="523"/>
                    <a:pt x="470" y="494"/>
                  </a:cubicBezTo>
                  <a:cubicBezTo>
                    <a:pt x="531" y="439"/>
                    <a:pt x="533" y="372"/>
                    <a:pt x="498" y="307"/>
                  </a:cubicBezTo>
                  <a:cubicBezTo>
                    <a:pt x="438" y="193"/>
                    <a:pt x="354" y="97"/>
                    <a:pt x="242" y="30"/>
                  </a:cubicBezTo>
                  <a:cubicBezTo>
                    <a:pt x="211" y="10"/>
                    <a:pt x="179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121"/>
            <p:cNvSpPr/>
            <p:nvPr/>
          </p:nvSpPr>
          <p:spPr>
            <a:xfrm>
              <a:off x="2766065" y="2893590"/>
              <a:ext cx="12766" cy="22013"/>
            </a:xfrm>
            <a:custGeom>
              <a:avLst/>
              <a:gdLst/>
              <a:ahLst/>
              <a:cxnLst/>
              <a:rect l="l" t="t" r="r" b="b"/>
              <a:pathLst>
                <a:path w="370" h="638" extrusionOk="0">
                  <a:moveTo>
                    <a:pt x="203" y="1"/>
                  </a:moveTo>
                  <a:cubicBezTo>
                    <a:pt x="152" y="1"/>
                    <a:pt x="114" y="26"/>
                    <a:pt x="93" y="71"/>
                  </a:cubicBezTo>
                  <a:cubicBezTo>
                    <a:pt x="28" y="216"/>
                    <a:pt x="0" y="371"/>
                    <a:pt x="26" y="531"/>
                  </a:cubicBezTo>
                  <a:cubicBezTo>
                    <a:pt x="35" y="588"/>
                    <a:pt x="71" y="628"/>
                    <a:pt x="134" y="636"/>
                  </a:cubicBezTo>
                  <a:cubicBezTo>
                    <a:pt x="141" y="637"/>
                    <a:pt x="149" y="638"/>
                    <a:pt x="156" y="638"/>
                  </a:cubicBezTo>
                  <a:cubicBezTo>
                    <a:pt x="203" y="638"/>
                    <a:pt x="239" y="614"/>
                    <a:pt x="259" y="575"/>
                  </a:cubicBezTo>
                  <a:cubicBezTo>
                    <a:pt x="336" y="436"/>
                    <a:pt x="370" y="286"/>
                    <a:pt x="343" y="124"/>
                  </a:cubicBezTo>
                  <a:cubicBezTo>
                    <a:pt x="325" y="63"/>
                    <a:pt x="298" y="15"/>
                    <a:pt x="228" y="3"/>
                  </a:cubicBezTo>
                  <a:cubicBezTo>
                    <a:pt x="219" y="1"/>
                    <a:pt x="211" y="1"/>
                    <a:pt x="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121"/>
            <p:cNvSpPr/>
            <p:nvPr/>
          </p:nvSpPr>
          <p:spPr>
            <a:xfrm>
              <a:off x="2783385" y="2848081"/>
              <a:ext cx="15354" cy="19942"/>
            </a:xfrm>
            <a:custGeom>
              <a:avLst/>
              <a:gdLst/>
              <a:ahLst/>
              <a:cxnLst/>
              <a:rect l="l" t="t" r="r" b="b"/>
              <a:pathLst>
                <a:path w="445" h="578" extrusionOk="0">
                  <a:moveTo>
                    <a:pt x="218" y="1"/>
                  </a:moveTo>
                  <a:cubicBezTo>
                    <a:pt x="166" y="1"/>
                    <a:pt x="115" y="30"/>
                    <a:pt x="85" y="86"/>
                  </a:cubicBezTo>
                  <a:cubicBezTo>
                    <a:pt x="24" y="202"/>
                    <a:pt x="1" y="330"/>
                    <a:pt x="18" y="459"/>
                  </a:cubicBezTo>
                  <a:cubicBezTo>
                    <a:pt x="27" y="540"/>
                    <a:pt x="73" y="577"/>
                    <a:pt x="139" y="577"/>
                  </a:cubicBezTo>
                  <a:cubicBezTo>
                    <a:pt x="159" y="577"/>
                    <a:pt x="181" y="574"/>
                    <a:pt x="204" y="567"/>
                  </a:cubicBezTo>
                  <a:cubicBezTo>
                    <a:pt x="360" y="516"/>
                    <a:pt x="445" y="176"/>
                    <a:pt x="332" y="54"/>
                  </a:cubicBezTo>
                  <a:cubicBezTo>
                    <a:pt x="299" y="18"/>
                    <a:pt x="258" y="1"/>
                    <a:pt x="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121"/>
            <p:cNvSpPr/>
            <p:nvPr/>
          </p:nvSpPr>
          <p:spPr>
            <a:xfrm>
              <a:off x="2561222" y="3509568"/>
              <a:ext cx="18148" cy="19011"/>
            </a:xfrm>
            <a:custGeom>
              <a:avLst/>
              <a:gdLst/>
              <a:ahLst/>
              <a:cxnLst/>
              <a:rect l="l" t="t" r="r" b="b"/>
              <a:pathLst>
                <a:path w="526" h="551" extrusionOk="0">
                  <a:moveTo>
                    <a:pt x="149" y="1"/>
                  </a:moveTo>
                  <a:cubicBezTo>
                    <a:pt x="116" y="1"/>
                    <a:pt x="83" y="14"/>
                    <a:pt x="52" y="37"/>
                  </a:cubicBezTo>
                  <a:cubicBezTo>
                    <a:pt x="0" y="78"/>
                    <a:pt x="0" y="137"/>
                    <a:pt x="31" y="227"/>
                  </a:cubicBezTo>
                  <a:cubicBezTo>
                    <a:pt x="96" y="333"/>
                    <a:pt x="192" y="447"/>
                    <a:pt x="323" y="529"/>
                  </a:cubicBezTo>
                  <a:cubicBezTo>
                    <a:pt x="345" y="543"/>
                    <a:pt x="368" y="550"/>
                    <a:pt x="391" y="550"/>
                  </a:cubicBezTo>
                  <a:cubicBezTo>
                    <a:pt x="420" y="550"/>
                    <a:pt x="449" y="539"/>
                    <a:pt x="473" y="517"/>
                  </a:cubicBezTo>
                  <a:cubicBezTo>
                    <a:pt x="523" y="472"/>
                    <a:pt x="526" y="408"/>
                    <a:pt x="497" y="355"/>
                  </a:cubicBezTo>
                  <a:cubicBezTo>
                    <a:pt x="431" y="235"/>
                    <a:pt x="349" y="123"/>
                    <a:pt x="241" y="36"/>
                  </a:cubicBezTo>
                  <a:cubicBezTo>
                    <a:pt x="212" y="12"/>
                    <a:pt x="180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121"/>
            <p:cNvSpPr/>
            <p:nvPr/>
          </p:nvSpPr>
          <p:spPr>
            <a:xfrm>
              <a:off x="2552631" y="2982952"/>
              <a:ext cx="19287" cy="18631"/>
            </a:xfrm>
            <a:custGeom>
              <a:avLst/>
              <a:gdLst/>
              <a:ahLst/>
              <a:cxnLst/>
              <a:rect l="l" t="t" r="r" b="b"/>
              <a:pathLst>
                <a:path w="559" h="540" extrusionOk="0">
                  <a:moveTo>
                    <a:pt x="128" y="1"/>
                  </a:moveTo>
                  <a:cubicBezTo>
                    <a:pt x="100" y="1"/>
                    <a:pt x="72" y="10"/>
                    <a:pt x="46" y="31"/>
                  </a:cubicBezTo>
                  <a:cubicBezTo>
                    <a:pt x="1" y="73"/>
                    <a:pt x="25" y="131"/>
                    <a:pt x="40" y="179"/>
                  </a:cubicBezTo>
                  <a:cubicBezTo>
                    <a:pt x="98" y="318"/>
                    <a:pt x="201" y="415"/>
                    <a:pt x="313" y="505"/>
                  </a:cubicBezTo>
                  <a:cubicBezTo>
                    <a:pt x="340" y="528"/>
                    <a:pt x="370" y="539"/>
                    <a:pt x="401" y="539"/>
                  </a:cubicBezTo>
                  <a:cubicBezTo>
                    <a:pt x="431" y="539"/>
                    <a:pt x="462" y="528"/>
                    <a:pt x="489" y="505"/>
                  </a:cubicBezTo>
                  <a:cubicBezTo>
                    <a:pt x="550" y="456"/>
                    <a:pt x="559" y="383"/>
                    <a:pt x="518" y="318"/>
                  </a:cubicBezTo>
                  <a:cubicBezTo>
                    <a:pt x="440" y="197"/>
                    <a:pt x="340" y="96"/>
                    <a:pt x="213" y="25"/>
                  </a:cubicBezTo>
                  <a:cubicBezTo>
                    <a:pt x="186" y="10"/>
                    <a:pt x="157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121"/>
            <p:cNvSpPr/>
            <p:nvPr/>
          </p:nvSpPr>
          <p:spPr>
            <a:xfrm>
              <a:off x="2531860" y="3021250"/>
              <a:ext cx="19839" cy="17217"/>
            </a:xfrm>
            <a:custGeom>
              <a:avLst/>
              <a:gdLst/>
              <a:ahLst/>
              <a:cxnLst/>
              <a:rect l="l" t="t" r="r" b="b"/>
              <a:pathLst>
                <a:path w="575" h="499" extrusionOk="0">
                  <a:moveTo>
                    <a:pt x="128" y="0"/>
                  </a:moveTo>
                  <a:cubicBezTo>
                    <a:pt x="45" y="0"/>
                    <a:pt x="0" y="71"/>
                    <a:pt x="34" y="195"/>
                  </a:cubicBezTo>
                  <a:cubicBezTo>
                    <a:pt x="100" y="325"/>
                    <a:pt x="232" y="432"/>
                    <a:pt x="397" y="491"/>
                  </a:cubicBezTo>
                  <a:cubicBezTo>
                    <a:pt x="410" y="496"/>
                    <a:pt x="424" y="498"/>
                    <a:pt x="437" y="498"/>
                  </a:cubicBezTo>
                  <a:cubicBezTo>
                    <a:pt x="518" y="498"/>
                    <a:pt x="574" y="407"/>
                    <a:pt x="529" y="321"/>
                  </a:cubicBezTo>
                  <a:cubicBezTo>
                    <a:pt x="455" y="181"/>
                    <a:pt x="351" y="59"/>
                    <a:pt x="191" y="11"/>
                  </a:cubicBezTo>
                  <a:cubicBezTo>
                    <a:pt x="169" y="4"/>
                    <a:pt x="148" y="0"/>
                    <a:pt x="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121"/>
            <p:cNvSpPr/>
            <p:nvPr/>
          </p:nvSpPr>
          <p:spPr>
            <a:xfrm>
              <a:off x="2451745" y="2817339"/>
              <a:ext cx="18907" cy="18148"/>
            </a:xfrm>
            <a:custGeom>
              <a:avLst/>
              <a:gdLst/>
              <a:ahLst/>
              <a:cxnLst/>
              <a:rect l="l" t="t" r="r" b="b"/>
              <a:pathLst>
                <a:path w="548" h="526" extrusionOk="0">
                  <a:moveTo>
                    <a:pt x="154" y="0"/>
                  </a:moveTo>
                  <a:cubicBezTo>
                    <a:pt x="129" y="0"/>
                    <a:pt x="104" y="7"/>
                    <a:pt x="77" y="24"/>
                  </a:cubicBezTo>
                  <a:cubicBezTo>
                    <a:pt x="1" y="72"/>
                    <a:pt x="23" y="140"/>
                    <a:pt x="52" y="225"/>
                  </a:cubicBezTo>
                  <a:cubicBezTo>
                    <a:pt x="97" y="330"/>
                    <a:pt x="179" y="427"/>
                    <a:pt x="288" y="495"/>
                  </a:cubicBezTo>
                  <a:cubicBezTo>
                    <a:pt x="319" y="515"/>
                    <a:pt x="352" y="525"/>
                    <a:pt x="385" y="525"/>
                  </a:cubicBezTo>
                  <a:cubicBezTo>
                    <a:pt x="420" y="525"/>
                    <a:pt x="454" y="513"/>
                    <a:pt x="484" y="489"/>
                  </a:cubicBezTo>
                  <a:cubicBezTo>
                    <a:pt x="548" y="439"/>
                    <a:pt x="512" y="363"/>
                    <a:pt x="480" y="314"/>
                  </a:cubicBezTo>
                  <a:cubicBezTo>
                    <a:pt x="417" y="221"/>
                    <a:pt x="344" y="134"/>
                    <a:pt x="266" y="54"/>
                  </a:cubicBezTo>
                  <a:cubicBezTo>
                    <a:pt x="235" y="21"/>
                    <a:pt x="196" y="0"/>
                    <a:pt x="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121"/>
            <p:cNvSpPr/>
            <p:nvPr/>
          </p:nvSpPr>
          <p:spPr>
            <a:xfrm>
              <a:off x="2758785" y="2787218"/>
              <a:ext cx="8971" cy="25497"/>
            </a:xfrm>
            <a:custGeom>
              <a:avLst/>
              <a:gdLst/>
              <a:ahLst/>
              <a:cxnLst/>
              <a:rect l="l" t="t" r="r" b="b"/>
              <a:pathLst>
                <a:path w="260" h="739" extrusionOk="0">
                  <a:moveTo>
                    <a:pt x="120" y="1"/>
                  </a:moveTo>
                  <a:cubicBezTo>
                    <a:pt x="118" y="1"/>
                    <a:pt x="117" y="1"/>
                    <a:pt x="115" y="1"/>
                  </a:cubicBezTo>
                  <a:cubicBezTo>
                    <a:pt x="18" y="4"/>
                    <a:pt x="0" y="76"/>
                    <a:pt x="3" y="158"/>
                  </a:cubicBezTo>
                  <a:cubicBezTo>
                    <a:pt x="7" y="328"/>
                    <a:pt x="17" y="499"/>
                    <a:pt x="21" y="643"/>
                  </a:cubicBezTo>
                  <a:cubicBezTo>
                    <a:pt x="33" y="708"/>
                    <a:pt x="49" y="737"/>
                    <a:pt x="90" y="738"/>
                  </a:cubicBezTo>
                  <a:cubicBezTo>
                    <a:pt x="92" y="739"/>
                    <a:pt x="94" y="739"/>
                    <a:pt x="96" y="739"/>
                  </a:cubicBezTo>
                  <a:cubicBezTo>
                    <a:pt x="125" y="739"/>
                    <a:pt x="151" y="722"/>
                    <a:pt x="156" y="690"/>
                  </a:cubicBezTo>
                  <a:cubicBezTo>
                    <a:pt x="193" y="509"/>
                    <a:pt x="259" y="331"/>
                    <a:pt x="234" y="139"/>
                  </a:cubicBezTo>
                  <a:cubicBezTo>
                    <a:pt x="225" y="67"/>
                    <a:pt x="205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121"/>
            <p:cNvSpPr/>
            <p:nvPr/>
          </p:nvSpPr>
          <p:spPr>
            <a:xfrm>
              <a:off x="2532619" y="3049543"/>
              <a:ext cx="17458" cy="20011"/>
            </a:xfrm>
            <a:custGeom>
              <a:avLst/>
              <a:gdLst/>
              <a:ahLst/>
              <a:cxnLst/>
              <a:rect l="l" t="t" r="r" b="b"/>
              <a:pathLst>
                <a:path w="506" h="580" extrusionOk="0">
                  <a:moveTo>
                    <a:pt x="88" y="1"/>
                  </a:moveTo>
                  <a:cubicBezTo>
                    <a:pt x="73" y="1"/>
                    <a:pt x="58" y="6"/>
                    <a:pt x="42" y="18"/>
                  </a:cubicBezTo>
                  <a:cubicBezTo>
                    <a:pt x="0" y="50"/>
                    <a:pt x="17" y="95"/>
                    <a:pt x="45" y="173"/>
                  </a:cubicBezTo>
                  <a:cubicBezTo>
                    <a:pt x="109" y="284"/>
                    <a:pt x="197" y="427"/>
                    <a:pt x="313" y="546"/>
                  </a:cubicBezTo>
                  <a:cubicBezTo>
                    <a:pt x="336" y="569"/>
                    <a:pt x="362" y="580"/>
                    <a:pt x="389" y="580"/>
                  </a:cubicBezTo>
                  <a:cubicBezTo>
                    <a:pt x="409" y="580"/>
                    <a:pt x="429" y="574"/>
                    <a:pt x="449" y="562"/>
                  </a:cubicBezTo>
                  <a:cubicBezTo>
                    <a:pt x="498" y="532"/>
                    <a:pt x="505" y="474"/>
                    <a:pt x="483" y="432"/>
                  </a:cubicBezTo>
                  <a:cubicBezTo>
                    <a:pt x="401" y="273"/>
                    <a:pt x="294" y="133"/>
                    <a:pt x="151" y="25"/>
                  </a:cubicBezTo>
                  <a:cubicBezTo>
                    <a:pt x="131" y="11"/>
                    <a:pt x="110" y="1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121"/>
            <p:cNvSpPr/>
            <p:nvPr/>
          </p:nvSpPr>
          <p:spPr>
            <a:xfrm>
              <a:off x="2646099" y="3549832"/>
              <a:ext cx="15250" cy="16354"/>
            </a:xfrm>
            <a:custGeom>
              <a:avLst/>
              <a:gdLst/>
              <a:ahLst/>
              <a:cxnLst/>
              <a:rect l="l" t="t" r="r" b="b"/>
              <a:pathLst>
                <a:path w="442" h="474" extrusionOk="0">
                  <a:moveTo>
                    <a:pt x="159" y="0"/>
                  </a:moveTo>
                  <a:cubicBezTo>
                    <a:pt x="143" y="0"/>
                    <a:pt x="128" y="3"/>
                    <a:pt x="113" y="8"/>
                  </a:cubicBezTo>
                  <a:cubicBezTo>
                    <a:pt x="0" y="49"/>
                    <a:pt x="10" y="134"/>
                    <a:pt x="41" y="225"/>
                  </a:cubicBezTo>
                  <a:cubicBezTo>
                    <a:pt x="87" y="368"/>
                    <a:pt x="198" y="474"/>
                    <a:pt x="294" y="474"/>
                  </a:cubicBezTo>
                  <a:cubicBezTo>
                    <a:pt x="312" y="474"/>
                    <a:pt x="328" y="470"/>
                    <a:pt x="344" y="463"/>
                  </a:cubicBezTo>
                  <a:cubicBezTo>
                    <a:pt x="438" y="420"/>
                    <a:pt x="442" y="336"/>
                    <a:pt x="414" y="249"/>
                  </a:cubicBezTo>
                  <a:cubicBezTo>
                    <a:pt x="369" y="103"/>
                    <a:pt x="258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121"/>
            <p:cNvSpPr/>
            <p:nvPr/>
          </p:nvSpPr>
          <p:spPr>
            <a:xfrm>
              <a:off x="2755507" y="2857500"/>
              <a:ext cx="11524" cy="19425"/>
            </a:xfrm>
            <a:custGeom>
              <a:avLst/>
              <a:gdLst/>
              <a:ahLst/>
              <a:cxnLst/>
              <a:rect l="l" t="t" r="r" b="b"/>
              <a:pathLst>
                <a:path w="334" h="563" extrusionOk="0">
                  <a:moveTo>
                    <a:pt x="177" y="0"/>
                  </a:moveTo>
                  <a:cubicBezTo>
                    <a:pt x="123" y="0"/>
                    <a:pt x="85" y="28"/>
                    <a:pt x="65" y="72"/>
                  </a:cubicBezTo>
                  <a:cubicBezTo>
                    <a:pt x="8" y="197"/>
                    <a:pt x="1" y="330"/>
                    <a:pt x="8" y="450"/>
                  </a:cubicBezTo>
                  <a:cubicBezTo>
                    <a:pt x="31" y="510"/>
                    <a:pt x="56" y="552"/>
                    <a:pt x="112" y="561"/>
                  </a:cubicBezTo>
                  <a:cubicBezTo>
                    <a:pt x="120" y="562"/>
                    <a:pt x="128" y="563"/>
                    <a:pt x="136" y="563"/>
                  </a:cubicBezTo>
                  <a:cubicBezTo>
                    <a:pt x="181" y="563"/>
                    <a:pt x="217" y="539"/>
                    <a:pt x="236" y="499"/>
                  </a:cubicBezTo>
                  <a:cubicBezTo>
                    <a:pt x="298" y="373"/>
                    <a:pt x="334" y="240"/>
                    <a:pt x="296" y="100"/>
                  </a:cubicBezTo>
                  <a:cubicBezTo>
                    <a:pt x="281" y="45"/>
                    <a:pt x="249" y="3"/>
                    <a:pt x="184" y="0"/>
                  </a:cubicBezTo>
                  <a:cubicBezTo>
                    <a:pt x="182" y="0"/>
                    <a:pt x="179" y="0"/>
                    <a:pt x="1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121"/>
            <p:cNvSpPr/>
            <p:nvPr/>
          </p:nvSpPr>
          <p:spPr>
            <a:xfrm>
              <a:off x="2728146" y="3014867"/>
              <a:ext cx="14940" cy="17320"/>
            </a:xfrm>
            <a:custGeom>
              <a:avLst/>
              <a:gdLst/>
              <a:ahLst/>
              <a:cxnLst/>
              <a:rect l="l" t="t" r="r" b="b"/>
              <a:pathLst>
                <a:path w="433" h="502" extrusionOk="0">
                  <a:moveTo>
                    <a:pt x="290" y="1"/>
                  </a:moveTo>
                  <a:cubicBezTo>
                    <a:pt x="273" y="1"/>
                    <a:pt x="254" y="4"/>
                    <a:pt x="235" y="9"/>
                  </a:cubicBezTo>
                  <a:cubicBezTo>
                    <a:pt x="74" y="62"/>
                    <a:pt x="1" y="328"/>
                    <a:pt x="104" y="447"/>
                  </a:cubicBezTo>
                  <a:cubicBezTo>
                    <a:pt x="136" y="485"/>
                    <a:pt x="172" y="501"/>
                    <a:pt x="207" y="501"/>
                  </a:cubicBezTo>
                  <a:cubicBezTo>
                    <a:pt x="246" y="501"/>
                    <a:pt x="282" y="482"/>
                    <a:pt x="309" y="448"/>
                  </a:cubicBezTo>
                  <a:cubicBezTo>
                    <a:pt x="391" y="354"/>
                    <a:pt x="432" y="236"/>
                    <a:pt x="403" y="107"/>
                  </a:cubicBezTo>
                  <a:cubicBezTo>
                    <a:pt x="386" y="32"/>
                    <a:pt x="345" y="1"/>
                    <a:pt x="2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121"/>
            <p:cNvSpPr/>
            <p:nvPr/>
          </p:nvSpPr>
          <p:spPr>
            <a:xfrm>
              <a:off x="2545696" y="3350027"/>
              <a:ext cx="15699" cy="15181"/>
            </a:xfrm>
            <a:custGeom>
              <a:avLst/>
              <a:gdLst/>
              <a:ahLst/>
              <a:cxnLst/>
              <a:rect l="l" t="t" r="r" b="b"/>
              <a:pathLst>
                <a:path w="455" h="440" extrusionOk="0">
                  <a:moveTo>
                    <a:pt x="121" y="1"/>
                  </a:moveTo>
                  <a:cubicBezTo>
                    <a:pt x="111" y="1"/>
                    <a:pt x="101" y="2"/>
                    <a:pt x="92" y="5"/>
                  </a:cubicBezTo>
                  <a:cubicBezTo>
                    <a:pt x="5" y="30"/>
                    <a:pt x="0" y="95"/>
                    <a:pt x="11" y="160"/>
                  </a:cubicBezTo>
                  <a:cubicBezTo>
                    <a:pt x="48" y="298"/>
                    <a:pt x="213" y="439"/>
                    <a:pt x="316" y="439"/>
                  </a:cubicBezTo>
                  <a:cubicBezTo>
                    <a:pt x="326" y="439"/>
                    <a:pt x="335" y="438"/>
                    <a:pt x="343" y="435"/>
                  </a:cubicBezTo>
                  <a:cubicBezTo>
                    <a:pt x="430" y="408"/>
                    <a:pt x="455" y="342"/>
                    <a:pt x="433" y="259"/>
                  </a:cubicBezTo>
                  <a:cubicBezTo>
                    <a:pt x="401" y="137"/>
                    <a:pt x="230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121"/>
            <p:cNvSpPr/>
            <p:nvPr/>
          </p:nvSpPr>
          <p:spPr>
            <a:xfrm>
              <a:off x="2585202" y="3379768"/>
              <a:ext cx="15492" cy="16837"/>
            </a:xfrm>
            <a:custGeom>
              <a:avLst/>
              <a:gdLst/>
              <a:ahLst/>
              <a:cxnLst/>
              <a:rect l="l" t="t" r="r" b="b"/>
              <a:pathLst>
                <a:path w="449" h="488" extrusionOk="0">
                  <a:moveTo>
                    <a:pt x="137" y="1"/>
                  </a:moveTo>
                  <a:cubicBezTo>
                    <a:pt x="111" y="1"/>
                    <a:pt x="84" y="9"/>
                    <a:pt x="58" y="28"/>
                  </a:cubicBezTo>
                  <a:cubicBezTo>
                    <a:pt x="1" y="69"/>
                    <a:pt x="2" y="128"/>
                    <a:pt x="18" y="189"/>
                  </a:cubicBezTo>
                  <a:cubicBezTo>
                    <a:pt x="72" y="294"/>
                    <a:pt x="136" y="390"/>
                    <a:pt x="236" y="457"/>
                  </a:cubicBezTo>
                  <a:cubicBezTo>
                    <a:pt x="264" y="476"/>
                    <a:pt x="295" y="487"/>
                    <a:pt x="326" y="487"/>
                  </a:cubicBezTo>
                  <a:cubicBezTo>
                    <a:pt x="348" y="487"/>
                    <a:pt x="369" y="482"/>
                    <a:pt x="389" y="469"/>
                  </a:cubicBezTo>
                  <a:cubicBezTo>
                    <a:pt x="448" y="433"/>
                    <a:pt x="433" y="376"/>
                    <a:pt x="415" y="324"/>
                  </a:cubicBezTo>
                  <a:cubicBezTo>
                    <a:pt x="376" y="218"/>
                    <a:pt x="310" y="126"/>
                    <a:pt x="232" y="45"/>
                  </a:cubicBezTo>
                  <a:cubicBezTo>
                    <a:pt x="205" y="17"/>
                    <a:pt x="17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121"/>
            <p:cNvSpPr/>
            <p:nvPr/>
          </p:nvSpPr>
          <p:spPr>
            <a:xfrm>
              <a:off x="2608422" y="3402954"/>
              <a:ext cx="14146" cy="17700"/>
            </a:xfrm>
            <a:custGeom>
              <a:avLst/>
              <a:gdLst/>
              <a:ahLst/>
              <a:cxnLst/>
              <a:rect l="l" t="t" r="r" b="b"/>
              <a:pathLst>
                <a:path w="410" h="513" extrusionOk="0">
                  <a:moveTo>
                    <a:pt x="154" y="1"/>
                  </a:moveTo>
                  <a:cubicBezTo>
                    <a:pt x="135" y="1"/>
                    <a:pt x="115" y="6"/>
                    <a:pt x="93" y="17"/>
                  </a:cubicBezTo>
                  <a:cubicBezTo>
                    <a:pt x="1" y="63"/>
                    <a:pt x="18" y="145"/>
                    <a:pt x="47" y="235"/>
                  </a:cubicBezTo>
                  <a:cubicBezTo>
                    <a:pt x="94" y="306"/>
                    <a:pt x="125" y="403"/>
                    <a:pt x="202" y="469"/>
                  </a:cubicBezTo>
                  <a:cubicBezTo>
                    <a:pt x="232" y="495"/>
                    <a:pt x="263" y="512"/>
                    <a:pt x="296" y="512"/>
                  </a:cubicBezTo>
                  <a:cubicBezTo>
                    <a:pt x="313" y="512"/>
                    <a:pt x="331" y="508"/>
                    <a:pt x="350" y="498"/>
                  </a:cubicBezTo>
                  <a:cubicBezTo>
                    <a:pt x="410" y="468"/>
                    <a:pt x="407" y="413"/>
                    <a:pt x="394" y="356"/>
                  </a:cubicBezTo>
                  <a:cubicBezTo>
                    <a:pt x="371" y="265"/>
                    <a:pt x="332" y="181"/>
                    <a:pt x="284" y="101"/>
                  </a:cubicBezTo>
                  <a:cubicBezTo>
                    <a:pt x="250" y="44"/>
                    <a:pt x="209" y="1"/>
                    <a:pt x="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121"/>
            <p:cNvSpPr/>
            <p:nvPr/>
          </p:nvSpPr>
          <p:spPr>
            <a:xfrm>
              <a:off x="2474137" y="3117927"/>
              <a:ext cx="14008" cy="16941"/>
            </a:xfrm>
            <a:custGeom>
              <a:avLst/>
              <a:gdLst/>
              <a:ahLst/>
              <a:cxnLst/>
              <a:rect l="l" t="t" r="r" b="b"/>
              <a:pathLst>
                <a:path w="406" h="491" extrusionOk="0">
                  <a:moveTo>
                    <a:pt x="134" y="1"/>
                  </a:moveTo>
                  <a:cubicBezTo>
                    <a:pt x="116" y="1"/>
                    <a:pt x="98" y="4"/>
                    <a:pt x="78" y="11"/>
                  </a:cubicBezTo>
                  <a:cubicBezTo>
                    <a:pt x="11" y="39"/>
                    <a:pt x="1" y="94"/>
                    <a:pt x="10" y="158"/>
                  </a:cubicBezTo>
                  <a:cubicBezTo>
                    <a:pt x="22" y="251"/>
                    <a:pt x="60" y="335"/>
                    <a:pt x="119" y="411"/>
                  </a:cubicBezTo>
                  <a:cubicBezTo>
                    <a:pt x="156" y="458"/>
                    <a:pt x="201" y="491"/>
                    <a:pt x="252" y="491"/>
                  </a:cubicBezTo>
                  <a:cubicBezTo>
                    <a:pt x="275" y="491"/>
                    <a:pt x="299" y="484"/>
                    <a:pt x="323" y="470"/>
                  </a:cubicBezTo>
                  <a:cubicBezTo>
                    <a:pt x="406" y="423"/>
                    <a:pt x="384" y="346"/>
                    <a:pt x="364" y="269"/>
                  </a:cubicBezTo>
                  <a:cubicBezTo>
                    <a:pt x="322" y="197"/>
                    <a:pt x="285" y="123"/>
                    <a:pt x="237" y="56"/>
                  </a:cubicBezTo>
                  <a:cubicBezTo>
                    <a:pt x="210" y="20"/>
                    <a:pt x="174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121"/>
            <p:cNvSpPr/>
            <p:nvPr/>
          </p:nvSpPr>
          <p:spPr>
            <a:xfrm>
              <a:off x="2583304" y="3062240"/>
              <a:ext cx="16009" cy="16630"/>
            </a:xfrm>
            <a:custGeom>
              <a:avLst/>
              <a:gdLst/>
              <a:ahLst/>
              <a:cxnLst/>
              <a:rect l="l" t="t" r="r" b="b"/>
              <a:pathLst>
                <a:path w="464" h="482" extrusionOk="0">
                  <a:moveTo>
                    <a:pt x="143" y="0"/>
                  </a:moveTo>
                  <a:cubicBezTo>
                    <a:pt x="111" y="0"/>
                    <a:pt x="80" y="12"/>
                    <a:pt x="53" y="40"/>
                  </a:cubicBezTo>
                  <a:cubicBezTo>
                    <a:pt x="1" y="91"/>
                    <a:pt x="32" y="154"/>
                    <a:pt x="62" y="202"/>
                  </a:cubicBezTo>
                  <a:cubicBezTo>
                    <a:pt x="104" y="268"/>
                    <a:pt x="155" y="329"/>
                    <a:pt x="207" y="385"/>
                  </a:cubicBezTo>
                  <a:cubicBezTo>
                    <a:pt x="244" y="428"/>
                    <a:pt x="287" y="482"/>
                    <a:pt x="341" y="482"/>
                  </a:cubicBezTo>
                  <a:cubicBezTo>
                    <a:pt x="357" y="482"/>
                    <a:pt x="374" y="477"/>
                    <a:pt x="392" y="466"/>
                  </a:cubicBezTo>
                  <a:cubicBezTo>
                    <a:pt x="464" y="420"/>
                    <a:pt x="444" y="335"/>
                    <a:pt x="405" y="224"/>
                  </a:cubicBezTo>
                  <a:cubicBezTo>
                    <a:pt x="381" y="162"/>
                    <a:pt x="325" y="77"/>
                    <a:pt x="230" y="25"/>
                  </a:cubicBezTo>
                  <a:cubicBezTo>
                    <a:pt x="201" y="9"/>
                    <a:pt x="171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121"/>
            <p:cNvSpPr/>
            <p:nvPr/>
          </p:nvSpPr>
          <p:spPr>
            <a:xfrm>
              <a:off x="2442671" y="3073936"/>
              <a:ext cx="11800" cy="11903"/>
            </a:xfrm>
            <a:custGeom>
              <a:avLst/>
              <a:gdLst/>
              <a:ahLst/>
              <a:cxnLst/>
              <a:rect l="l" t="t" r="r" b="b"/>
              <a:pathLst>
                <a:path w="342" h="345" extrusionOk="0">
                  <a:moveTo>
                    <a:pt x="158" y="0"/>
                  </a:moveTo>
                  <a:cubicBezTo>
                    <a:pt x="143" y="0"/>
                    <a:pt x="126" y="3"/>
                    <a:pt x="108" y="9"/>
                  </a:cubicBezTo>
                  <a:cubicBezTo>
                    <a:pt x="30" y="33"/>
                    <a:pt x="1" y="99"/>
                    <a:pt x="27" y="173"/>
                  </a:cubicBezTo>
                  <a:cubicBezTo>
                    <a:pt x="58" y="260"/>
                    <a:pt x="112" y="344"/>
                    <a:pt x="206" y="344"/>
                  </a:cubicBezTo>
                  <a:cubicBezTo>
                    <a:pt x="216" y="344"/>
                    <a:pt x="227" y="343"/>
                    <a:pt x="238" y="341"/>
                  </a:cubicBezTo>
                  <a:cubicBezTo>
                    <a:pt x="342" y="320"/>
                    <a:pt x="304" y="216"/>
                    <a:pt x="301" y="146"/>
                  </a:cubicBezTo>
                  <a:cubicBezTo>
                    <a:pt x="271" y="71"/>
                    <a:pt x="236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3" name="Google Shape;6813;p121"/>
          <p:cNvGrpSpPr/>
          <p:nvPr/>
        </p:nvGrpSpPr>
        <p:grpSpPr>
          <a:xfrm>
            <a:off x="1490069" y="3676687"/>
            <a:ext cx="1138601" cy="933840"/>
            <a:chOff x="1767934" y="3676411"/>
            <a:chExt cx="1138601" cy="933840"/>
          </a:xfrm>
        </p:grpSpPr>
        <p:sp>
          <p:nvSpPr>
            <p:cNvPr id="6814" name="Google Shape;6814;p121"/>
            <p:cNvSpPr/>
            <p:nvPr/>
          </p:nvSpPr>
          <p:spPr>
            <a:xfrm rot="-5992023">
              <a:off x="1952156" y="3632463"/>
              <a:ext cx="770158" cy="1021736"/>
            </a:xfrm>
            <a:custGeom>
              <a:avLst/>
              <a:gdLst/>
              <a:ahLst/>
              <a:cxnLst/>
              <a:rect l="l" t="t" r="r" b="b"/>
              <a:pathLst>
                <a:path w="4861" h="6449" extrusionOk="0">
                  <a:moveTo>
                    <a:pt x="3214" y="953"/>
                  </a:moveTo>
                  <a:cubicBezTo>
                    <a:pt x="3297" y="953"/>
                    <a:pt x="3383" y="965"/>
                    <a:pt x="3465" y="986"/>
                  </a:cubicBezTo>
                  <a:cubicBezTo>
                    <a:pt x="3783" y="1068"/>
                    <a:pt x="4141" y="1270"/>
                    <a:pt x="4353" y="1524"/>
                  </a:cubicBezTo>
                  <a:cubicBezTo>
                    <a:pt x="4634" y="1857"/>
                    <a:pt x="4647" y="2265"/>
                    <a:pt x="4665" y="2673"/>
                  </a:cubicBezTo>
                  <a:cubicBezTo>
                    <a:pt x="4478" y="2349"/>
                    <a:pt x="4145" y="2122"/>
                    <a:pt x="3776" y="2056"/>
                  </a:cubicBezTo>
                  <a:cubicBezTo>
                    <a:pt x="3701" y="2043"/>
                    <a:pt x="3606" y="2033"/>
                    <a:pt x="3506" y="2033"/>
                  </a:cubicBezTo>
                  <a:cubicBezTo>
                    <a:pt x="3351" y="2033"/>
                    <a:pt x="3181" y="2056"/>
                    <a:pt x="3051" y="2121"/>
                  </a:cubicBezTo>
                  <a:cubicBezTo>
                    <a:pt x="3049" y="2121"/>
                    <a:pt x="3047" y="2120"/>
                    <a:pt x="3045" y="2120"/>
                  </a:cubicBezTo>
                  <a:cubicBezTo>
                    <a:pt x="3040" y="2120"/>
                    <a:pt x="3034" y="2122"/>
                    <a:pt x="3027" y="2126"/>
                  </a:cubicBezTo>
                  <a:cubicBezTo>
                    <a:pt x="3019" y="2133"/>
                    <a:pt x="3008" y="2141"/>
                    <a:pt x="2999" y="2151"/>
                  </a:cubicBezTo>
                  <a:cubicBezTo>
                    <a:pt x="2951" y="2182"/>
                    <a:pt x="2911" y="2222"/>
                    <a:pt x="2882" y="2271"/>
                  </a:cubicBezTo>
                  <a:cubicBezTo>
                    <a:pt x="2879" y="2272"/>
                    <a:pt x="2876" y="2276"/>
                    <a:pt x="2873" y="2279"/>
                  </a:cubicBezTo>
                  <a:cubicBezTo>
                    <a:pt x="2845" y="2331"/>
                    <a:pt x="2848" y="2408"/>
                    <a:pt x="2878" y="2457"/>
                  </a:cubicBezTo>
                  <a:cubicBezTo>
                    <a:pt x="2890" y="2477"/>
                    <a:pt x="2911" y="2498"/>
                    <a:pt x="2936" y="2504"/>
                  </a:cubicBezTo>
                  <a:cubicBezTo>
                    <a:pt x="2941" y="2505"/>
                    <a:pt x="2946" y="2506"/>
                    <a:pt x="2951" y="2506"/>
                  </a:cubicBezTo>
                  <a:cubicBezTo>
                    <a:pt x="2954" y="2506"/>
                    <a:pt x="2957" y="2505"/>
                    <a:pt x="2959" y="2505"/>
                  </a:cubicBezTo>
                  <a:cubicBezTo>
                    <a:pt x="2961" y="2511"/>
                    <a:pt x="2967" y="2516"/>
                    <a:pt x="2978" y="2516"/>
                  </a:cubicBezTo>
                  <a:cubicBezTo>
                    <a:pt x="3048" y="2519"/>
                    <a:pt x="3114" y="2520"/>
                    <a:pt x="3178" y="2520"/>
                  </a:cubicBezTo>
                  <a:cubicBezTo>
                    <a:pt x="3220" y="2520"/>
                    <a:pt x="3260" y="2520"/>
                    <a:pt x="3300" y="2520"/>
                  </a:cubicBezTo>
                  <a:cubicBezTo>
                    <a:pt x="3529" y="2520"/>
                    <a:pt x="3738" y="2530"/>
                    <a:pt x="3977" y="2668"/>
                  </a:cubicBezTo>
                  <a:cubicBezTo>
                    <a:pt x="4269" y="2836"/>
                    <a:pt x="4470" y="3097"/>
                    <a:pt x="4713" y="3322"/>
                  </a:cubicBezTo>
                  <a:cubicBezTo>
                    <a:pt x="4708" y="3326"/>
                    <a:pt x="4705" y="3332"/>
                    <a:pt x="4704" y="3340"/>
                  </a:cubicBezTo>
                  <a:cubicBezTo>
                    <a:pt x="4641" y="3981"/>
                    <a:pt x="4365" y="4502"/>
                    <a:pt x="3940" y="4976"/>
                  </a:cubicBezTo>
                  <a:cubicBezTo>
                    <a:pt x="3827" y="4854"/>
                    <a:pt x="3715" y="4734"/>
                    <a:pt x="3609" y="4605"/>
                  </a:cubicBezTo>
                  <a:cubicBezTo>
                    <a:pt x="3487" y="4453"/>
                    <a:pt x="3397" y="4281"/>
                    <a:pt x="3279" y="4126"/>
                  </a:cubicBezTo>
                  <a:cubicBezTo>
                    <a:pt x="3220" y="4047"/>
                    <a:pt x="3143" y="3975"/>
                    <a:pt x="3058" y="3975"/>
                  </a:cubicBezTo>
                  <a:cubicBezTo>
                    <a:pt x="3041" y="3975"/>
                    <a:pt x="3023" y="3978"/>
                    <a:pt x="3005" y="3985"/>
                  </a:cubicBezTo>
                  <a:cubicBezTo>
                    <a:pt x="2945" y="3993"/>
                    <a:pt x="2893" y="4041"/>
                    <a:pt x="2868" y="4096"/>
                  </a:cubicBezTo>
                  <a:cubicBezTo>
                    <a:pt x="2851" y="4131"/>
                    <a:pt x="2845" y="4167"/>
                    <a:pt x="2844" y="4203"/>
                  </a:cubicBezTo>
                  <a:cubicBezTo>
                    <a:pt x="2844" y="4208"/>
                    <a:pt x="2840" y="4213"/>
                    <a:pt x="2840" y="4219"/>
                  </a:cubicBezTo>
                  <a:cubicBezTo>
                    <a:pt x="2840" y="4221"/>
                    <a:pt x="2842" y="4225"/>
                    <a:pt x="2844" y="4227"/>
                  </a:cubicBezTo>
                  <a:cubicBezTo>
                    <a:pt x="2845" y="4246"/>
                    <a:pt x="2848" y="4267"/>
                    <a:pt x="2852" y="4286"/>
                  </a:cubicBezTo>
                  <a:cubicBezTo>
                    <a:pt x="2874" y="4450"/>
                    <a:pt x="2972" y="4576"/>
                    <a:pt x="3105" y="4693"/>
                  </a:cubicBezTo>
                  <a:cubicBezTo>
                    <a:pt x="3367" y="4918"/>
                    <a:pt x="3609" y="5134"/>
                    <a:pt x="3842" y="5391"/>
                  </a:cubicBezTo>
                  <a:cubicBezTo>
                    <a:pt x="3837" y="5392"/>
                    <a:pt x="3833" y="5395"/>
                    <a:pt x="3830" y="5403"/>
                  </a:cubicBezTo>
                  <a:cubicBezTo>
                    <a:pt x="3621" y="5832"/>
                    <a:pt x="3133" y="5830"/>
                    <a:pt x="2738" y="5966"/>
                  </a:cubicBezTo>
                  <a:cubicBezTo>
                    <a:pt x="2517" y="6043"/>
                    <a:pt x="2345" y="6170"/>
                    <a:pt x="2199" y="6342"/>
                  </a:cubicBezTo>
                  <a:cubicBezTo>
                    <a:pt x="2399" y="5241"/>
                    <a:pt x="2404" y="4058"/>
                    <a:pt x="2365" y="2945"/>
                  </a:cubicBezTo>
                  <a:cubicBezTo>
                    <a:pt x="2349" y="2464"/>
                    <a:pt x="2293" y="1972"/>
                    <a:pt x="2170" y="1503"/>
                  </a:cubicBezTo>
                  <a:lnTo>
                    <a:pt x="2170" y="1503"/>
                  </a:lnTo>
                  <a:cubicBezTo>
                    <a:pt x="2212" y="1526"/>
                    <a:pt x="2254" y="1536"/>
                    <a:pt x="2295" y="1536"/>
                  </a:cubicBezTo>
                  <a:cubicBezTo>
                    <a:pt x="2364" y="1536"/>
                    <a:pt x="2432" y="1506"/>
                    <a:pt x="2494" y="1452"/>
                  </a:cubicBezTo>
                  <a:cubicBezTo>
                    <a:pt x="2581" y="1376"/>
                    <a:pt x="2624" y="1259"/>
                    <a:pt x="2700" y="1172"/>
                  </a:cubicBezTo>
                  <a:cubicBezTo>
                    <a:pt x="2835" y="1016"/>
                    <a:pt x="3021" y="953"/>
                    <a:pt x="3214" y="953"/>
                  </a:cubicBezTo>
                  <a:close/>
                  <a:moveTo>
                    <a:pt x="1007" y="1093"/>
                  </a:moveTo>
                  <a:cubicBezTo>
                    <a:pt x="1096" y="1093"/>
                    <a:pt x="1191" y="1129"/>
                    <a:pt x="1293" y="1215"/>
                  </a:cubicBezTo>
                  <a:cubicBezTo>
                    <a:pt x="1384" y="1293"/>
                    <a:pt x="1436" y="1410"/>
                    <a:pt x="1532" y="1484"/>
                  </a:cubicBezTo>
                  <a:cubicBezTo>
                    <a:pt x="1623" y="1554"/>
                    <a:pt x="1722" y="1592"/>
                    <a:pt x="1823" y="1592"/>
                  </a:cubicBezTo>
                  <a:cubicBezTo>
                    <a:pt x="1878" y="1592"/>
                    <a:pt x="1933" y="1580"/>
                    <a:pt x="1989" y="1557"/>
                  </a:cubicBezTo>
                  <a:cubicBezTo>
                    <a:pt x="2133" y="2110"/>
                    <a:pt x="2169" y="2699"/>
                    <a:pt x="2181" y="3274"/>
                  </a:cubicBezTo>
                  <a:cubicBezTo>
                    <a:pt x="2203" y="4299"/>
                    <a:pt x="2099" y="5329"/>
                    <a:pt x="2129" y="6351"/>
                  </a:cubicBezTo>
                  <a:cubicBezTo>
                    <a:pt x="2006" y="6200"/>
                    <a:pt x="1862" y="6068"/>
                    <a:pt x="1700" y="5960"/>
                  </a:cubicBezTo>
                  <a:cubicBezTo>
                    <a:pt x="1437" y="5785"/>
                    <a:pt x="1117" y="5665"/>
                    <a:pt x="1029" y="5329"/>
                  </a:cubicBezTo>
                  <a:cubicBezTo>
                    <a:pt x="994" y="5008"/>
                    <a:pt x="1352" y="4696"/>
                    <a:pt x="1552" y="4497"/>
                  </a:cubicBezTo>
                  <a:cubicBezTo>
                    <a:pt x="1653" y="4396"/>
                    <a:pt x="1734" y="4291"/>
                    <a:pt x="1724" y="4158"/>
                  </a:cubicBezTo>
                  <a:cubicBezTo>
                    <a:pt x="1734" y="4078"/>
                    <a:pt x="1706" y="4000"/>
                    <a:pt x="1635" y="3956"/>
                  </a:cubicBezTo>
                  <a:cubicBezTo>
                    <a:pt x="1601" y="3935"/>
                    <a:pt x="1560" y="3923"/>
                    <a:pt x="1518" y="3923"/>
                  </a:cubicBezTo>
                  <a:cubicBezTo>
                    <a:pt x="1478" y="3923"/>
                    <a:pt x="1437" y="3934"/>
                    <a:pt x="1405" y="3957"/>
                  </a:cubicBezTo>
                  <a:cubicBezTo>
                    <a:pt x="1219" y="4030"/>
                    <a:pt x="1077" y="4264"/>
                    <a:pt x="987" y="4424"/>
                  </a:cubicBezTo>
                  <a:cubicBezTo>
                    <a:pt x="860" y="4647"/>
                    <a:pt x="799" y="4892"/>
                    <a:pt x="795" y="5146"/>
                  </a:cubicBezTo>
                  <a:cubicBezTo>
                    <a:pt x="629" y="4851"/>
                    <a:pt x="497" y="4562"/>
                    <a:pt x="405" y="4232"/>
                  </a:cubicBezTo>
                  <a:cubicBezTo>
                    <a:pt x="403" y="4221"/>
                    <a:pt x="395" y="4215"/>
                    <a:pt x="386" y="4214"/>
                  </a:cubicBezTo>
                  <a:cubicBezTo>
                    <a:pt x="499" y="3872"/>
                    <a:pt x="716" y="3602"/>
                    <a:pt x="993" y="3377"/>
                  </a:cubicBezTo>
                  <a:cubicBezTo>
                    <a:pt x="1162" y="3239"/>
                    <a:pt x="1408" y="3131"/>
                    <a:pt x="1400" y="2880"/>
                  </a:cubicBezTo>
                  <a:cubicBezTo>
                    <a:pt x="1400" y="2875"/>
                    <a:pt x="1399" y="2871"/>
                    <a:pt x="1395" y="2867"/>
                  </a:cubicBezTo>
                  <a:cubicBezTo>
                    <a:pt x="1407" y="2766"/>
                    <a:pt x="1331" y="2654"/>
                    <a:pt x="1226" y="2654"/>
                  </a:cubicBezTo>
                  <a:cubicBezTo>
                    <a:pt x="1211" y="2654"/>
                    <a:pt x="1194" y="2657"/>
                    <a:pt x="1178" y="2662"/>
                  </a:cubicBezTo>
                  <a:cubicBezTo>
                    <a:pt x="1174" y="2663"/>
                    <a:pt x="1170" y="2665"/>
                    <a:pt x="1168" y="2667"/>
                  </a:cubicBezTo>
                  <a:cubicBezTo>
                    <a:pt x="963" y="2695"/>
                    <a:pt x="776" y="2859"/>
                    <a:pt x="632" y="2993"/>
                  </a:cubicBezTo>
                  <a:cubicBezTo>
                    <a:pt x="459" y="3155"/>
                    <a:pt x="320" y="3350"/>
                    <a:pt x="239" y="3572"/>
                  </a:cubicBezTo>
                  <a:cubicBezTo>
                    <a:pt x="173" y="2831"/>
                    <a:pt x="77" y="2013"/>
                    <a:pt x="564" y="1386"/>
                  </a:cubicBezTo>
                  <a:cubicBezTo>
                    <a:pt x="688" y="1227"/>
                    <a:pt x="835" y="1093"/>
                    <a:pt x="1007" y="1093"/>
                  </a:cubicBezTo>
                  <a:close/>
                  <a:moveTo>
                    <a:pt x="1414" y="66"/>
                  </a:moveTo>
                  <a:cubicBezTo>
                    <a:pt x="2124" y="984"/>
                    <a:pt x="2299" y="2108"/>
                    <a:pt x="2322" y="3238"/>
                  </a:cubicBezTo>
                  <a:cubicBezTo>
                    <a:pt x="2343" y="4294"/>
                    <a:pt x="2269" y="5338"/>
                    <a:pt x="2160" y="6387"/>
                  </a:cubicBezTo>
                  <a:cubicBezTo>
                    <a:pt x="2160" y="6390"/>
                    <a:pt x="2158" y="6390"/>
                    <a:pt x="2158" y="6391"/>
                  </a:cubicBezTo>
                  <a:cubicBezTo>
                    <a:pt x="2157" y="6390"/>
                    <a:pt x="2155" y="6386"/>
                    <a:pt x="2154" y="6385"/>
                  </a:cubicBezTo>
                  <a:cubicBezTo>
                    <a:pt x="2218" y="5812"/>
                    <a:pt x="2214" y="5220"/>
                    <a:pt x="2226" y="4642"/>
                  </a:cubicBezTo>
                  <a:cubicBezTo>
                    <a:pt x="2239" y="4071"/>
                    <a:pt x="2244" y="3500"/>
                    <a:pt x="2224" y="2929"/>
                  </a:cubicBezTo>
                  <a:cubicBezTo>
                    <a:pt x="2208" y="2457"/>
                    <a:pt x="2160" y="1979"/>
                    <a:pt x="2040" y="1527"/>
                  </a:cubicBezTo>
                  <a:cubicBezTo>
                    <a:pt x="2050" y="1512"/>
                    <a:pt x="2043" y="1492"/>
                    <a:pt x="2030" y="1484"/>
                  </a:cubicBezTo>
                  <a:cubicBezTo>
                    <a:pt x="1899" y="1010"/>
                    <a:pt x="1689" y="564"/>
                    <a:pt x="1348" y="183"/>
                  </a:cubicBezTo>
                  <a:cubicBezTo>
                    <a:pt x="1342" y="174"/>
                    <a:pt x="1335" y="173"/>
                    <a:pt x="1328" y="173"/>
                  </a:cubicBezTo>
                  <a:cubicBezTo>
                    <a:pt x="1334" y="153"/>
                    <a:pt x="1341" y="130"/>
                    <a:pt x="1354" y="112"/>
                  </a:cubicBezTo>
                  <a:cubicBezTo>
                    <a:pt x="1370" y="88"/>
                    <a:pt x="1390" y="77"/>
                    <a:pt x="1414" y="66"/>
                  </a:cubicBezTo>
                  <a:close/>
                  <a:moveTo>
                    <a:pt x="1420" y="0"/>
                  </a:moveTo>
                  <a:cubicBezTo>
                    <a:pt x="1333" y="10"/>
                    <a:pt x="1251" y="111"/>
                    <a:pt x="1291" y="196"/>
                  </a:cubicBezTo>
                  <a:cubicBezTo>
                    <a:pt x="1292" y="201"/>
                    <a:pt x="1294" y="202"/>
                    <a:pt x="1299" y="203"/>
                  </a:cubicBezTo>
                  <a:cubicBezTo>
                    <a:pt x="1299" y="210"/>
                    <a:pt x="1300" y="216"/>
                    <a:pt x="1306" y="222"/>
                  </a:cubicBezTo>
                  <a:cubicBezTo>
                    <a:pt x="1639" y="599"/>
                    <a:pt x="1844" y="1034"/>
                    <a:pt x="1970" y="1494"/>
                  </a:cubicBezTo>
                  <a:cubicBezTo>
                    <a:pt x="1911" y="1518"/>
                    <a:pt x="1859" y="1528"/>
                    <a:pt x="1811" y="1528"/>
                  </a:cubicBezTo>
                  <a:cubicBezTo>
                    <a:pt x="1488" y="1528"/>
                    <a:pt x="1395" y="1036"/>
                    <a:pt x="1064" y="999"/>
                  </a:cubicBezTo>
                  <a:cubicBezTo>
                    <a:pt x="1049" y="998"/>
                    <a:pt x="1034" y="997"/>
                    <a:pt x="1020" y="997"/>
                  </a:cubicBezTo>
                  <a:cubicBezTo>
                    <a:pt x="774" y="997"/>
                    <a:pt x="572" y="1226"/>
                    <a:pt x="444" y="1413"/>
                  </a:cubicBezTo>
                  <a:cubicBezTo>
                    <a:pt x="0" y="2062"/>
                    <a:pt x="77" y="2909"/>
                    <a:pt x="197" y="3644"/>
                  </a:cubicBezTo>
                  <a:cubicBezTo>
                    <a:pt x="198" y="3651"/>
                    <a:pt x="203" y="3656"/>
                    <a:pt x="209" y="3659"/>
                  </a:cubicBezTo>
                  <a:cubicBezTo>
                    <a:pt x="209" y="3677"/>
                    <a:pt x="224" y="3689"/>
                    <a:pt x="240" y="3689"/>
                  </a:cubicBezTo>
                  <a:cubicBezTo>
                    <a:pt x="252" y="3689"/>
                    <a:pt x="263" y="3683"/>
                    <a:pt x="269" y="3668"/>
                  </a:cubicBezTo>
                  <a:cubicBezTo>
                    <a:pt x="422" y="3269"/>
                    <a:pt x="752" y="2848"/>
                    <a:pt x="1178" y="2713"/>
                  </a:cubicBezTo>
                  <a:lnTo>
                    <a:pt x="1179" y="2713"/>
                  </a:lnTo>
                  <a:cubicBezTo>
                    <a:pt x="1227" y="2717"/>
                    <a:pt x="1270" y="2723"/>
                    <a:pt x="1305" y="2761"/>
                  </a:cubicBezTo>
                  <a:cubicBezTo>
                    <a:pt x="1346" y="2803"/>
                    <a:pt x="1353" y="2860"/>
                    <a:pt x="1340" y="2915"/>
                  </a:cubicBezTo>
                  <a:cubicBezTo>
                    <a:pt x="1340" y="2919"/>
                    <a:pt x="1340" y="2921"/>
                    <a:pt x="1341" y="2923"/>
                  </a:cubicBezTo>
                  <a:cubicBezTo>
                    <a:pt x="1288" y="3104"/>
                    <a:pt x="1112" y="3190"/>
                    <a:pt x="974" y="3298"/>
                  </a:cubicBezTo>
                  <a:cubicBezTo>
                    <a:pt x="856" y="3389"/>
                    <a:pt x="749" y="3489"/>
                    <a:pt x="651" y="3603"/>
                  </a:cubicBezTo>
                  <a:cubicBezTo>
                    <a:pt x="497" y="3783"/>
                    <a:pt x="390" y="3979"/>
                    <a:pt x="341" y="4209"/>
                  </a:cubicBezTo>
                  <a:cubicBezTo>
                    <a:pt x="338" y="4221"/>
                    <a:pt x="346" y="4231"/>
                    <a:pt x="355" y="4233"/>
                  </a:cubicBezTo>
                  <a:lnTo>
                    <a:pt x="355" y="4239"/>
                  </a:lnTo>
                  <a:cubicBezTo>
                    <a:pt x="419" y="4586"/>
                    <a:pt x="565" y="4929"/>
                    <a:pt x="785" y="5203"/>
                  </a:cubicBezTo>
                  <a:cubicBezTo>
                    <a:pt x="789" y="5208"/>
                    <a:pt x="793" y="5209"/>
                    <a:pt x="797" y="5209"/>
                  </a:cubicBezTo>
                  <a:cubicBezTo>
                    <a:pt x="799" y="5209"/>
                    <a:pt x="801" y="5209"/>
                    <a:pt x="803" y="5208"/>
                  </a:cubicBezTo>
                  <a:cubicBezTo>
                    <a:pt x="810" y="5214"/>
                    <a:pt x="819" y="5218"/>
                    <a:pt x="828" y="5218"/>
                  </a:cubicBezTo>
                  <a:cubicBezTo>
                    <a:pt x="846" y="5218"/>
                    <a:pt x="862" y="5206"/>
                    <a:pt x="862" y="5184"/>
                  </a:cubicBezTo>
                  <a:cubicBezTo>
                    <a:pt x="867" y="4953"/>
                    <a:pt x="910" y="4730"/>
                    <a:pt x="1014" y="4522"/>
                  </a:cubicBezTo>
                  <a:cubicBezTo>
                    <a:pt x="1080" y="4390"/>
                    <a:pt x="1188" y="4202"/>
                    <a:pt x="1317" y="4076"/>
                  </a:cubicBezTo>
                  <a:lnTo>
                    <a:pt x="1394" y="4022"/>
                  </a:lnTo>
                  <a:cubicBezTo>
                    <a:pt x="1395" y="4022"/>
                    <a:pt x="1397" y="4022"/>
                    <a:pt x="1398" y="4022"/>
                  </a:cubicBezTo>
                  <a:cubicBezTo>
                    <a:pt x="1402" y="4022"/>
                    <a:pt x="1405" y="4021"/>
                    <a:pt x="1409" y="4018"/>
                  </a:cubicBezTo>
                  <a:cubicBezTo>
                    <a:pt x="1446" y="3998"/>
                    <a:pt x="1486" y="3983"/>
                    <a:pt x="1525" y="3983"/>
                  </a:cubicBezTo>
                  <a:cubicBezTo>
                    <a:pt x="1550" y="3983"/>
                    <a:pt x="1575" y="3989"/>
                    <a:pt x="1600" y="4004"/>
                  </a:cubicBezTo>
                  <a:cubicBezTo>
                    <a:pt x="1629" y="4022"/>
                    <a:pt x="1652" y="4048"/>
                    <a:pt x="1666" y="4078"/>
                  </a:cubicBezTo>
                  <a:lnTo>
                    <a:pt x="1666" y="4082"/>
                  </a:lnTo>
                  <a:cubicBezTo>
                    <a:pt x="1736" y="4376"/>
                    <a:pt x="1310" y="4623"/>
                    <a:pt x="1156" y="4839"/>
                  </a:cubicBezTo>
                  <a:cubicBezTo>
                    <a:pt x="1112" y="4902"/>
                    <a:pt x="1064" y="4976"/>
                    <a:pt x="1028" y="5054"/>
                  </a:cubicBezTo>
                  <a:cubicBezTo>
                    <a:pt x="975" y="5134"/>
                    <a:pt x="952" y="5230"/>
                    <a:pt x="970" y="5329"/>
                  </a:cubicBezTo>
                  <a:cubicBezTo>
                    <a:pt x="970" y="5332"/>
                    <a:pt x="969" y="5337"/>
                    <a:pt x="970" y="5340"/>
                  </a:cubicBezTo>
                  <a:cubicBezTo>
                    <a:pt x="1026" y="5557"/>
                    <a:pt x="1168" y="5696"/>
                    <a:pt x="1352" y="5816"/>
                  </a:cubicBezTo>
                  <a:cubicBezTo>
                    <a:pt x="1636" y="6001"/>
                    <a:pt x="1893" y="6167"/>
                    <a:pt x="2128" y="6416"/>
                  </a:cubicBezTo>
                  <a:lnTo>
                    <a:pt x="2128" y="6422"/>
                  </a:lnTo>
                  <a:cubicBezTo>
                    <a:pt x="2128" y="6428"/>
                    <a:pt x="2133" y="6432"/>
                    <a:pt x="2137" y="6432"/>
                  </a:cubicBezTo>
                  <a:cubicBezTo>
                    <a:pt x="2141" y="6441"/>
                    <a:pt x="2151" y="6448"/>
                    <a:pt x="2162" y="6448"/>
                  </a:cubicBezTo>
                  <a:cubicBezTo>
                    <a:pt x="2167" y="6448"/>
                    <a:pt x="2172" y="6446"/>
                    <a:pt x="2177" y="6441"/>
                  </a:cubicBezTo>
                  <a:cubicBezTo>
                    <a:pt x="2345" y="6282"/>
                    <a:pt x="2488" y="6133"/>
                    <a:pt x="2708" y="6044"/>
                  </a:cubicBezTo>
                  <a:cubicBezTo>
                    <a:pt x="2911" y="5964"/>
                    <a:pt x="3128" y="5936"/>
                    <a:pt x="3333" y="5864"/>
                  </a:cubicBezTo>
                  <a:cubicBezTo>
                    <a:pt x="3571" y="5782"/>
                    <a:pt x="3769" y="5654"/>
                    <a:pt x="3878" y="5424"/>
                  </a:cubicBezTo>
                  <a:cubicBezTo>
                    <a:pt x="3883" y="5415"/>
                    <a:pt x="3880" y="5406"/>
                    <a:pt x="3877" y="5398"/>
                  </a:cubicBezTo>
                  <a:cubicBezTo>
                    <a:pt x="3885" y="5394"/>
                    <a:pt x="3890" y="5385"/>
                    <a:pt x="3884" y="5374"/>
                  </a:cubicBezTo>
                  <a:cubicBezTo>
                    <a:pt x="3765" y="5205"/>
                    <a:pt x="3622" y="5055"/>
                    <a:pt x="3470" y="4916"/>
                  </a:cubicBezTo>
                  <a:cubicBezTo>
                    <a:pt x="3235" y="4701"/>
                    <a:pt x="2908" y="4544"/>
                    <a:pt x="2893" y="4184"/>
                  </a:cubicBezTo>
                  <a:cubicBezTo>
                    <a:pt x="2893" y="4182"/>
                    <a:pt x="2891" y="4180"/>
                    <a:pt x="2891" y="4179"/>
                  </a:cubicBezTo>
                  <a:cubicBezTo>
                    <a:pt x="2918" y="4116"/>
                    <a:pt x="2961" y="4068"/>
                    <a:pt x="3027" y="4040"/>
                  </a:cubicBezTo>
                  <a:cubicBezTo>
                    <a:pt x="3031" y="4038"/>
                    <a:pt x="3033" y="4036"/>
                    <a:pt x="3035" y="4035"/>
                  </a:cubicBezTo>
                  <a:cubicBezTo>
                    <a:pt x="3229" y="4047"/>
                    <a:pt x="3398" y="4426"/>
                    <a:pt x="3493" y="4552"/>
                  </a:cubicBezTo>
                  <a:cubicBezTo>
                    <a:pt x="3620" y="4720"/>
                    <a:pt x="3760" y="4880"/>
                    <a:pt x="3921" y="5015"/>
                  </a:cubicBezTo>
                  <a:cubicBezTo>
                    <a:pt x="3926" y="5020"/>
                    <a:pt x="3932" y="5022"/>
                    <a:pt x="3937" y="5022"/>
                  </a:cubicBezTo>
                  <a:cubicBezTo>
                    <a:pt x="3943" y="5022"/>
                    <a:pt x="3949" y="5020"/>
                    <a:pt x="3952" y="5015"/>
                  </a:cubicBezTo>
                  <a:cubicBezTo>
                    <a:pt x="3958" y="5015"/>
                    <a:pt x="3963" y="5014"/>
                    <a:pt x="3969" y="5009"/>
                  </a:cubicBezTo>
                  <a:cubicBezTo>
                    <a:pt x="4448" y="4592"/>
                    <a:pt x="4716" y="3963"/>
                    <a:pt x="4770" y="3338"/>
                  </a:cubicBezTo>
                  <a:cubicBezTo>
                    <a:pt x="4771" y="3326"/>
                    <a:pt x="4765" y="3317"/>
                    <a:pt x="4758" y="3311"/>
                  </a:cubicBezTo>
                  <a:cubicBezTo>
                    <a:pt x="4758" y="3310"/>
                    <a:pt x="4756" y="3308"/>
                    <a:pt x="4756" y="3306"/>
                  </a:cubicBezTo>
                  <a:cubicBezTo>
                    <a:pt x="4556" y="3018"/>
                    <a:pt x="4286" y="2748"/>
                    <a:pt x="3975" y="2580"/>
                  </a:cubicBezTo>
                  <a:cubicBezTo>
                    <a:pt x="3766" y="2468"/>
                    <a:pt x="3576" y="2436"/>
                    <a:pt x="3373" y="2436"/>
                  </a:cubicBezTo>
                  <a:cubicBezTo>
                    <a:pt x="3250" y="2436"/>
                    <a:pt x="3122" y="2448"/>
                    <a:pt x="2983" y="2460"/>
                  </a:cubicBezTo>
                  <a:cubicBezTo>
                    <a:pt x="2979" y="2460"/>
                    <a:pt x="2977" y="2463"/>
                    <a:pt x="2973" y="2464"/>
                  </a:cubicBezTo>
                  <a:cubicBezTo>
                    <a:pt x="2936" y="2397"/>
                    <a:pt x="2942" y="2338"/>
                    <a:pt x="2969" y="2284"/>
                  </a:cubicBezTo>
                  <a:lnTo>
                    <a:pt x="2999" y="2254"/>
                  </a:lnTo>
                  <a:cubicBezTo>
                    <a:pt x="3014" y="2238"/>
                    <a:pt x="3027" y="2224"/>
                    <a:pt x="3043" y="2208"/>
                  </a:cubicBezTo>
                  <a:cubicBezTo>
                    <a:pt x="3182" y="2137"/>
                    <a:pt x="3348" y="2106"/>
                    <a:pt x="3513" y="2106"/>
                  </a:cubicBezTo>
                  <a:cubicBezTo>
                    <a:pt x="3651" y="2106"/>
                    <a:pt x="3787" y="2127"/>
                    <a:pt x="3904" y="2163"/>
                  </a:cubicBezTo>
                  <a:cubicBezTo>
                    <a:pt x="4226" y="2260"/>
                    <a:pt x="4452" y="2475"/>
                    <a:pt x="4641" y="2741"/>
                  </a:cubicBezTo>
                  <a:cubicBezTo>
                    <a:pt x="4647" y="2751"/>
                    <a:pt x="4656" y="2754"/>
                    <a:pt x="4665" y="2754"/>
                  </a:cubicBezTo>
                  <a:cubicBezTo>
                    <a:pt x="4670" y="2754"/>
                    <a:pt x="4676" y="2753"/>
                    <a:pt x="4680" y="2751"/>
                  </a:cubicBezTo>
                  <a:cubicBezTo>
                    <a:pt x="4681" y="2751"/>
                    <a:pt x="4683" y="2751"/>
                    <a:pt x="4684" y="2751"/>
                  </a:cubicBezTo>
                  <a:cubicBezTo>
                    <a:pt x="4689" y="2751"/>
                    <a:pt x="4694" y="2749"/>
                    <a:pt x="4696" y="2741"/>
                  </a:cubicBezTo>
                  <a:cubicBezTo>
                    <a:pt x="4860" y="2073"/>
                    <a:pt x="4502" y="1423"/>
                    <a:pt x="3925" y="1103"/>
                  </a:cubicBezTo>
                  <a:cubicBezTo>
                    <a:pt x="3706" y="982"/>
                    <a:pt x="3463" y="876"/>
                    <a:pt x="3210" y="876"/>
                  </a:cubicBezTo>
                  <a:cubicBezTo>
                    <a:pt x="3174" y="876"/>
                    <a:pt x="3137" y="878"/>
                    <a:pt x="3101" y="883"/>
                  </a:cubicBezTo>
                  <a:cubicBezTo>
                    <a:pt x="2971" y="900"/>
                    <a:pt x="2846" y="945"/>
                    <a:pt x="2743" y="1026"/>
                  </a:cubicBezTo>
                  <a:cubicBezTo>
                    <a:pt x="2620" y="1122"/>
                    <a:pt x="2469" y="1471"/>
                    <a:pt x="2275" y="1471"/>
                  </a:cubicBezTo>
                  <a:cubicBezTo>
                    <a:pt x="2245" y="1471"/>
                    <a:pt x="2214" y="1463"/>
                    <a:pt x="2182" y="1444"/>
                  </a:cubicBezTo>
                  <a:cubicBezTo>
                    <a:pt x="2178" y="1441"/>
                    <a:pt x="2173" y="1440"/>
                    <a:pt x="2169" y="1440"/>
                  </a:cubicBezTo>
                  <a:cubicBezTo>
                    <a:pt x="2165" y="1440"/>
                    <a:pt x="2161" y="1441"/>
                    <a:pt x="2158" y="1443"/>
                  </a:cubicBezTo>
                  <a:cubicBezTo>
                    <a:pt x="2019" y="931"/>
                    <a:pt x="1796" y="445"/>
                    <a:pt x="1451" y="29"/>
                  </a:cubicBezTo>
                  <a:cubicBezTo>
                    <a:pt x="1450" y="28"/>
                    <a:pt x="1450" y="28"/>
                    <a:pt x="1449" y="28"/>
                  </a:cubicBezTo>
                  <a:cubicBezTo>
                    <a:pt x="1449" y="12"/>
                    <a:pt x="1439" y="0"/>
                    <a:pt x="1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121"/>
            <p:cNvSpPr/>
            <p:nvPr/>
          </p:nvSpPr>
          <p:spPr>
            <a:xfrm rot="-5992023">
              <a:off x="2381787" y="4194818"/>
              <a:ext cx="74465" cy="67176"/>
            </a:xfrm>
            <a:custGeom>
              <a:avLst/>
              <a:gdLst/>
              <a:ahLst/>
              <a:cxnLst/>
              <a:rect l="l" t="t" r="r" b="b"/>
              <a:pathLst>
                <a:path w="470" h="424" extrusionOk="0">
                  <a:moveTo>
                    <a:pt x="266" y="51"/>
                  </a:moveTo>
                  <a:cubicBezTo>
                    <a:pt x="305" y="51"/>
                    <a:pt x="342" y="66"/>
                    <a:pt x="364" y="101"/>
                  </a:cubicBezTo>
                  <a:cubicBezTo>
                    <a:pt x="438" y="216"/>
                    <a:pt x="300" y="373"/>
                    <a:pt x="183" y="373"/>
                  </a:cubicBezTo>
                  <a:cubicBezTo>
                    <a:pt x="146" y="373"/>
                    <a:pt x="110" y="356"/>
                    <a:pt x="85" y="317"/>
                  </a:cubicBezTo>
                  <a:cubicBezTo>
                    <a:pt x="73" y="249"/>
                    <a:pt x="73" y="180"/>
                    <a:pt x="116" y="124"/>
                  </a:cubicBezTo>
                  <a:cubicBezTo>
                    <a:pt x="148" y="82"/>
                    <a:pt x="210" y="51"/>
                    <a:pt x="266" y="51"/>
                  </a:cubicBezTo>
                  <a:close/>
                  <a:moveTo>
                    <a:pt x="268" y="0"/>
                  </a:moveTo>
                  <a:cubicBezTo>
                    <a:pt x="216" y="0"/>
                    <a:pt x="163" y="17"/>
                    <a:pt x="124" y="44"/>
                  </a:cubicBezTo>
                  <a:cubicBezTo>
                    <a:pt x="40" y="102"/>
                    <a:pt x="1" y="221"/>
                    <a:pt x="45" y="312"/>
                  </a:cubicBezTo>
                  <a:cubicBezTo>
                    <a:pt x="62" y="385"/>
                    <a:pt x="130" y="423"/>
                    <a:pt x="200" y="423"/>
                  </a:cubicBezTo>
                  <a:cubicBezTo>
                    <a:pt x="230" y="423"/>
                    <a:pt x="260" y="416"/>
                    <a:pt x="286" y="402"/>
                  </a:cubicBezTo>
                  <a:cubicBezTo>
                    <a:pt x="383" y="352"/>
                    <a:pt x="470" y="198"/>
                    <a:pt x="423" y="89"/>
                  </a:cubicBezTo>
                  <a:cubicBezTo>
                    <a:pt x="396" y="26"/>
                    <a:pt x="333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121"/>
            <p:cNvSpPr/>
            <p:nvPr/>
          </p:nvSpPr>
          <p:spPr>
            <a:xfrm rot="-5992023">
              <a:off x="2161011" y="4246336"/>
              <a:ext cx="123263" cy="87772"/>
            </a:xfrm>
            <a:custGeom>
              <a:avLst/>
              <a:gdLst/>
              <a:ahLst/>
              <a:cxnLst/>
              <a:rect l="l" t="t" r="r" b="b"/>
              <a:pathLst>
                <a:path w="778" h="554" extrusionOk="0">
                  <a:moveTo>
                    <a:pt x="457" y="61"/>
                  </a:moveTo>
                  <a:cubicBezTo>
                    <a:pt x="523" y="61"/>
                    <a:pt x="585" y="85"/>
                    <a:pt x="620" y="147"/>
                  </a:cubicBezTo>
                  <a:cubicBezTo>
                    <a:pt x="720" y="328"/>
                    <a:pt x="495" y="504"/>
                    <a:pt x="318" y="504"/>
                  </a:cubicBezTo>
                  <a:cubicBezTo>
                    <a:pt x="254" y="504"/>
                    <a:pt x="196" y="481"/>
                    <a:pt x="162" y="425"/>
                  </a:cubicBezTo>
                  <a:lnTo>
                    <a:pt x="162" y="424"/>
                  </a:lnTo>
                  <a:cubicBezTo>
                    <a:pt x="123" y="299"/>
                    <a:pt x="165" y="177"/>
                    <a:pt x="280" y="111"/>
                  </a:cubicBezTo>
                  <a:cubicBezTo>
                    <a:pt x="329" y="82"/>
                    <a:pt x="395" y="61"/>
                    <a:pt x="457" y="61"/>
                  </a:cubicBezTo>
                  <a:close/>
                  <a:moveTo>
                    <a:pt x="465" y="1"/>
                  </a:moveTo>
                  <a:cubicBezTo>
                    <a:pt x="254" y="1"/>
                    <a:pt x="0" y="216"/>
                    <a:pt x="120" y="441"/>
                  </a:cubicBezTo>
                  <a:cubicBezTo>
                    <a:pt x="123" y="443"/>
                    <a:pt x="125" y="447"/>
                    <a:pt x="129" y="448"/>
                  </a:cubicBezTo>
                  <a:cubicBezTo>
                    <a:pt x="156" y="521"/>
                    <a:pt x="228" y="553"/>
                    <a:pt x="313" y="553"/>
                  </a:cubicBezTo>
                  <a:cubicBezTo>
                    <a:pt x="512" y="553"/>
                    <a:pt x="777" y="379"/>
                    <a:pt x="688" y="149"/>
                  </a:cubicBezTo>
                  <a:cubicBezTo>
                    <a:pt x="647" y="44"/>
                    <a:pt x="560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121"/>
            <p:cNvSpPr/>
            <p:nvPr/>
          </p:nvSpPr>
          <p:spPr>
            <a:xfrm rot="-5992023">
              <a:off x="2390241" y="4062780"/>
              <a:ext cx="50224" cy="56085"/>
            </a:xfrm>
            <a:custGeom>
              <a:avLst/>
              <a:gdLst/>
              <a:ahLst/>
              <a:cxnLst/>
              <a:rect l="l" t="t" r="r" b="b"/>
              <a:pathLst>
                <a:path w="317" h="354" extrusionOk="0">
                  <a:moveTo>
                    <a:pt x="103" y="47"/>
                  </a:moveTo>
                  <a:cubicBezTo>
                    <a:pt x="107" y="47"/>
                    <a:pt x="111" y="48"/>
                    <a:pt x="115" y="48"/>
                  </a:cubicBezTo>
                  <a:cubicBezTo>
                    <a:pt x="140" y="53"/>
                    <a:pt x="172" y="77"/>
                    <a:pt x="188" y="93"/>
                  </a:cubicBezTo>
                  <a:cubicBezTo>
                    <a:pt x="228" y="129"/>
                    <a:pt x="268" y="189"/>
                    <a:pt x="252" y="246"/>
                  </a:cubicBezTo>
                  <a:cubicBezTo>
                    <a:pt x="241" y="286"/>
                    <a:pt x="218" y="301"/>
                    <a:pt x="192" y="301"/>
                  </a:cubicBezTo>
                  <a:cubicBezTo>
                    <a:pt x="154" y="301"/>
                    <a:pt x="111" y="270"/>
                    <a:pt x="86" y="245"/>
                  </a:cubicBezTo>
                  <a:cubicBezTo>
                    <a:pt x="52" y="207"/>
                    <a:pt x="37" y="163"/>
                    <a:pt x="31" y="115"/>
                  </a:cubicBezTo>
                  <a:cubicBezTo>
                    <a:pt x="43" y="81"/>
                    <a:pt x="62" y="47"/>
                    <a:pt x="103" y="47"/>
                  </a:cubicBezTo>
                  <a:close/>
                  <a:moveTo>
                    <a:pt x="102" y="0"/>
                  </a:moveTo>
                  <a:cubicBezTo>
                    <a:pt x="40" y="0"/>
                    <a:pt x="10" y="60"/>
                    <a:pt x="0" y="127"/>
                  </a:cubicBezTo>
                  <a:cubicBezTo>
                    <a:pt x="0" y="132"/>
                    <a:pt x="1" y="135"/>
                    <a:pt x="4" y="137"/>
                  </a:cubicBezTo>
                  <a:cubicBezTo>
                    <a:pt x="3" y="217"/>
                    <a:pt x="52" y="296"/>
                    <a:pt x="124" y="335"/>
                  </a:cubicBezTo>
                  <a:cubicBezTo>
                    <a:pt x="147" y="347"/>
                    <a:pt x="171" y="353"/>
                    <a:pt x="194" y="353"/>
                  </a:cubicBezTo>
                  <a:cubicBezTo>
                    <a:pt x="251" y="353"/>
                    <a:pt x="299" y="314"/>
                    <a:pt x="307" y="243"/>
                  </a:cubicBezTo>
                  <a:cubicBezTo>
                    <a:pt x="317" y="145"/>
                    <a:pt x="240" y="45"/>
                    <a:pt x="151" y="11"/>
                  </a:cubicBezTo>
                  <a:cubicBezTo>
                    <a:pt x="133" y="4"/>
                    <a:pt x="116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121"/>
            <p:cNvSpPr/>
            <p:nvPr/>
          </p:nvSpPr>
          <p:spPr>
            <a:xfrm rot="-5992023">
              <a:off x="2200071" y="4006433"/>
              <a:ext cx="148455" cy="100130"/>
            </a:xfrm>
            <a:custGeom>
              <a:avLst/>
              <a:gdLst/>
              <a:ahLst/>
              <a:cxnLst/>
              <a:rect l="l" t="t" r="r" b="b"/>
              <a:pathLst>
                <a:path w="937" h="632" extrusionOk="0">
                  <a:moveTo>
                    <a:pt x="402" y="68"/>
                  </a:moveTo>
                  <a:cubicBezTo>
                    <a:pt x="659" y="68"/>
                    <a:pt x="936" y="240"/>
                    <a:pt x="798" y="453"/>
                  </a:cubicBezTo>
                  <a:cubicBezTo>
                    <a:pt x="741" y="541"/>
                    <a:pt x="655" y="577"/>
                    <a:pt x="561" y="577"/>
                  </a:cubicBezTo>
                  <a:cubicBezTo>
                    <a:pt x="368" y="577"/>
                    <a:pt x="142" y="430"/>
                    <a:pt x="51" y="290"/>
                  </a:cubicBezTo>
                  <a:cubicBezTo>
                    <a:pt x="95" y="132"/>
                    <a:pt x="245" y="68"/>
                    <a:pt x="402" y="68"/>
                  </a:cubicBezTo>
                  <a:close/>
                  <a:moveTo>
                    <a:pt x="431" y="0"/>
                  </a:moveTo>
                  <a:cubicBezTo>
                    <a:pt x="360" y="0"/>
                    <a:pt x="290" y="11"/>
                    <a:pt x="228" y="34"/>
                  </a:cubicBezTo>
                  <a:cubicBezTo>
                    <a:pt x="221" y="34"/>
                    <a:pt x="216" y="33"/>
                    <a:pt x="212" y="33"/>
                  </a:cubicBezTo>
                  <a:cubicBezTo>
                    <a:pt x="101" y="48"/>
                    <a:pt x="17" y="153"/>
                    <a:pt x="5" y="260"/>
                  </a:cubicBezTo>
                  <a:cubicBezTo>
                    <a:pt x="2" y="262"/>
                    <a:pt x="0" y="268"/>
                    <a:pt x="2" y="273"/>
                  </a:cubicBezTo>
                  <a:cubicBezTo>
                    <a:pt x="2" y="274"/>
                    <a:pt x="2" y="274"/>
                    <a:pt x="4" y="274"/>
                  </a:cubicBezTo>
                  <a:lnTo>
                    <a:pt x="4" y="278"/>
                  </a:lnTo>
                  <a:cubicBezTo>
                    <a:pt x="4" y="282"/>
                    <a:pt x="6" y="285"/>
                    <a:pt x="10" y="286"/>
                  </a:cubicBezTo>
                  <a:cubicBezTo>
                    <a:pt x="86" y="484"/>
                    <a:pt x="281" y="600"/>
                    <a:pt x="487" y="628"/>
                  </a:cubicBezTo>
                  <a:cubicBezTo>
                    <a:pt x="507" y="630"/>
                    <a:pt x="527" y="632"/>
                    <a:pt x="547" y="632"/>
                  </a:cubicBezTo>
                  <a:cubicBezTo>
                    <a:pt x="715" y="632"/>
                    <a:pt x="900" y="542"/>
                    <a:pt x="905" y="352"/>
                  </a:cubicBezTo>
                  <a:cubicBezTo>
                    <a:pt x="911" y="120"/>
                    <a:pt x="665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121"/>
            <p:cNvSpPr/>
            <p:nvPr/>
          </p:nvSpPr>
          <p:spPr>
            <a:xfrm rot="-5992023">
              <a:off x="2572258" y="3929510"/>
              <a:ext cx="113757" cy="227193"/>
            </a:xfrm>
            <a:custGeom>
              <a:avLst/>
              <a:gdLst/>
              <a:ahLst/>
              <a:cxnLst/>
              <a:rect l="l" t="t" r="r" b="b"/>
              <a:pathLst>
                <a:path w="718" h="1434" extrusionOk="0">
                  <a:moveTo>
                    <a:pt x="21" y="0"/>
                  </a:moveTo>
                  <a:cubicBezTo>
                    <a:pt x="11" y="0"/>
                    <a:pt x="1" y="13"/>
                    <a:pt x="10" y="23"/>
                  </a:cubicBezTo>
                  <a:cubicBezTo>
                    <a:pt x="403" y="420"/>
                    <a:pt x="622" y="882"/>
                    <a:pt x="707" y="1431"/>
                  </a:cubicBezTo>
                  <a:cubicBezTo>
                    <a:pt x="708" y="1433"/>
                    <a:pt x="710" y="1434"/>
                    <a:pt x="712" y="1434"/>
                  </a:cubicBezTo>
                  <a:cubicBezTo>
                    <a:pt x="715" y="1434"/>
                    <a:pt x="718" y="1432"/>
                    <a:pt x="717" y="1429"/>
                  </a:cubicBezTo>
                  <a:cubicBezTo>
                    <a:pt x="675" y="883"/>
                    <a:pt x="423" y="381"/>
                    <a:pt x="28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121"/>
            <p:cNvSpPr/>
            <p:nvPr/>
          </p:nvSpPr>
          <p:spPr>
            <a:xfrm rot="-5992023">
              <a:off x="2432919" y="3882207"/>
              <a:ext cx="240031" cy="225926"/>
            </a:xfrm>
            <a:custGeom>
              <a:avLst/>
              <a:gdLst/>
              <a:ahLst/>
              <a:cxnLst/>
              <a:rect l="l" t="t" r="r" b="b"/>
              <a:pathLst>
                <a:path w="1515" h="1426" extrusionOk="0">
                  <a:moveTo>
                    <a:pt x="23" y="0"/>
                  </a:moveTo>
                  <a:cubicBezTo>
                    <a:pt x="10" y="0"/>
                    <a:pt x="0" y="21"/>
                    <a:pt x="15" y="29"/>
                  </a:cubicBezTo>
                  <a:cubicBezTo>
                    <a:pt x="589" y="378"/>
                    <a:pt x="707" y="1426"/>
                    <a:pt x="1491" y="1426"/>
                  </a:cubicBezTo>
                  <a:cubicBezTo>
                    <a:pt x="1496" y="1426"/>
                    <a:pt x="1500" y="1426"/>
                    <a:pt x="1505" y="1426"/>
                  </a:cubicBezTo>
                  <a:cubicBezTo>
                    <a:pt x="1514" y="1426"/>
                    <a:pt x="1514" y="1412"/>
                    <a:pt x="1505" y="1412"/>
                  </a:cubicBezTo>
                  <a:cubicBezTo>
                    <a:pt x="708" y="1375"/>
                    <a:pt x="628" y="365"/>
                    <a:pt x="31" y="3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121"/>
            <p:cNvSpPr/>
            <p:nvPr/>
          </p:nvSpPr>
          <p:spPr>
            <a:xfrm rot="-5992023">
              <a:off x="2469436" y="3886588"/>
              <a:ext cx="220226" cy="226401"/>
            </a:xfrm>
            <a:custGeom>
              <a:avLst/>
              <a:gdLst/>
              <a:ahLst/>
              <a:cxnLst/>
              <a:rect l="l" t="t" r="r" b="b"/>
              <a:pathLst>
                <a:path w="1390" h="1429" extrusionOk="0">
                  <a:moveTo>
                    <a:pt x="23" y="0"/>
                  </a:moveTo>
                  <a:cubicBezTo>
                    <a:pt x="10" y="0"/>
                    <a:pt x="1" y="21"/>
                    <a:pt x="14" y="30"/>
                  </a:cubicBezTo>
                  <a:cubicBezTo>
                    <a:pt x="546" y="401"/>
                    <a:pt x="636" y="1363"/>
                    <a:pt x="1380" y="1428"/>
                  </a:cubicBezTo>
                  <a:cubicBezTo>
                    <a:pt x="1380" y="1429"/>
                    <a:pt x="1381" y="1429"/>
                    <a:pt x="1381" y="1429"/>
                  </a:cubicBezTo>
                  <a:cubicBezTo>
                    <a:pt x="1390" y="1429"/>
                    <a:pt x="1389" y="1416"/>
                    <a:pt x="1380" y="1415"/>
                  </a:cubicBezTo>
                  <a:cubicBezTo>
                    <a:pt x="636" y="1310"/>
                    <a:pt x="578" y="385"/>
                    <a:pt x="31" y="2"/>
                  </a:cubicBez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121"/>
            <p:cNvSpPr/>
            <p:nvPr/>
          </p:nvSpPr>
          <p:spPr>
            <a:xfrm rot="-5992023">
              <a:off x="2603189" y="3947049"/>
              <a:ext cx="103142" cy="201052"/>
            </a:xfrm>
            <a:custGeom>
              <a:avLst/>
              <a:gdLst/>
              <a:ahLst/>
              <a:cxnLst/>
              <a:rect l="l" t="t" r="r" b="b"/>
              <a:pathLst>
                <a:path w="651" h="1269" extrusionOk="0">
                  <a:moveTo>
                    <a:pt x="24" y="1"/>
                  </a:moveTo>
                  <a:cubicBezTo>
                    <a:pt x="12" y="1"/>
                    <a:pt x="0" y="16"/>
                    <a:pt x="11" y="26"/>
                  </a:cubicBezTo>
                  <a:cubicBezTo>
                    <a:pt x="371" y="358"/>
                    <a:pt x="577" y="780"/>
                    <a:pt x="637" y="1264"/>
                  </a:cubicBezTo>
                  <a:cubicBezTo>
                    <a:pt x="637" y="1267"/>
                    <a:pt x="640" y="1269"/>
                    <a:pt x="643" y="1269"/>
                  </a:cubicBezTo>
                  <a:cubicBezTo>
                    <a:pt x="646" y="1269"/>
                    <a:pt x="650" y="1266"/>
                    <a:pt x="650" y="1262"/>
                  </a:cubicBezTo>
                  <a:cubicBezTo>
                    <a:pt x="610" y="774"/>
                    <a:pt x="392" y="338"/>
                    <a:pt x="34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121"/>
            <p:cNvSpPr/>
            <p:nvPr/>
          </p:nvSpPr>
          <p:spPr>
            <a:xfrm rot="-5992023">
              <a:off x="2680086" y="4003480"/>
              <a:ext cx="49432" cy="137520"/>
            </a:xfrm>
            <a:custGeom>
              <a:avLst/>
              <a:gdLst/>
              <a:ahLst/>
              <a:cxnLst/>
              <a:rect l="l" t="t" r="r" b="b"/>
              <a:pathLst>
                <a:path w="312" h="868" extrusionOk="0">
                  <a:moveTo>
                    <a:pt x="17" y="0"/>
                  </a:moveTo>
                  <a:cubicBezTo>
                    <a:pt x="9" y="0"/>
                    <a:pt x="1" y="9"/>
                    <a:pt x="6" y="19"/>
                  </a:cubicBezTo>
                  <a:cubicBezTo>
                    <a:pt x="177" y="284"/>
                    <a:pt x="247" y="557"/>
                    <a:pt x="298" y="864"/>
                  </a:cubicBezTo>
                  <a:cubicBezTo>
                    <a:pt x="299" y="866"/>
                    <a:pt x="301" y="868"/>
                    <a:pt x="302" y="868"/>
                  </a:cubicBezTo>
                  <a:cubicBezTo>
                    <a:pt x="304" y="868"/>
                    <a:pt x="307" y="866"/>
                    <a:pt x="307" y="862"/>
                  </a:cubicBezTo>
                  <a:cubicBezTo>
                    <a:pt x="311" y="558"/>
                    <a:pt x="190" y="258"/>
                    <a:pt x="27" y="6"/>
                  </a:cubicBezTo>
                  <a:cubicBezTo>
                    <a:pt x="25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121"/>
            <p:cNvSpPr/>
            <p:nvPr/>
          </p:nvSpPr>
          <p:spPr>
            <a:xfrm rot="-5992023">
              <a:off x="2707243" y="4016956"/>
              <a:ext cx="39767" cy="114864"/>
            </a:xfrm>
            <a:custGeom>
              <a:avLst/>
              <a:gdLst/>
              <a:ahLst/>
              <a:cxnLst/>
              <a:rect l="l" t="t" r="r" b="b"/>
              <a:pathLst>
                <a:path w="251" h="725" extrusionOk="0">
                  <a:moveTo>
                    <a:pt x="15" y="0"/>
                  </a:moveTo>
                  <a:cubicBezTo>
                    <a:pt x="7" y="0"/>
                    <a:pt x="0" y="8"/>
                    <a:pt x="4" y="16"/>
                  </a:cubicBezTo>
                  <a:cubicBezTo>
                    <a:pt x="128" y="237"/>
                    <a:pt x="205" y="467"/>
                    <a:pt x="236" y="719"/>
                  </a:cubicBezTo>
                  <a:cubicBezTo>
                    <a:pt x="237" y="723"/>
                    <a:pt x="240" y="724"/>
                    <a:pt x="243" y="724"/>
                  </a:cubicBezTo>
                  <a:cubicBezTo>
                    <a:pt x="247" y="724"/>
                    <a:pt x="250" y="722"/>
                    <a:pt x="250" y="718"/>
                  </a:cubicBezTo>
                  <a:cubicBezTo>
                    <a:pt x="227" y="465"/>
                    <a:pt x="151" y="226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121"/>
            <p:cNvSpPr/>
            <p:nvPr/>
          </p:nvSpPr>
          <p:spPr>
            <a:xfrm rot="-5992023">
              <a:off x="2556239" y="4085602"/>
              <a:ext cx="145603" cy="238442"/>
            </a:xfrm>
            <a:custGeom>
              <a:avLst/>
              <a:gdLst/>
              <a:ahLst/>
              <a:cxnLst/>
              <a:rect l="l" t="t" r="r" b="b"/>
              <a:pathLst>
                <a:path w="919" h="1505" extrusionOk="0">
                  <a:moveTo>
                    <a:pt x="900" y="1"/>
                  </a:moveTo>
                  <a:cubicBezTo>
                    <a:pt x="897" y="1"/>
                    <a:pt x="894" y="2"/>
                    <a:pt x="891" y="5"/>
                  </a:cubicBezTo>
                  <a:cubicBezTo>
                    <a:pt x="627" y="241"/>
                    <a:pt x="351" y="353"/>
                    <a:pt x="180" y="682"/>
                  </a:cubicBezTo>
                  <a:cubicBezTo>
                    <a:pt x="45" y="935"/>
                    <a:pt x="1" y="1216"/>
                    <a:pt x="48" y="1497"/>
                  </a:cubicBezTo>
                  <a:cubicBezTo>
                    <a:pt x="48" y="1502"/>
                    <a:pt x="51" y="1505"/>
                    <a:pt x="55" y="1505"/>
                  </a:cubicBezTo>
                  <a:cubicBezTo>
                    <a:pt x="60" y="1505"/>
                    <a:pt x="66" y="1500"/>
                    <a:pt x="66" y="1493"/>
                  </a:cubicBezTo>
                  <a:cubicBezTo>
                    <a:pt x="27" y="1169"/>
                    <a:pt x="88" y="843"/>
                    <a:pt x="278" y="571"/>
                  </a:cubicBezTo>
                  <a:cubicBezTo>
                    <a:pt x="448" y="325"/>
                    <a:pt x="705" y="222"/>
                    <a:pt x="910" y="20"/>
                  </a:cubicBezTo>
                  <a:cubicBezTo>
                    <a:pt x="918" y="14"/>
                    <a:pt x="910" y="1"/>
                    <a:pt x="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121"/>
            <p:cNvSpPr/>
            <p:nvPr/>
          </p:nvSpPr>
          <p:spPr>
            <a:xfrm rot="-5992023">
              <a:off x="2603819" y="4097822"/>
              <a:ext cx="120095" cy="188219"/>
            </a:xfrm>
            <a:custGeom>
              <a:avLst/>
              <a:gdLst/>
              <a:ahLst/>
              <a:cxnLst/>
              <a:rect l="l" t="t" r="r" b="b"/>
              <a:pathLst>
                <a:path w="758" h="1188" extrusionOk="0">
                  <a:moveTo>
                    <a:pt x="737" y="0"/>
                  </a:moveTo>
                  <a:cubicBezTo>
                    <a:pt x="735" y="0"/>
                    <a:pt x="733" y="1"/>
                    <a:pt x="731" y="2"/>
                  </a:cubicBezTo>
                  <a:cubicBezTo>
                    <a:pt x="508" y="140"/>
                    <a:pt x="293" y="194"/>
                    <a:pt x="153" y="439"/>
                  </a:cubicBezTo>
                  <a:cubicBezTo>
                    <a:pt x="23" y="663"/>
                    <a:pt x="0" y="926"/>
                    <a:pt x="10" y="1181"/>
                  </a:cubicBezTo>
                  <a:cubicBezTo>
                    <a:pt x="10" y="1185"/>
                    <a:pt x="14" y="1188"/>
                    <a:pt x="17" y="1188"/>
                  </a:cubicBezTo>
                  <a:cubicBezTo>
                    <a:pt x="21" y="1188"/>
                    <a:pt x="24" y="1186"/>
                    <a:pt x="24" y="1181"/>
                  </a:cubicBezTo>
                  <a:cubicBezTo>
                    <a:pt x="22" y="930"/>
                    <a:pt x="42" y="671"/>
                    <a:pt x="172" y="451"/>
                  </a:cubicBezTo>
                  <a:cubicBezTo>
                    <a:pt x="311" y="213"/>
                    <a:pt x="526" y="159"/>
                    <a:pt x="744" y="26"/>
                  </a:cubicBezTo>
                  <a:cubicBezTo>
                    <a:pt x="757" y="19"/>
                    <a:pt x="750" y="0"/>
                    <a:pt x="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121"/>
            <p:cNvSpPr/>
            <p:nvPr/>
          </p:nvSpPr>
          <p:spPr>
            <a:xfrm rot="-5992023">
              <a:off x="2660951" y="4093206"/>
              <a:ext cx="90467" cy="146868"/>
            </a:xfrm>
            <a:custGeom>
              <a:avLst/>
              <a:gdLst/>
              <a:ahLst/>
              <a:cxnLst/>
              <a:rect l="l" t="t" r="r" b="b"/>
              <a:pathLst>
                <a:path w="571" h="927" extrusionOk="0">
                  <a:moveTo>
                    <a:pt x="552" y="1"/>
                  </a:moveTo>
                  <a:cubicBezTo>
                    <a:pt x="551" y="1"/>
                    <a:pt x="549" y="1"/>
                    <a:pt x="547" y="2"/>
                  </a:cubicBezTo>
                  <a:cubicBezTo>
                    <a:pt x="196" y="176"/>
                    <a:pt x="81" y="562"/>
                    <a:pt x="2" y="917"/>
                  </a:cubicBezTo>
                  <a:cubicBezTo>
                    <a:pt x="0" y="922"/>
                    <a:pt x="4" y="926"/>
                    <a:pt x="8" y="926"/>
                  </a:cubicBezTo>
                  <a:cubicBezTo>
                    <a:pt x="11" y="926"/>
                    <a:pt x="13" y="925"/>
                    <a:pt x="15" y="922"/>
                  </a:cubicBezTo>
                  <a:cubicBezTo>
                    <a:pt x="107" y="574"/>
                    <a:pt x="209" y="196"/>
                    <a:pt x="559" y="25"/>
                  </a:cubicBezTo>
                  <a:cubicBezTo>
                    <a:pt x="571" y="18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121"/>
            <p:cNvSpPr/>
            <p:nvPr/>
          </p:nvSpPr>
          <p:spPr>
            <a:xfrm rot="-5992023">
              <a:off x="2749918" y="4121763"/>
              <a:ext cx="48165" cy="38341"/>
            </a:xfrm>
            <a:custGeom>
              <a:avLst/>
              <a:gdLst/>
              <a:ahLst/>
              <a:cxnLst/>
              <a:rect l="l" t="t" r="r" b="b"/>
              <a:pathLst>
                <a:path w="304" h="242" extrusionOk="0">
                  <a:moveTo>
                    <a:pt x="289" y="0"/>
                  </a:moveTo>
                  <a:cubicBezTo>
                    <a:pt x="288" y="0"/>
                    <a:pt x="287" y="0"/>
                    <a:pt x="286" y="0"/>
                  </a:cubicBezTo>
                  <a:cubicBezTo>
                    <a:pt x="162" y="24"/>
                    <a:pt x="60" y="124"/>
                    <a:pt x="3" y="232"/>
                  </a:cubicBezTo>
                  <a:cubicBezTo>
                    <a:pt x="1" y="237"/>
                    <a:pt x="5" y="241"/>
                    <a:pt x="8" y="241"/>
                  </a:cubicBezTo>
                  <a:cubicBezTo>
                    <a:pt x="10" y="241"/>
                    <a:pt x="12" y="240"/>
                    <a:pt x="13" y="238"/>
                  </a:cubicBezTo>
                  <a:cubicBezTo>
                    <a:pt x="79" y="123"/>
                    <a:pt x="174" y="65"/>
                    <a:pt x="294" y="18"/>
                  </a:cubicBezTo>
                  <a:cubicBezTo>
                    <a:pt x="304" y="14"/>
                    <a:pt x="297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121"/>
            <p:cNvSpPr/>
            <p:nvPr/>
          </p:nvSpPr>
          <p:spPr>
            <a:xfrm rot="-5992023">
              <a:off x="2761881" y="4113849"/>
              <a:ext cx="44679" cy="34855"/>
            </a:xfrm>
            <a:custGeom>
              <a:avLst/>
              <a:gdLst/>
              <a:ahLst/>
              <a:cxnLst/>
              <a:rect l="l" t="t" r="r" b="b"/>
              <a:pathLst>
                <a:path w="282" h="220" extrusionOk="0">
                  <a:moveTo>
                    <a:pt x="266" y="0"/>
                  </a:moveTo>
                  <a:cubicBezTo>
                    <a:pt x="265" y="0"/>
                    <a:pt x="264" y="0"/>
                    <a:pt x="264" y="1"/>
                  </a:cubicBezTo>
                  <a:cubicBezTo>
                    <a:pt x="155" y="39"/>
                    <a:pt x="65" y="113"/>
                    <a:pt x="3" y="209"/>
                  </a:cubicBezTo>
                  <a:cubicBezTo>
                    <a:pt x="0" y="214"/>
                    <a:pt x="5" y="220"/>
                    <a:pt x="10" y="220"/>
                  </a:cubicBezTo>
                  <a:cubicBezTo>
                    <a:pt x="12" y="220"/>
                    <a:pt x="14" y="219"/>
                    <a:pt x="15" y="216"/>
                  </a:cubicBezTo>
                  <a:cubicBezTo>
                    <a:pt x="79" y="124"/>
                    <a:pt x="167" y="63"/>
                    <a:pt x="271" y="22"/>
                  </a:cubicBezTo>
                  <a:cubicBezTo>
                    <a:pt x="281" y="18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121"/>
            <p:cNvSpPr/>
            <p:nvPr/>
          </p:nvSpPr>
          <p:spPr>
            <a:xfrm rot="-5992023">
              <a:off x="2433398" y="4168582"/>
              <a:ext cx="73673" cy="51174"/>
            </a:xfrm>
            <a:custGeom>
              <a:avLst/>
              <a:gdLst/>
              <a:ahLst/>
              <a:cxnLst/>
              <a:rect l="l" t="t" r="r" b="b"/>
              <a:pathLst>
                <a:path w="465" h="323" extrusionOk="0">
                  <a:moveTo>
                    <a:pt x="448" y="0"/>
                  </a:moveTo>
                  <a:cubicBezTo>
                    <a:pt x="447" y="0"/>
                    <a:pt x="445" y="1"/>
                    <a:pt x="444" y="1"/>
                  </a:cubicBezTo>
                  <a:cubicBezTo>
                    <a:pt x="269" y="51"/>
                    <a:pt x="113" y="158"/>
                    <a:pt x="5" y="309"/>
                  </a:cubicBezTo>
                  <a:cubicBezTo>
                    <a:pt x="0" y="316"/>
                    <a:pt x="7" y="323"/>
                    <a:pt x="12" y="323"/>
                  </a:cubicBezTo>
                  <a:cubicBezTo>
                    <a:pt x="14" y="323"/>
                    <a:pt x="16" y="322"/>
                    <a:pt x="17" y="320"/>
                  </a:cubicBezTo>
                  <a:cubicBezTo>
                    <a:pt x="134" y="180"/>
                    <a:pt x="276" y="79"/>
                    <a:pt x="450" y="25"/>
                  </a:cubicBezTo>
                  <a:cubicBezTo>
                    <a:pt x="464" y="21"/>
                    <a:pt x="46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121"/>
            <p:cNvSpPr/>
            <p:nvPr/>
          </p:nvSpPr>
          <p:spPr>
            <a:xfrm rot="-5992023">
              <a:off x="2412811" y="4172654"/>
              <a:ext cx="80961" cy="61789"/>
            </a:xfrm>
            <a:custGeom>
              <a:avLst/>
              <a:gdLst/>
              <a:ahLst/>
              <a:cxnLst/>
              <a:rect l="l" t="t" r="r" b="b"/>
              <a:pathLst>
                <a:path w="511" h="390" extrusionOk="0">
                  <a:moveTo>
                    <a:pt x="493" y="1"/>
                  </a:moveTo>
                  <a:cubicBezTo>
                    <a:pt x="492" y="1"/>
                    <a:pt x="490" y="1"/>
                    <a:pt x="489" y="1"/>
                  </a:cubicBezTo>
                  <a:cubicBezTo>
                    <a:pt x="289" y="67"/>
                    <a:pt x="115" y="198"/>
                    <a:pt x="3" y="379"/>
                  </a:cubicBezTo>
                  <a:cubicBezTo>
                    <a:pt x="1" y="384"/>
                    <a:pt x="6" y="390"/>
                    <a:pt x="10" y="390"/>
                  </a:cubicBezTo>
                  <a:cubicBezTo>
                    <a:pt x="12" y="390"/>
                    <a:pt x="14" y="389"/>
                    <a:pt x="15" y="386"/>
                  </a:cubicBezTo>
                  <a:cubicBezTo>
                    <a:pt x="140" y="216"/>
                    <a:pt x="296" y="96"/>
                    <a:pt x="495" y="29"/>
                  </a:cubicBezTo>
                  <a:cubicBezTo>
                    <a:pt x="510" y="23"/>
                    <a:pt x="50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121"/>
            <p:cNvSpPr/>
            <p:nvPr/>
          </p:nvSpPr>
          <p:spPr>
            <a:xfrm rot="-5992023">
              <a:off x="2379519" y="4108346"/>
              <a:ext cx="231792" cy="332710"/>
            </a:xfrm>
            <a:custGeom>
              <a:avLst/>
              <a:gdLst/>
              <a:ahLst/>
              <a:cxnLst/>
              <a:rect l="l" t="t" r="r" b="b"/>
              <a:pathLst>
                <a:path w="1463" h="2100" extrusionOk="0">
                  <a:moveTo>
                    <a:pt x="1444" y="1"/>
                  </a:moveTo>
                  <a:cubicBezTo>
                    <a:pt x="1442" y="1"/>
                    <a:pt x="1440" y="2"/>
                    <a:pt x="1437" y="3"/>
                  </a:cubicBezTo>
                  <a:cubicBezTo>
                    <a:pt x="1057" y="271"/>
                    <a:pt x="618" y="301"/>
                    <a:pt x="355" y="724"/>
                  </a:cubicBezTo>
                  <a:cubicBezTo>
                    <a:pt x="124" y="1098"/>
                    <a:pt x="0" y="1651"/>
                    <a:pt x="29" y="2092"/>
                  </a:cubicBezTo>
                  <a:cubicBezTo>
                    <a:pt x="29" y="2097"/>
                    <a:pt x="34" y="2100"/>
                    <a:pt x="39" y="2100"/>
                  </a:cubicBezTo>
                  <a:cubicBezTo>
                    <a:pt x="42" y="2100"/>
                    <a:pt x="46" y="2097"/>
                    <a:pt x="45" y="2092"/>
                  </a:cubicBezTo>
                  <a:cubicBezTo>
                    <a:pt x="28" y="1647"/>
                    <a:pt x="155" y="1070"/>
                    <a:pt x="407" y="699"/>
                  </a:cubicBezTo>
                  <a:cubicBezTo>
                    <a:pt x="672" y="307"/>
                    <a:pt x="1105" y="291"/>
                    <a:pt x="1453" y="25"/>
                  </a:cubicBezTo>
                  <a:cubicBezTo>
                    <a:pt x="1463" y="18"/>
                    <a:pt x="1455" y="1"/>
                    <a:pt x="1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121"/>
            <p:cNvSpPr/>
            <p:nvPr/>
          </p:nvSpPr>
          <p:spPr>
            <a:xfrm rot="-5992023">
              <a:off x="2331861" y="4123782"/>
              <a:ext cx="250012" cy="328274"/>
            </a:xfrm>
            <a:custGeom>
              <a:avLst/>
              <a:gdLst/>
              <a:ahLst/>
              <a:cxnLst/>
              <a:rect l="l" t="t" r="r" b="b"/>
              <a:pathLst>
                <a:path w="1578" h="2072" extrusionOk="0">
                  <a:moveTo>
                    <a:pt x="1553" y="1"/>
                  </a:moveTo>
                  <a:cubicBezTo>
                    <a:pt x="1552" y="1"/>
                    <a:pt x="1551" y="1"/>
                    <a:pt x="1550" y="1"/>
                  </a:cubicBezTo>
                  <a:cubicBezTo>
                    <a:pt x="590" y="213"/>
                    <a:pt x="96" y="1151"/>
                    <a:pt x="1" y="2063"/>
                  </a:cubicBezTo>
                  <a:cubicBezTo>
                    <a:pt x="1" y="2068"/>
                    <a:pt x="5" y="2071"/>
                    <a:pt x="10" y="2071"/>
                  </a:cubicBezTo>
                  <a:cubicBezTo>
                    <a:pt x="14" y="2071"/>
                    <a:pt x="19" y="2069"/>
                    <a:pt x="19" y="2063"/>
                  </a:cubicBezTo>
                  <a:cubicBezTo>
                    <a:pt x="139" y="1144"/>
                    <a:pt x="597" y="277"/>
                    <a:pt x="1557" y="33"/>
                  </a:cubicBezTo>
                  <a:cubicBezTo>
                    <a:pt x="1577" y="28"/>
                    <a:pt x="1572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121"/>
            <p:cNvSpPr/>
            <p:nvPr/>
          </p:nvSpPr>
          <p:spPr>
            <a:xfrm rot="-5992023">
              <a:off x="2333577" y="3867713"/>
              <a:ext cx="252864" cy="276466"/>
            </a:xfrm>
            <a:custGeom>
              <a:avLst/>
              <a:gdLst/>
              <a:ahLst/>
              <a:cxnLst/>
              <a:rect l="l" t="t" r="r" b="b"/>
              <a:pathLst>
                <a:path w="1596" h="1745" extrusionOk="0">
                  <a:moveTo>
                    <a:pt x="24" y="1"/>
                  </a:moveTo>
                  <a:cubicBezTo>
                    <a:pt x="9" y="1"/>
                    <a:pt x="1" y="25"/>
                    <a:pt x="19" y="29"/>
                  </a:cubicBezTo>
                  <a:cubicBezTo>
                    <a:pt x="839" y="235"/>
                    <a:pt x="1440" y="908"/>
                    <a:pt x="1579" y="1738"/>
                  </a:cubicBezTo>
                  <a:cubicBezTo>
                    <a:pt x="1580" y="1742"/>
                    <a:pt x="1583" y="1744"/>
                    <a:pt x="1586" y="1744"/>
                  </a:cubicBezTo>
                  <a:cubicBezTo>
                    <a:pt x="1591" y="1744"/>
                    <a:pt x="1596" y="1740"/>
                    <a:pt x="1596" y="1734"/>
                  </a:cubicBezTo>
                  <a:cubicBezTo>
                    <a:pt x="1482" y="892"/>
                    <a:pt x="847" y="206"/>
                    <a:pt x="28" y="1"/>
                  </a:cubicBezTo>
                  <a:cubicBezTo>
                    <a:pt x="27" y="1"/>
                    <a:pt x="25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121"/>
            <p:cNvSpPr/>
            <p:nvPr/>
          </p:nvSpPr>
          <p:spPr>
            <a:xfrm rot="-5992023">
              <a:off x="2308283" y="3858947"/>
              <a:ext cx="267123" cy="283912"/>
            </a:xfrm>
            <a:custGeom>
              <a:avLst/>
              <a:gdLst/>
              <a:ahLst/>
              <a:cxnLst/>
              <a:rect l="l" t="t" r="r" b="b"/>
              <a:pathLst>
                <a:path w="1686" h="1792" extrusionOk="0">
                  <a:moveTo>
                    <a:pt x="22" y="1"/>
                  </a:moveTo>
                  <a:cubicBezTo>
                    <a:pt x="5" y="1"/>
                    <a:pt x="1" y="28"/>
                    <a:pt x="22" y="33"/>
                  </a:cubicBezTo>
                  <a:cubicBezTo>
                    <a:pt x="918" y="187"/>
                    <a:pt x="1560" y="885"/>
                    <a:pt x="1668" y="1785"/>
                  </a:cubicBezTo>
                  <a:cubicBezTo>
                    <a:pt x="1668" y="1790"/>
                    <a:pt x="1672" y="1792"/>
                    <a:pt x="1675" y="1792"/>
                  </a:cubicBezTo>
                  <a:cubicBezTo>
                    <a:pt x="1680" y="1792"/>
                    <a:pt x="1685" y="1788"/>
                    <a:pt x="1685" y="1781"/>
                  </a:cubicBezTo>
                  <a:cubicBezTo>
                    <a:pt x="1595" y="866"/>
                    <a:pt x="928" y="159"/>
                    <a:pt x="26" y="1"/>
                  </a:cubicBezTo>
                  <a:cubicBezTo>
                    <a:pt x="24" y="1"/>
                    <a:pt x="23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121"/>
            <p:cNvSpPr/>
            <p:nvPr/>
          </p:nvSpPr>
          <p:spPr>
            <a:xfrm rot="-5992023">
              <a:off x="2290043" y="3802488"/>
              <a:ext cx="175706" cy="193130"/>
            </a:xfrm>
            <a:custGeom>
              <a:avLst/>
              <a:gdLst/>
              <a:ahLst/>
              <a:cxnLst/>
              <a:rect l="l" t="t" r="r" b="b"/>
              <a:pathLst>
                <a:path w="1109" h="1219" extrusionOk="0">
                  <a:moveTo>
                    <a:pt x="22" y="0"/>
                  </a:moveTo>
                  <a:cubicBezTo>
                    <a:pt x="7" y="0"/>
                    <a:pt x="1" y="23"/>
                    <a:pt x="17" y="29"/>
                  </a:cubicBezTo>
                  <a:cubicBezTo>
                    <a:pt x="559" y="224"/>
                    <a:pt x="944" y="659"/>
                    <a:pt x="1092" y="1214"/>
                  </a:cubicBezTo>
                  <a:cubicBezTo>
                    <a:pt x="1093" y="1217"/>
                    <a:pt x="1096" y="1219"/>
                    <a:pt x="1100" y="1219"/>
                  </a:cubicBezTo>
                  <a:cubicBezTo>
                    <a:pt x="1104" y="1219"/>
                    <a:pt x="1108" y="1216"/>
                    <a:pt x="1107" y="1210"/>
                  </a:cubicBezTo>
                  <a:cubicBezTo>
                    <a:pt x="978" y="643"/>
                    <a:pt x="572" y="199"/>
                    <a:pt x="27" y="1"/>
                  </a:cubicBezTo>
                  <a:cubicBezTo>
                    <a:pt x="25" y="1"/>
                    <a:pt x="23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121"/>
            <p:cNvSpPr/>
            <p:nvPr/>
          </p:nvSpPr>
          <p:spPr>
            <a:xfrm rot="-5992023">
              <a:off x="2267038" y="4134815"/>
              <a:ext cx="51492" cy="10615"/>
            </a:xfrm>
            <a:custGeom>
              <a:avLst/>
              <a:gdLst/>
              <a:ahLst/>
              <a:cxnLst/>
              <a:rect l="l" t="t" r="r" b="b"/>
              <a:pathLst>
                <a:path w="325" h="67" extrusionOk="0">
                  <a:moveTo>
                    <a:pt x="84" y="0"/>
                  </a:moveTo>
                  <a:cubicBezTo>
                    <a:pt x="62" y="0"/>
                    <a:pt x="39" y="2"/>
                    <a:pt x="17" y="4"/>
                  </a:cubicBezTo>
                  <a:cubicBezTo>
                    <a:pt x="1" y="7"/>
                    <a:pt x="4" y="29"/>
                    <a:pt x="17" y="29"/>
                  </a:cubicBezTo>
                  <a:cubicBezTo>
                    <a:pt x="38" y="28"/>
                    <a:pt x="57" y="27"/>
                    <a:pt x="77" y="27"/>
                  </a:cubicBezTo>
                  <a:cubicBezTo>
                    <a:pt x="157" y="27"/>
                    <a:pt x="231" y="40"/>
                    <a:pt x="311" y="67"/>
                  </a:cubicBezTo>
                  <a:cubicBezTo>
                    <a:pt x="312" y="67"/>
                    <a:pt x="313" y="67"/>
                    <a:pt x="314" y="67"/>
                  </a:cubicBezTo>
                  <a:cubicBezTo>
                    <a:pt x="323" y="67"/>
                    <a:pt x="325" y="54"/>
                    <a:pt x="317" y="50"/>
                  </a:cubicBezTo>
                  <a:cubicBezTo>
                    <a:pt x="244" y="17"/>
                    <a:pt x="16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121"/>
            <p:cNvSpPr/>
            <p:nvPr/>
          </p:nvSpPr>
          <p:spPr>
            <a:xfrm rot="-5992023">
              <a:off x="2235137" y="3805375"/>
              <a:ext cx="182994" cy="172058"/>
            </a:xfrm>
            <a:custGeom>
              <a:avLst/>
              <a:gdLst/>
              <a:ahLst/>
              <a:cxnLst/>
              <a:rect l="l" t="t" r="r" b="b"/>
              <a:pathLst>
                <a:path w="1155" h="1086" extrusionOk="0">
                  <a:moveTo>
                    <a:pt x="20" y="1"/>
                  </a:moveTo>
                  <a:cubicBezTo>
                    <a:pt x="6" y="1"/>
                    <a:pt x="0" y="24"/>
                    <a:pt x="16" y="29"/>
                  </a:cubicBezTo>
                  <a:cubicBezTo>
                    <a:pt x="534" y="203"/>
                    <a:pt x="927" y="582"/>
                    <a:pt x="1141" y="1081"/>
                  </a:cubicBezTo>
                  <a:cubicBezTo>
                    <a:pt x="1142" y="1084"/>
                    <a:pt x="1144" y="1085"/>
                    <a:pt x="1147" y="1085"/>
                  </a:cubicBezTo>
                  <a:cubicBezTo>
                    <a:pt x="1151" y="1085"/>
                    <a:pt x="1155" y="1082"/>
                    <a:pt x="1153" y="1076"/>
                  </a:cubicBezTo>
                  <a:cubicBezTo>
                    <a:pt x="958" y="559"/>
                    <a:pt x="546" y="177"/>
                    <a:pt x="25" y="2"/>
                  </a:cubicBezTo>
                  <a:cubicBezTo>
                    <a:pt x="23" y="1"/>
                    <a:pt x="21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121"/>
            <p:cNvSpPr/>
            <p:nvPr/>
          </p:nvSpPr>
          <p:spPr>
            <a:xfrm rot="-5992023">
              <a:off x="2250575" y="4145672"/>
              <a:ext cx="34856" cy="4436"/>
            </a:xfrm>
            <a:custGeom>
              <a:avLst/>
              <a:gdLst/>
              <a:ahLst/>
              <a:cxnLst/>
              <a:rect l="l" t="t" r="r" b="b"/>
              <a:pathLst>
                <a:path w="220" h="28" extrusionOk="0">
                  <a:moveTo>
                    <a:pt x="16" y="1"/>
                  </a:moveTo>
                  <a:cubicBezTo>
                    <a:pt x="1" y="1"/>
                    <a:pt x="1" y="22"/>
                    <a:pt x="16" y="24"/>
                  </a:cubicBezTo>
                  <a:cubicBezTo>
                    <a:pt x="47" y="26"/>
                    <a:pt x="77" y="27"/>
                    <a:pt x="108" y="27"/>
                  </a:cubicBezTo>
                  <a:cubicBezTo>
                    <a:pt x="141" y="27"/>
                    <a:pt x="175" y="26"/>
                    <a:pt x="209" y="22"/>
                  </a:cubicBezTo>
                  <a:cubicBezTo>
                    <a:pt x="220" y="20"/>
                    <a:pt x="219" y="2"/>
                    <a:pt x="209" y="2"/>
                  </a:cubicBezTo>
                  <a:cubicBezTo>
                    <a:pt x="209" y="2"/>
                    <a:pt x="209" y="2"/>
                    <a:pt x="208" y="2"/>
                  </a:cubicBezTo>
                  <a:cubicBezTo>
                    <a:pt x="180" y="4"/>
                    <a:pt x="153" y="5"/>
                    <a:pt x="125" y="5"/>
                  </a:cubicBezTo>
                  <a:cubicBezTo>
                    <a:pt x="89" y="5"/>
                    <a:pt x="53" y="3"/>
                    <a:pt x="18" y="1"/>
                  </a:cubicBezTo>
                  <a:cubicBezTo>
                    <a:pt x="17" y="1"/>
                    <a:pt x="17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121"/>
            <p:cNvSpPr/>
            <p:nvPr/>
          </p:nvSpPr>
          <p:spPr>
            <a:xfrm rot="-5992023">
              <a:off x="2082050" y="3907227"/>
              <a:ext cx="381831" cy="146392"/>
            </a:xfrm>
            <a:custGeom>
              <a:avLst/>
              <a:gdLst/>
              <a:ahLst/>
              <a:cxnLst/>
              <a:rect l="l" t="t" r="r" b="b"/>
              <a:pathLst>
                <a:path w="2410" h="924" extrusionOk="0">
                  <a:moveTo>
                    <a:pt x="795" y="1"/>
                  </a:moveTo>
                  <a:cubicBezTo>
                    <a:pt x="540" y="1"/>
                    <a:pt x="281" y="43"/>
                    <a:pt x="18" y="76"/>
                  </a:cubicBezTo>
                  <a:cubicBezTo>
                    <a:pt x="0" y="78"/>
                    <a:pt x="8" y="103"/>
                    <a:pt x="23" y="103"/>
                  </a:cubicBezTo>
                  <a:cubicBezTo>
                    <a:pt x="23" y="103"/>
                    <a:pt x="23" y="102"/>
                    <a:pt x="24" y="102"/>
                  </a:cubicBezTo>
                  <a:cubicBezTo>
                    <a:pt x="283" y="71"/>
                    <a:pt x="539" y="30"/>
                    <a:pt x="792" y="30"/>
                  </a:cubicBezTo>
                  <a:cubicBezTo>
                    <a:pt x="1005" y="30"/>
                    <a:pt x="1216" y="59"/>
                    <a:pt x="1425" y="148"/>
                  </a:cubicBezTo>
                  <a:cubicBezTo>
                    <a:pt x="1813" y="315"/>
                    <a:pt x="2122" y="610"/>
                    <a:pt x="2399" y="922"/>
                  </a:cubicBezTo>
                  <a:cubicBezTo>
                    <a:pt x="2400" y="923"/>
                    <a:pt x="2401" y="924"/>
                    <a:pt x="2403" y="924"/>
                  </a:cubicBezTo>
                  <a:cubicBezTo>
                    <a:pt x="2407" y="924"/>
                    <a:pt x="2410" y="919"/>
                    <a:pt x="2407" y="914"/>
                  </a:cubicBezTo>
                  <a:cubicBezTo>
                    <a:pt x="2147" y="583"/>
                    <a:pt x="1823" y="288"/>
                    <a:pt x="1433" y="122"/>
                  </a:cubicBezTo>
                  <a:cubicBezTo>
                    <a:pt x="1221" y="31"/>
                    <a:pt x="1009" y="1"/>
                    <a:pt x="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121"/>
            <p:cNvSpPr/>
            <p:nvPr/>
          </p:nvSpPr>
          <p:spPr>
            <a:xfrm rot="-5992023">
              <a:off x="2149908" y="4218745"/>
              <a:ext cx="292473" cy="267911"/>
            </a:xfrm>
            <a:custGeom>
              <a:avLst/>
              <a:gdLst/>
              <a:ahLst/>
              <a:cxnLst/>
              <a:rect l="l" t="t" r="r" b="b"/>
              <a:pathLst>
                <a:path w="1846" h="1691" extrusionOk="0">
                  <a:moveTo>
                    <a:pt x="1162" y="1"/>
                  </a:moveTo>
                  <a:cubicBezTo>
                    <a:pt x="1145" y="1"/>
                    <a:pt x="1127" y="1"/>
                    <a:pt x="1109" y="3"/>
                  </a:cubicBezTo>
                  <a:cubicBezTo>
                    <a:pt x="881" y="26"/>
                    <a:pt x="682" y="160"/>
                    <a:pt x="531" y="326"/>
                  </a:cubicBezTo>
                  <a:cubicBezTo>
                    <a:pt x="201" y="692"/>
                    <a:pt x="36" y="1198"/>
                    <a:pt x="1" y="1681"/>
                  </a:cubicBezTo>
                  <a:cubicBezTo>
                    <a:pt x="0" y="1687"/>
                    <a:pt x="5" y="1690"/>
                    <a:pt x="9" y="1690"/>
                  </a:cubicBezTo>
                  <a:cubicBezTo>
                    <a:pt x="14" y="1690"/>
                    <a:pt x="18" y="1688"/>
                    <a:pt x="19" y="1682"/>
                  </a:cubicBezTo>
                  <a:cubicBezTo>
                    <a:pt x="62" y="1205"/>
                    <a:pt x="223" y="710"/>
                    <a:pt x="551" y="349"/>
                  </a:cubicBezTo>
                  <a:cubicBezTo>
                    <a:pt x="722" y="161"/>
                    <a:pt x="939" y="40"/>
                    <a:pt x="1179" y="40"/>
                  </a:cubicBezTo>
                  <a:cubicBezTo>
                    <a:pt x="1246" y="40"/>
                    <a:pt x="1315" y="49"/>
                    <a:pt x="1385" y="69"/>
                  </a:cubicBezTo>
                  <a:cubicBezTo>
                    <a:pt x="1530" y="109"/>
                    <a:pt x="1637" y="171"/>
                    <a:pt x="1782" y="171"/>
                  </a:cubicBezTo>
                  <a:cubicBezTo>
                    <a:pt x="1798" y="171"/>
                    <a:pt x="1813" y="170"/>
                    <a:pt x="1830" y="169"/>
                  </a:cubicBezTo>
                  <a:cubicBezTo>
                    <a:pt x="1843" y="166"/>
                    <a:pt x="1845" y="147"/>
                    <a:pt x="1831" y="147"/>
                  </a:cubicBezTo>
                  <a:cubicBezTo>
                    <a:pt x="1595" y="145"/>
                    <a:pt x="1396" y="1"/>
                    <a:pt x="1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121"/>
            <p:cNvSpPr/>
            <p:nvPr/>
          </p:nvSpPr>
          <p:spPr>
            <a:xfrm rot="-5992023">
              <a:off x="1920465" y="3903807"/>
              <a:ext cx="387218" cy="218796"/>
            </a:xfrm>
            <a:custGeom>
              <a:avLst/>
              <a:gdLst/>
              <a:ahLst/>
              <a:cxnLst/>
              <a:rect l="l" t="t" r="r" b="b"/>
              <a:pathLst>
                <a:path w="2444" h="1381" extrusionOk="0">
                  <a:moveTo>
                    <a:pt x="925" y="1"/>
                  </a:moveTo>
                  <a:cubicBezTo>
                    <a:pt x="823" y="1"/>
                    <a:pt x="721" y="20"/>
                    <a:pt x="627" y="66"/>
                  </a:cubicBezTo>
                  <a:cubicBezTo>
                    <a:pt x="315" y="216"/>
                    <a:pt x="321" y="629"/>
                    <a:pt x="15" y="762"/>
                  </a:cubicBezTo>
                  <a:cubicBezTo>
                    <a:pt x="1" y="767"/>
                    <a:pt x="9" y="789"/>
                    <a:pt x="20" y="789"/>
                  </a:cubicBezTo>
                  <a:cubicBezTo>
                    <a:pt x="21" y="789"/>
                    <a:pt x="22" y="789"/>
                    <a:pt x="24" y="788"/>
                  </a:cubicBezTo>
                  <a:cubicBezTo>
                    <a:pt x="176" y="732"/>
                    <a:pt x="242" y="630"/>
                    <a:pt x="316" y="487"/>
                  </a:cubicBezTo>
                  <a:cubicBezTo>
                    <a:pt x="463" y="203"/>
                    <a:pt x="668" y="38"/>
                    <a:pt x="945" y="38"/>
                  </a:cubicBezTo>
                  <a:cubicBezTo>
                    <a:pt x="1031" y="38"/>
                    <a:pt x="1123" y="54"/>
                    <a:pt x="1223" y="87"/>
                  </a:cubicBezTo>
                  <a:cubicBezTo>
                    <a:pt x="1798" y="277"/>
                    <a:pt x="2210" y="839"/>
                    <a:pt x="2425" y="1376"/>
                  </a:cubicBezTo>
                  <a:cubicBezTo>
                    <a:pt x="2427" y="1379"/>
                    <a:pt x="2430" y="1381"/>
                    <a:pt x="2433" y="1381"/>
                  </a:cubicBezTo>
                  <a:cubicBezTo>
                    <a:pt x="2438" y="1381"/>
                    <a:pt x="2444" y="1376"/>
                    <a:pt x="2442" y="1370"/>
                  </a:cubicBezTo>
                  <a:cubicBezTo>
                    <a:pt x="2249" y="835"/>
                    <a:pt x="1852" y="321"/>
                    <a:pt x="1319" y="89"/>
                  </a:cubicBezTo>
                  <a:cubicBezTo>
                    <a:pt x="1195" y="35"/>
                    <a:pt x="1059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121"/>
            <p:cNvSpPr/>
            <p:nvPr/>
          </p:nvSpPr>
          <p:spPr>
            <a:xfrm rot="-5992023">
              <a:off x="1947948" y="3971270"/>
              <a:ext cx="321625" cy="128172"/>
            </a:xfrm>
            <a:custGeom>
              <a:avLst/>
              <a:gdLst/>
              <a:ahLst/>
              <a:cxnLst/>
              <a:rect l="l" t="t" r="r" b="b"/>
              <a:pathLst>
                <a:path w="2030" h="809" extrusionOk="0">
                  <a:moveTo>
                    <a:pt x="1011" y="0"/>
                  </a:moveTo>
                  <a:cubicBezTo>
                    <a:pt x="893" y="0"/>
                    <a:pt x="781" y="34"/>
                    <a:pt x="698" y="125"/>
                  </a:cubicBezTo>
                  <a:cubicBezTo>
                    <a:pt x="649" y="177"/>
                    <a:pt x="621" y="241"/>
                    <a:pt x="590" y="306"/>
                  </a:cubicBezTo>
                  <a:cubicBezTo>
                    <a:pt x="463" y="565"/>
                    <a:pt x="346" y="763"/>
                    <a:pt x="22" y="776"/>
                  </a:cubicBezTo>
                  <a:cubicBezTo>
                    <a:pt x="2" y="779"/>
                    <a:pt x="0" y="809"/>
                    <a:pt x="19" y="809"/>
                  </a:cubicBezTo>
                  <a:cubicBezTo>
                    <a:pt x="20" y="809"/>
                    <a:pt x="20" y="809"/>
                    <a:pt x="21" y="809"/>
                  </a:cubicBezTo>
                  <a:cubicBezTo>
                    <a:pt x="264" y="799"/>
                    <a:pt x="442" y="686"/>
                    <a:pt x="556" y="469"/>
                  </a:cubicBezTo>
                  <a:cubicBezTo>
                    <a:pt x="649" y="292"/>
                    <a:pt x="654" y="114"/>
                    <a:pt x="903" y="40"/>
                  </a:cubicBezTo>
                  <a:cubicBezTo>
                    <a:pt x="939" y="29"/>
                    <a:pt x="976" y="25"/>
                    <a:pt x="1015" y="25"/>
                  </a:cubicBezTo>
                  <a:cubicBezTo>
                    <a:pt x="1162" y="25"/>
                    <a:pt x="1325" y="93"/>
                    <a:pt x="1447" y="155"/>
                  </a:cubicBezTo>
                  <a:cubicBezTo>
                    <a:pt x="1717" y="293"/>
                    <a:pt x="1935" y="498"/>
                    <a:pt x="2010" y="799"/>
                  </a:cubicBezTo>
                  <a:cubicBezTo>
                    <a:pt x="2011" y="804"/>
                    <a:pt x="2015" y="806"/>
                    <a:pt x="2019" y="806"/>
                  </a:cubicBezTo>
                  <a:cubicBezTo>
                    <a:pt x="2024" y="806"/>
                    <a:pt x="2030" y="802"/>
                    <a:pt x="2028" y="794"/>
                  </a:cubicBezTo>
                  <a:cubicBezTo>
                    <a:pt x="1940" y="381"/>
                    <a:pt x="1509" y="51"/>
                    <a:pt x="1094" y="5"/>
                  </a:cubicBezTo>
                  <a:cubicBezTo>
                    <a:pt x="1066" y="2"/>
                    <a:pt x="1039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121"/>
            <p:cNvSpPr/>
            <p:nvPr/>
          </p:nvSpPr>
          <p:spPr>
            <a:xfrm rot="-5992023">
              <a:off x="2219979" y="4320726"/>
              <a:ext cx="117560" cy="104407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721" y="1"/>
                  </a:moveTo>
                  <a:cubicBezTo>
                    <a:pt x="721" y="1"/>
                    <a:pt x="720" y="1"/>
                    <a:pt x="719" y="1"/>
                  </a:cubicBezTo>
                  <a:cubicBezTo>
                    <a:pt x="376" y="73"/>
                    <a:pt x="158" y="352"/>
                    <a:pt x="3" y="650"/>
                  </a:cubicBezTo>
                  <a:cubicBezTo>
                    <a:pt x="1" y="654"/>
                    <a:pt x="5" y="658"/>
                    <a:pt x="8" y="658"/>
                  </a:cubicBezTo>
                  <a:cubicBezTo>
                    <a:pt x="10" y="658"/>
                    <a:pt x="11" y="658"/>
                    <a:pt x="12" y="656"/>
                  </a:cubicBezTo>
                  <a:cubicBezTo>
                    <a:pt x="179" y="367"/>
                    <a:pt x="381" y="102"/>
                    <a:pt x="725" y="26"/>
                  </a:cubicBezTo>
                  <a:cubicBezTo>
                    <a:pt x="741" y="24"/>
                    <a:pt x="737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121"/>
            <p:cNvSpPr/>
            <p:nvPr/>
          </p:nvSpPr>
          <p:spPr>
            <a:xfrm rot="-5992023">
              <a:off x="2179485" y="4226615"/>
              <a:ext cx="39609" cy="4753"/>
            </a:xfrm>
            <a:custGeom>
              <a:avLst/>
              <a:gdLst/>
              <a:ahLst/>
              <a:cxnLst/>
              <a:rect l="l" t="t" r="r" b="b"/>
              <a:pathLst>
                <a:path w="250" h="30" extrusionOk="0">
                  <a:moveTo>
                    <a:pt x="145" y="0"/>
                  </a:moveTo>
                  <a:cubicBezTo>
                    <a:pt x="99" y="0"/>
                    <a:pt x="53" y="6"/>
                    <a:pt x="8" y="17"/>
                  </a:cubicBezTo>
                  <a:cubicBezTo>
                    <a:pt x="1" y="17"/>
                    <a:pt x="4" y="29"/>
                    <a:pt x="13" y="29"/>
                  </a:cubicBezTo>
                  <a:cubicBezTo>
                    <a:pt x="49" y="24"/>
                    <a:pt x="83" y="22"/>
                    <a:pt x="118" y="22"/>
                  </a:cubicBezTo>
                  <a:cubicBezTo>
                    <a:pt x="157" y="22"/>
                    <a:pt x="195" y="25"/>
                    <a:pt x="235" y="30"/>
                  </a:cubicBezTo>
                  <a:cubicBezTo>
                    <a:pt x="235" y="30"/>
                    <a:pt x="235" y="30"/>
                    <a:pt x="236" y="30"/>
                  </a:cubicBezTo>
                  <a:cubicBezTo>
                    <a:pt x="247" y="30"/>
                    <a:pt x="250" y="12"/>
                    <a:pt x="238" y="8"/>
                  </a:cubicBezTo>
                  <a:cubicBezTo>
                    <a:pt x="208" y="3"/>
                    <a:pt x="177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121"/>
            <p:cNvSpPr/>
            <p:nvPr/>
          </p:nvSpPr>
          <p:spPr>
            <a:xfrm rot="-5992023">
              <a:off x="2042167" y="4307770"/>
              <a:ext cx="294850" cy="147026"/>
            </a:xfrm>
            <a:custGeom>
              <a:avLst/>
              <a:gdLst/>
              <a:ahLst/>
              <a:cxnLst/>
              <a:rect l="l" t="t" r="r" b="b"/>
              <a:pathLst>
                <a:path w="1861" h="928" extrusionOk="0">
                  <a:moveTo>
                    <a:pt x="803" y="0"/>
                  </a:moveTo>
                  <a:cubicBezTo>
                    <a:pt x="738" y="0"/>
                    <a:pt x="672" y="10"/>
                    <a:pt x="603" y="35"/>
                  </a:cubicBezTo>
                  <a:cubicBezTo>
                    <a:pt x="251" y="160"/>
                    <a:pt x="119" y="603"/>
                    <a:pt x="2" y="921"/>
                  </a:cubicBezTo>
                  <a:cubicBezTo>
                    <a:pt x="0" y="925"/>
                    <a:pt x="3" y="928"/>
                    <a:pt x="7" y="928"/>
                  </a:cubicBezTo>
                  <a:cubicBezTo>
                    <a:pt x="9" y="928"/>
                    <a:pt x="12" y="927"/>
                    <a:pt x="13" y="925"/>
                  </a:cubicBezTo>
                  <a:cubicBezTo>
                    <a:pt x="194" y="507"/>
                    <a:pt x="389" y="33"/>
                    <a:pt x="852" y="33"/>
                  </a:cubicBezTo>
                  <a:cubicBezTo>
                    <a:pt x="927" y="33"/>
                    <a:pt x="1009" y="46"/>
                    <a:pt x="1099" y="73"/>
                  </a:cubicBezTo>
                  <a:cubicBezTo>
                    <a:pt x="1303" y="134"/>
                    <a:pt x="1473" y="251"/>
                    <a:pt x="1671" y="251"/>
                  </a:cubicBezTo>
                  <a:cubicBezTo>
                    <a:pt x="1726" y="251"/>
                    <a:pt x="1784" y="242"/>
                    <a:pt x="1845" y="219"/>
                  </a:cubicBezTo>
                  <a:cubicBezTo>
                    <a:pt x="1861" y="213"/>
                    <a:pt x="1858" y="188"/>
                    <a:pt x="1843" y="188"/>
                  </a:cubicBezTo>
                  <a:cubicBezTo>
                    <a:pt x="1841" y="188"/>
                    <a:pt x="1840" y="189"/>
                    <a:pt x="1838" y="189"/>
                  </a:cubicBezTo>
                  <a:cubicBezTo>
                    <a:pt x="1779" y="210"/>
                    <a:pt x="1722" y="218"/>
                    <a:pt x="1665" y="218"/>
                  </a:cubicBezTo>
                  <a:cubicBezTo>
                    <a:pt x="1377" y="218"/>
                    <a:pt x="1106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121"/>
            <p:cNvSpPr/>
            <p:nvPr/>
          </p:nvSpPr>
          <p:spPr>
            <a:xfrm rot="-5992023">
              <a:off x="1985897" y="4349822"/>
              <a:ext cx="250329" cy="52125"/>
            </a:xfrm>
            <a:custGeom>
              <a:avLst/>
              <a:gdLst/>
              <a:ahLst/>
              <a:cxnLst/>
              <a:rect l="l" t="t" r="r" b="b"/>
              <a:pathLst>
                <a:path w="1580" h="329" extrusionOk="0">
                  <a:moveTo>
                    <a:pt x="420" y="1"/>
                  </a:moveTo>
                  <a:cubicBezTo>
                    <a:pt x="278" y="1"/>
                    <a:pt x="145" y="37"/>
                    <a:pt x="16" y="107"/>
                  </a:cubicBezTo>
                  <a:cubicBezTo>
                    <a:pt x="0" y="114"/>
                    <a:pt x="9" y="136"/>
                    <a:pt x="24" y="136"/>
                  </a:cubicBezTo>
                  <a:cubicBezTo>
                    <a:pt x="26" y="136"/>
                    <a:pt x="29" y="135"/>
                    <a:pt x="31" y="134"/>
                  </a:cubicBezTo>
                  <a:cubicBezTo>
                    <a:pt x="163" y="62"/>
                    <a:pt x="284" y="34"/>
                    <a:pt x="399" y="34"/>
                  </a:cubicBezTo>
                  <a:cubicBezTo>
                    <a:pt x="647" y="34"/>
                    <a:pt x="870" y="164"/>
                    <a:pt x="1128" y="274"/>
                  </a:cubicBezTo>
                  <a:cubicBezTo>
                    <a:pt x="1209" y="308"/>
                    <a:pt x="1284" y="329"/>
                    <a:pt x="1358" y="329"/>
                  </a:cubicBezTo>
                  <a:cubicBezTo>
                    <a:pt x="1429" y="329"/>
                    <a:pt x="1499" y="310"/>
                    <a:pt x="1573" y="268"/>
                  </a:cubicBezTo>
                  <a:cubicBezTo>
                    <a:pt x="1580" y="263"/>
                    <a:pt x="1576" y="251"/>
                    <a:pt x="1568" y="251"/>
                  </a:cubicBezTo>
                  <a:cubicBezTo>
                    <a:pt x="1566" y="251"/>
                    <a:pt x="1565" y="251"/>
                    <a:pt x="1563" y="252"/>
                  </a:cubicBezTo>
                  <a:cubicBezTo>
                    <a:pt x="1501" y="284"/>
                    <a:pt x="1439" y="297"/>
                    <a:pt x="1376" y="297"/>
                  </a:cubicBezTo>
                  <a:cubicBezTo>
                    <a:pt x="1101" y="297"/>
                    <a:pt x="817" y="47"/>
                    <a:pt x="547" y="10"/>
                  </a:cubicBezTo>
                  <a:cubicBezTo>
                    <a:pt x="504" y="4"/>
                    <a:pt x="46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121"/>
            <p:cNvSpPr/>
            <p:nvPr/>
          </p:nvSpPr>
          <p:spPr>
            <a:xfrm rot="-5992023">
              <a:off x="1873566" y="3939695"/>
              <a:ext cx="311168" cy="129281"/>
            </a:xfrm>
            <a:custGeom>
              <a:avLst/>
              <a:gdLst/>
              <a:ahLst/>
              <a:cxnLst/>
              <a:rect l="l" t="t" r="r" b="b"/>
              <a:pathLst>
                <a:path w="1964" h="816" extrusionOk="0">
                  <a:moveTo>
                    <a:pt x="584" y="0"/>
                  </a:moveTo>
                  <a:cubicBezTo>
                    <a:pt x="397" y="0"/>
                    <a:pt x="205" y="48"/>
                    <a:pt x="14" y="158"/>
                  </a:cubicBezTo>
                  <a:cubicBezTo>
                    <a:pt x="0" y="165"/>
                    <a:pt x="8" y="187"/>
                    <a:pt x="22" y="187"/>
                  </a:cubicBezTo>
                  <a:cubicBezTo>
                    <a:pt x="25" y="187"/>
                    <a:pt x="27" y="186"/>
                    <a:pt x="30" y="185"/>
                  </a:cubicBezTo>
                  <a:cubicBezTo>
                    <a:pt x="216" y="76"/>
                    <a:pt x="403" y="30"/>
                    <a:pt x="585" y="30"/>
                  </a:cubicBezTo>
                  <a:cubicBezTo>
                    <a:pt x="1107" y="30"/>
                    <a:pt x="1595" y="413"/>
                    <a:pt x="1947" y="813"/>
                  </a:cubicBezTo>
                  <a:cubicBezTo>
                    <a:pt x="1949" y="815"/>
                    <a:pt x="1951" y="816"/>
                    <a:pt x="1953" y="816"/>
                  </a:cubicBezTo>
                  <a:cubicBezTo>
                    <a:pt x="1959" y="816"/>
                    <a:pt x="1963" y="809"/>
                    <a:pt x="1959" y="802"/>
                  </a:cubicBezTo>
                  <a:cubicBezTo>
                    <a:pt x="1615" y="383"/>
                    <a:pt x="1116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9" name="Google Shape;6849;p121"/>
          <p:cNvGrpSpPr/>
          <p:nvPr/>
        </p:nvGrpSpPr>
        <p:grpSpPr>
          <a:xfrm>
            <a:off x="3170772" y="2417451"/>
            <a:ext cx="1313214" cy="1157564"/>
            <a:chOff x="3170772" y="2417451"/>
            <a:chExt cx="1313214" cy="1157564"/>
          </a:xfrm>
        </p:grpSpPr>
        <p:sp>
          <p:nvSpPr>
            <p:cNvPr id="6850" name="Google Shape;6850;p121"/>
            <p:cNvSpPr/>
            <p:nvPr/>
          </p:nvSpPr>
          <p:spPr>
            <a:xfrm rot="654694">
              <a:off x="3253330" y="2517017"/>
              <a:ext cx="1148099" cy="958432"/>
            </a:xfrm>
            <a:custGeom>
              <a:avLst/>
              <a:gdLst/>
              <a:ahLst/>
              <a:cxnLst/>
              <a:rect l="l" t="t" r="r" b="b"/>
              <a:pathLst>
                <a:path w="9400" h="7939" extrusionOk="0">
                  <a:moveTo>
                    <a:pt x="7890" y="945"/>
                  </a:moveTo>
                  <a:cubicBezTo>
                    <a:pt x="7890" y="945"/>
                    <a:pt x="7890" y="945"/>
                    <a:pt x="7890" y="945"/>
                  </a:cubicBezTo>
                  <a:cubicBezTo>
                    <a:pt x="7891" y="950"/>
                    <a:pt x="7778" y="1125"/>
                    <a:pt x="7771" y="1145"/>
                  </a:cubicBezTo>
                  <a:cubicBezTo>
                    <a:pt x="7724" y="1245"/>
                    <a:pt x="7704" y="1336"/>
                    <a:pt x="7636" y="1428"/>
                  </a:cubicBezTo>
                  <a:cubicBezTo>
                    <a:pt x="7505" y="1602"/>
                    <a:pt x="7338" y="1753"/>
                    <a:pt x="7168" y="1889"/>
                  </a:cubicBezTo>
                  <a:cubicBezTo>
                    <a:pt x="7213" y="1665"/>
                    <a:pt x="7249" y="1467"/>
                    <a:pt x="7417" y="1285"/>
                  </a:cubicBezTo>
                  <a:cubicBezTo>
                    <a:pt x="7456" y="1243"/>
                    <a:pt x="7886" y="945"/>
                    <a:pt x="7890" y="945"/>
                  </a:cubicBezTo>
                  <a:close/>
                  <a:moveTo>
                    <a:pt x="8228" y="1430"/>
                  </a:moveTo>
                  <a:cubicBezTo>
                    <a:pt x="8257" y="1430"/>
                    <a:pt x="8285" y="1431"/>
                    <a:pt x="8314" y="1434"/>
                  </a:cubicBezTo>
                  <a:cubicBezTo>
                    <a:pt x="8480" y="1449"/>
                    <a:pt x="8642" y="1503"/>
                    <a:pt x="8800" y="1560"/>
                  </a:cubicBezTo>
                  <a:cubicBezTo>
                    <a:pt x="8914" y="1602"/>
                    <a:pt x="9160" y="1645"/>
                    <a:pt x="9245" y="1725"/>
                  </a:cubicBezTo>
                  <a:cubicBezTo>
                    <a:pt x="9252" y="1730"/>
                    <a:pt x="9258" y="1735"/>
                    <a:pt x="9264" y="1738"/>
                  </a:cubicBezTo>
                  <a:cubicBezTo>
                    <a:pt x="9250" y="1741"/>
                    <a:pt x="9224" y="1748"/>
                    <a:pt x="9182" y="1771"/>
                  </a:cubicBezTo>
                  <a:cubicBezTo>
                    <a:pt x="9113" y="1807"/>
                    <a:pt x="9029" y="1828"/>
                    <a:pt x="8957" y="1858"/>
                  </a:cubicBezTo>
                  <a:cubicBezTo>
                    <a:pt x="8762" y="1937"/>
                    <a:pt x="8574" y="2014"/>
                    <a:pt x="8360" y="2026"/>
                  </a:cubicBezTo>
                  <a:cubicBezTo>
                    <a:pt x="8321" y="2028"/>
                    <a:pt x="8281" y="2029"/>
                    <a:pt x="8242" y="2029"/>
                  </a:cubicBezTo>
                  <a:cubicBezTo>
                    <a:pt x="7899" y="2029"/>
                    <a:pt x="7541" y="1956"/>
                    <a:pt x="7205" y="1912"/>
                  </a:cubicBezTo>
                  <a:cubicBezTo>
                    <a:pt x="7229" y="1894"/>
                    <a:pt x="7251" y="1874"/>
                    <a:pt x="7275" y="1856"/>
                  </a:cubicBezTo>
                  <a:cubicBezTo>
                    <a:pt x="7563" y="1641"/>
                    <a:pt x="7858" y="1430"/>
                    <a:pt x="8228" y="1430"/>
                  </a:cubicBezTo>
                  <a:close/>
                  <a:moveTo>
                    <a:pt x="6936" y="541"/>
                  </a:moveTo>
                  <a:lnTo>
                    <a:pt x="6936" y="541"/>
                  </a:lnTo>
                  <a:cubicBezTo>
                    <a:pt x="6933" y="547"/>
                    <a:pt x="6929" y="553"/>
                    <a:pt x="6924" y="562"/>
                  </a:cubicBezTo>
                  <a:cubicBezTo>
                    <a:pt x="6801" y="769"/>
                    <a:pt x="6851" y="1091"/>
                    <a:pt x="6798" y="1315"/>
                  </a:cubicBezTo>
                  <a:cubicBezTo>
                    <a:pt x="6728" y="1611"/>
                    <a:pt x="6549" y="1864"/>
                    <a:pt x="6377" y="2110"/>
                  </a:cubicBezTo>
                  <a:cubicBezTo>
                    <a:pt x="6229" y="1786"/>
                    <a:pt x="6341" y="1375"/>
                    <a:pt x="6503" y="1079"/>
                  </a:cubicBezTo>
                  <a:cubicBezTo>
                    <a:pt x="6593" y="913"/>
                    <a:pt x="6714" y="763"/>
                    <a:pt x="6848" y="630"/>
                  </a:cubicBezTo>
                  <a:cubicBezTo>
                    <a:pt x="6875" y="604"/>
                    <a:pt x="6905" y="570"/>
                    <a:pt x="6936" y="541"/>
                  </a:cubicBezTo>
                  <a:close/>
                  <a:moveTo>
                    <a:pt x="5300" y="275"/>
                  </a:moveTo>
                  <a:cubicBezTo>
                    <a:pt x="5323" y="277"/>
                    <a:pt x="5473" y="644"/>
                    <a:pt x="5487" y="672"/>
                  </a:cubicBezTo>
                  <a:cubicBezTo>
                    <a:pt x="5579" y="829"/>
                    <a:pt x="5684" y="980"/>
                    <a:pt x="5763" y="1145"/>
                  </a:cubicBezTo>
                  <a:cubicBezTo>
                    <a:pt x="5947" y="1524"/>
                    <a:pt x="5967" y="1934"/>
                    <a:pt x="5841" y="2333"/>
                  </a:cubicBezTo>
                  <a:cubicBezTo>
                    <a:pt x="5648" y="2003"/>
                    <a:pt x="5443" y="1663"/>
                    <a:pt x="5341" y="1292"/>
                  </a:cubicBezTo>
                  <a:cubicBezTo>
                    <a:pt x="5288" y="1104"/>
                    <a:pt x="5275" y="907"/>
                    <a:pt x="5281" y="710"/>
                  </a:cubicBezTo>
                  <a:cubicBezTo>
                    <a:pt x="5283" y="631"/>
                    <a:pt x="5327" y="279"/>
                    <a:pt x="5300" y="275"/>
                  </a:cubicBezTo>
                  <a:close/>
                  <a:moveTo>
                    <a:pt x="7102" y="2032"/>
                  </a:moveTo>
                  <a:cubicBezTo>
                    <a:pt x="7325" y="2032"/>
                    <a:pt x="7536" y="2112"/>
                    <a:pt x="7736" y="2225"/>
                  </a:cubicBezTo>
                  <a:cubicBezTo>
                    <a:pt x="7860" y="2295"/>
                    <a:pt x="7975" y="2374"/>
                    <a:pt x="8095" y="2445"/>
                  </a:cubicBezTo>
                  <a:cubicBezTo>
                    <a:pt x="8142" y="2471"/>
                    <a:pt x="8190" y="2507"/>
                    <a:pt x="8240" y="2526"/>
                  </a:cubicBezTo>
                  <a:cubicBezTo>
                    <a:pt x="8270" y="2538"/>
                    <a:pt x="8323" y="2547"/>
                    <a:pt x="8321" y="2547"/>
                  </a:cubicBezTo>
                  <a:cubicBezTo>
                    <a:pt x="8321" y="2547"/>
                    <a:pt x="8311" y="2546"/>
                    <a:pt x="8284" y="2542"/>
                  </a:cubicBezTo>
                  <a:cubicBezTo>
                    <a:pt x="8005" y="2499"/>
                    <a:pt x="7734" y="2476"/>
                    <a:pt x="7469" y="2369"/>
                  </a:cubicBezTo>
                  <a:cubicBezTo>
                    <a:pt x="7269" y="2289"/>
                    <a:pt x="7110" y="2142"/>
                    <a:pt x="6920" y="2050"/>
                  </a:cubicBezTo>
                  <a:cubicBezTo>
                    <a:pt x="6981" y="2038"/>
                    <a:pt x="7042" y="2032"/>
                    <a:pt x="7102" y="2032"/>
                  </a:cubicBezTo>
                  <a:close/>
                  <a:moveTo>
                    <a:pt x="4420" y="145"/>
                  </a:moveTo>
                  <a:cubicBezTo>
                    <a:pt x="4407" y="209"/>
                    <a:pt x="4572" y="598"/>
                    <a:pt x="4588" y="630"/>
                  </a:cubicBezTo>
                  <a:cubicBezTo>
                    <a:pt x="4681" y="816"/>
                    <a:pt x="4798" y="987"/>
                    <a:pt x="4912" y="1159"/>
                  </a:cubicBezTo>
                  <a:cubicBezTo>
                    <a:pt x="5180" y="1566"/>
                    <a:pt x="5563" y="2124"/>
                    <a:pt x="5281" y="2615"/>
                  </a:cubicBezTo>
                  <a:cubicBezTo>
                    <a:pt x="5281" y="2616"/>
                    <a:pt x="5281" y="2616"/>
                    <a:pt x="5280" y="2619"/>
                  </a:cubicBezTo>
                  <a:cubicBezTo>
                    <a:pt x="4900" y="2284"/>
                    <a:pt x="4599" y="1876"/>
                    <a:pt x="4459" y="1380"/>
                  </a:cubicBezTo>
                  <a:cubicBezTo>
                    <a:pt x="4402" y="1177"/>
                    <a:pt x="4372" y="967"/>
                    <a:pt x="4368" y="756"/>
                  </a:cubicBezTo>
                  <a:cubicBezTo>
                    <a:pt x="4366" y="661"/>
                    <a:pt x="4392" y="213"/>
                    <a:pt x="4420" y="145"/>
                  </a:cubicBezTo>
                  <a:close/>
                  <a:moveTo>
                    <a:pt x="6495" y="2254"/>
                  </a:moveTo>
                  <a:cubicBezTo>
                    <a:pt x="6749" y="2303"/>
                    <a:pt x="6987" y="2394"/>
                    <a:pt x="7209" y="2536"/>
                  </a:cubicBezTo>
                  <a:cubicBezTo>
                    <a:pt x="7347" y="2622"/>
                    <a:pt x="7476" y="2723"/>
                    <a:pt x="7601" y="2830"/>
                  </a:cubicBezTo>
                  <a:cubicBezTo>
                    <a:pt x="7663" y="2884"/>
                    <a:pt x="7771" y="3017"/>
                    <a:pt x="7854" y="3046"/>
                  </a:cubicBezTo>
                  <a:cubicBezTo>
                    <a:pt x="7788" y="3028"/>
                    <a:pt x="7679" y="2969"/>
                    <a:pt x="7640" y="2957"/>
                  </a:cubicBezTo>
                  <a:cubicBezTo>
                    <a:pt x="7529" y="2922"/>
                    <a:pt x="7415" y="2898"/>
                    <a:pt x="7302" y="2865"/>
                  </a:cubicBezTo>
                  <a:cubicBezTo>
                    <a:pt x="6953" y="2758"/>
                    <a:pt x="6681" y="2562"/>
                    <a:pt x="6495" y="2254"/>
                  </a:cubicBezTo>
                  <a:close/>
                  <a:moveTo>
                    <a:pt x="3873" y="619"/>
                  </a:moveTo>
                  <a:cubicBezTo>
                    <a:pt x="3815" y="960"/>
                    <a:pt x="3917" y="1269"/>
                    <a:pt x="4072" y="1600"/>
                  </a:cubicBezTo>
                  <a:cubicBezTo>
                    <a:pt x="4325" y="2142"/>
                    <a:pt x="4421" y="2658"/>
                    <a:pt x="4221" y="3229"/>
                  </a:cubicBezTo>
                  <a:cubicBezTo>
                    <a:pt x="3889" y="2835"/>
                    <a:pt x="3610" y="2247"/>
                    <a:pt x="3556" y="1735"/>
                  </a:cubicBezTo>
                  <a:cubicBezTo>
                    <a:pt x="3513" y="1328"/>
                    <a:pt x="3680" y="965"/>
                    <a:pt x="3873" y="619"/>
                  </a:cubicBezTo>
                  <a:close/>
                  <a:moveTo>
                    <a:pt x="5972" y="2544"/>
                  </a:moveTo>
                  <a:cubicBezTo>
                    <a:pt x="6277" y="2639"/>
                    <a:pt x="6567" y="2751"/>
                    <a:pt x="6839" y="2921"/>
                  </a:cubicBezTo>
                  <a:cubicBezTo>
                    <a:pt x="7133" y="3104"/>
                    <a:pt x="7345" y="3391"/>
                    <a:pt x="7632" y="3573"/>
                  </a:cubicBezTo>
                  <a:cubicBezTo>
                    <a:pt x="7669" y="3597"/>
                    <a:pt x="7722" y="3614"/>
                    <a:pt x="7718" y="3614"/>
                  </a:cubicBezTo>
                  <a:cubicBezTo>
                    <a:pt x="7717" y="3614"/>
                    <a:pt x="7702" y="3610"/>
                    <a:pt x="7667" y="3601"/>
                  </a:cubicBezTo>
                  <a:cubicBezTo>
                    <a:pt x="7580" y="3579"/>
                    <a:pt x="7495" y="3555"/>
                    <a:pt x="7410" y="3529"/>
                  </a:cubicBezTo>
                  <a:cubicBezTo>
                    <a:pt x="7209" y="3468"/>
                    <a:pt x="7009" y="3401"/>
                    <a:pt x="6821" y="3310"/>
                  </a:cubicBezTo>
                  <a:cubicBezTo>
                    <a:pt x="6464" y="3137"/>
                    <a:pt x="6164" y="2890"/>
                    <a:pt x="5972" y="2544"/>
                  </a:cubicBezTo>
                  <a:close/>
                  <a:moveTo>
                    <a:pt x="3373" y="2160"/>
                  </a:moveTo>
                  <a:cubicBezTo>
                    <a:pt x="3374" y="2175"/>
                    <a:pt x="3375" y="2193"/>
                    <a:pt x="3380" y="2217"/>
                  </a:cubicBezTo>
                  <a:cubicBezTo>
                    <a:pt x="3422" y="2427"/>
                    <a:pt x="3484" y="2621"/>
                    <a:pt x="3544" y="2826"/>
                  </a:cubicBezTo>
                  <a:cubicBezTo>
                    <a:pt x="3650" y="3179"/>
                    <a:pt x="3605" y="3501"/>
                    <a:pt x="3506" y="3846"/>
                  </a:cubicBezTo>
                  <a:cubicBezTo>
                    <a:pt x="3283" y="3558"/>
                    <a:pt x="3153" y="3216"/>
                    <a:pt x="3177" y="2848"/>
                  </a:cubicBezTo>
                  <a:cubicBezTo>
                    <a:pt x="3186" y="2700"/>
                    <a:pt x="3213" y="2554"/>
                    <a:pt x="3261" y="2415"/>
                  </a:cubicBezTo>
                  <a:cubicBezTo>
                    <a:pt x="3288" y="2338"/>
                    <a:pt x="3314" y="2236"/>
                    <a:pt x="3364" y="2171"/>
                  </a:cubicBezTo>
                  <a:cubicBezTo>
                    <a:pt x="3368" y="2169"/>
                    <a:pt x="3369" y="2164"/>
                    <a:pt x="3373" y="2160"/>
                  </a:cubicBezTo>
                  <a:close/>
                  <a:moveTo>
                    <a:pt x="5382" y="2829"/>
                  </a:moveTo>
                  <a:lnTo>
                    <a:pt x="5382" y="2829"/>
                  </a:lnTo>
                  <a:cubicBezTo>
                    <a:pt x="5736" y="2982"/>
                    <a:pt x="6052" y="3128"/>
                    <a:pt x="6333" y="3408"/>
                  </a:cubicBezTo>
                  <a:cubicBezTo>
                    <a:pt x="6582" y="3657"/>
                    <a:pt x="6797" y="3944"/>
                    <a:pt x="7087" y="4146"/>
                  </a:cubicBezTo>
                  <a:cubicBezTo>
                    <a:pt x="7143" y="4185"/>
                    <a:pt x="7203" y="4198"/>
                    <a:pt x="7202" y="4198"/>
                  </a:cubicBezTo>
                  <a:cubicBezTo>
                    <a:pt x="7201" y="4198"/>
                    <a:pt x="7177" y="4193"/>
                    <a:pt x="7111" y="4185"/>
                  </a:cubicBezTo>
                  <a:cubicBezTo>
                    <a:pt x="7002" y="4173"/>
                    <a:pt x="6897" y="4148"/>
                    <a:pt x="6792" y="4116"/>
                  </a:cubicBezTo>
                  <a:cubicBezTo>
                    <a:pt x="6582" y="4053"/>
                    <a:pt x="6385" y="3960"/>
                    <a:pt x="6203" y="3838"/>
                  </a:cubicBezTo>
                  <a:cubicBezTo>
                    <a:pt x="5824" y="3587"/>
                    <a:pt x="5569" y="3233"/>
                    <a:pt x="5382" y="2829"/>
                  </a:cubicBezTo>
                  <a:close/>
                  <a:moveTo>
                    <a:pt x="3226" y="3479"/>
                  </a:moveTo>
                  <a:lnTo>
                    <a:pt x="3226" y="3479"/>
                  </a:lnTo>
                  <a:cubicBezTo>
                    <a:pt x="3289" y="3626"/>
                    <a:pt x="3379" y="3765"/>
                    <a:pt x="3502" y="3891"/>
                  </a:cubicBezTo>
                  <a:cubicBezTo>
                    <a:pt x="3352" y="4032"/>
                    <a:pt x="3208" y="4180"/>
                    <a:pt x="3071" y="4334"/>
                  </a:cubicBezTo>
                  <a:cubicBezTo>
                    <a:pt x="3214" y="4065"/>
                    <a:pt x="3265" y="3776"/>
                    <a:pt x="3226" y="3479"/>
                  </a:cubicBezTo>
                  <a:close/>
                  <a:moveTo>
                    <a:pt x="4495" y="3423"/>
                  </a:moveTo>
                  <a:cubicBezTo>
                    <a:pt x="4891" y="3423"/>
                    <a:pt x="5268" y="3508"/>
                    <a:pt x="5625" y="3699"/>
                  </a:cubicBezTo>
                  <a:cubicBezTo>
                    <a:pt x="5854" y="3820"/>
                    <a:pt x="6064" y="3978"/>
                    <a:pt x="6255" y="4155"/>
                  </a:cubicBezTo>
                  <a:cubicBezTo>
                    <a:pt x="6327" y="4222"/>
                    <a:pt x="6397" y="4293"/>
                    <a:pt x="6464" y="4365"/>
                  </a:cubicBezTo>
                  <a:cubicBezTo>
                    <a:pt x="6467" y="4369"/>
                    <a:pt x="6471" y="4372"/>
                    <a:pt x="6475" y="4377"/>
                  </a:cubicBezTo>
                  <a:cubicBezTo>
                    <a:pt x="6235" y="4211"/>
                    <a:pt x="5930" y="4116"/>
                    <a:pt x="5653" y="4068"/>
                  </a:cubicBezTo>
                  <a:cubicBezTo>
                    <a:pt x="5442" y="4032"/>
                    <a:pt x="5224" y="4015"/>
                    <a:pt x="5020" y="3948"/>
                  </a:cubicBezTo>
                  <a:cubicBezTo>
                    <a:pt x="4810" y="3877"/>
                    <a:pt x="4350" y="3675"/>
                    <a:pt x="4306" y="3431"/>
                  </a:cubicBezTo>
                  <a:cubicBezTo>
                    <a:pt x="4307" y="3429"/>
                    <a:pt x="4308" y="3429"/>
                    <a:pt x="4309" y="3429"/>
                  </a:cubicBezTo>
                  <a:cubicBezTo>
                    <a:pt x="4309" y="3429"/>
                    <a:pt x="4310" y="3429"/>
                    <a:pt x="4310" y="3429"/>
                  </a:cubicBezTo>
                  <a:cubicBezTo>
                    <a:pt x="4372" y="3425"/>
                    <a:pt x="4434" y="3423"/>
                    <a:pt x="4495" y="3423"/>
                  </a:cubicBezTo>
                  <a:close/>
                  <a:moveTo>
                    <a:pt x="2769" y="1581"/>
                  </a:moveTo>
                  <a:lnTo>
                    <a:pt x="2769" y="1581"/>
                  </a:lnTo>
                  <a:cubicBezTo>
                    <a:pt x="2672" y="1930"/>
                    <a:pt x="2757" y="2286"/>
                    <a:pt x="2889" y="2628"/>
                  </a:cubicBezTo>
                  <a:cubicBezTo>
                    <a:pt x="3124" y="3245"/>
                    <a:pt x="3345" y="3828"/>
                    <a:pt x="2941" y="4430"/>
                  </a:cubicBezTo>
                  <a:cubicBezTo>
                    <a:pt x="2596" y="3984"/>
                    <a:pt x="2334" y="3419"/>
                    <a:pt x="2299" y="2850"/>
                  </a:cubicBezTo>
                  <a:cubicBezTo>
                    <a:pt x="2269" y="2373"/>
                    <a:pt x="2480" y="1943"/>
                    <a:pt x="2769" y="1581"/>
                  </a:cubicBezTo>
                  <a:close/>
                  <a:moveTo>
                    <a:pt x="4056" y="3974"/>
                  </a:moveTo>
                  <a:cubicBezTo>
                    <a:pt x="4390" y="3974"/>
                    <a:pt x="4716" y="4038"/>
                    <a:pt x="5035" y="4176"/>
                  </a:cubicBezTo>
                  <a:cubicBezTo>
                    <a:pt x="5214" y="4252"/>
                    <a:pt x="5384" y="4347"/>
                    <a:pt x="5546" y="4451"/>
                  </a:cubicBezTo>
                  <a:cubicBezTo>
                    <a:pt x="5570" y="4468"/>
                    <a:pt x="5593" y="4484"/>
                    <a:pt x="5612" y="4497"/>
                  </a:cubicBezTo>
                  <a:cubicBezTo>
                    <a:pt x="5595" y="4489"/>
                    <a:pt x="5581" y="4484"/>
                    <a:pt x="5576" y="4481"/>
                  </a:cubicBezTo>
                  <a:cubicBezTo>
                    <a:pt x="4958" y="4281"/>
                    <a:pt x="4282" y="4323"/>
                    <a:pt x="3711" y="3996"/>
                  </a:cubicBezTo>
                  <a:cubicBezTo>
                    <a:pt x="3827" y="3981"/>
                    <a:pt x="3942" y="3974"/>
                    <a:pt x="4056" y="3974"/>
                  </a:cubicBezTo>
                  <a:close/>
                  <a:moveTo>
                    <a:pt x="1593" y="2862"/>
                  </a:moveTo>
                  <a:lnTo>
                    <a:pt x="1593" y="2862"/>
                  </a:lnTo>
                  <a:cubicBezTo>
                    <a:pt x="1858" y="3551"/>
                    <a:pt x="2408" y="4102"/>
                    <a:pt x="2591" y="4828"/>
                  </a:cubicBezTo>
                  <a:cubicBezTo>
                    <a:pt x="2045" y="4264"/>
                    <a:pt x="1670" y="3641"/>
                    <a:pt x="1593" y="2862"/>
                  </a:cubicBezTo>
                  <a:close/>
                  <a:moveTo>
                    <a:pt x="4141" y="4560"/>
                  </a:moveTo>
                  <a:cubicBezTo>
                    <a:pt x="4148" y="4560"/>
                    <a:pt x="4155" y="4560"/>
                    <a:pt x="4162" y="4561"/>
                  </a:cubicBezTo>
                  <a:cubicBezTo>
                    <a:pt x="4396" y="4564"/>
                    <a:pt x="4627" y="4595"/>
                    <a:pt x="4852" y="4656"/>
                  </a:cubicBezTo>
                  <a:cubicBezTo>
                    <a:pt x="4972" y="4690"/>
                    <a:pt x="5413" y="4791"/>
                    <a:pt x="5462" y="4881"/>
                  </a:cubicBezTo>
                  <a:cubicBezTo>
                    <a:pt x="5472" y="4887"/>
                    <a:pt x="5479" y="4889"/>
                    <a:pt x="5485" y="4893"/>
                  </a:cubicBezTo>
                  <a:cubicBezTo>
                    <a:pt x="5451" y="4894"/>
                    <a:pt x="5420" y="4894"/>
                    <a:pt x="5388" y="4895"/>
                  </a:cubicBezTo>
                  <a:cubicBezTo>
                    <a:pt x="5379" y="4895"/>
                    <a:pt x="5371" y="4895"/>
                    <a:pt x="5362" y="4895"/>
                  </a:cubicBezTo>
                  <a:cubicBezTo>
                    <a:pt x="5257" y="4895"/>
                    <a:pt x="5151" y="4901"/>
                    <a:pt x="5046" y="4905"/>
                  </a:cubicBezTo>
                  <a:cubicBezTo>
                    <a:pt x="4837" y="4911"/>
                    <a:pt x="4629" y="4914"/>
                    <a:pt x="4420" y="4920"/>
                  </a:cubicBezTo>
                  <a:cubicBezTo>
                    <a:pt x="4261" y="4925"/>
                    <a:pt x="4085" y="4941"/>
                    <a:pt x="3911" y="4941"/>
                  </a:cubicBezTo>
                  <a:cubicBezTo>
                    <a:pt x="3610" y="4941"/>
                    <a:pt x="3313" y="4894"/>
                    <a:pt x="3112" y="4660"/>
                  </a:cubicBezTo>
                  <a:cubicBezTo>
                    <a:pt x="3453" y="4618"/>
                    <a:pt x="3794" y="4560"/>
                    <a:pt x="4141" y="4560"/>
                  </a:cubicBezTo>
                  <a:close/>
                  <a:moveTo>
                    <a:pt x="380" y="3293"/>
                  </a:moveTo>
                  <a:lnTo>
                    <a:pt x="380" y="3293"/>
                  </a:lnTo>
                  <a:cubicBezTo>
                    <a:pt x="965" y="3988"/>
                    <a:pt x="2032" y="4444"/>
                    <a:pt x="2207" y="5393"/>
                  </a:cubicBezTo>
                  <a:cubicBezTo>
                    <a:pt x="1881" y="5080"/>
                    <a:pt x="1451" y="4888"/>
                    <a:pt x="1120" y="4580"/>
                  </a:cubicBezTo>
                  <a:cubicBezTo>
                    <a:pt x="748" y="4232"/>
                    <a:pt x="531" y="3771"/>
                    <a:pt x="380" y="3293"/>
                  </a:cubicBezTo>
                  <a:close/>
                  <a:moveTo>
                    <a:pt x="159" y="5048"/>
                  </a:moveTo>
                  <a:cubicBezTo>
                    <a:pt x="326" y="5048"/>
                    <a:pt x="1023" y="5204"/>
                    <a:pt x="1107" y="5230"/>
                  </a:cubicBezTo>
                  <a:cubicBezTo>
                    <a:pt x="1455" y="5339"/>
                    <a:pt x="1755" y="5513"/>
                    <a:pt x="2057" y="5711"/>
                  </a:cubicBezTo>
                  <a:cubicBezTo>
                    <a:pt x="1980" y="5717"/>
                    <a:pt x="1903" y="5720"/>
                    <a:pt x="1827" y="5720"/>
                  </a:cubicBezTo>
                  <a:cubicBezTo>
                    <a:pt x="1572" y="5720"/>
                    <a:pt x="1319" y="5685"/>
                    <a:pt x="1072" y="5608"/>
                  </a:cubicBezTo>
                  <a:cubicBezTo>
                    <a:pt x="880" y="5548"/>
                    <a:pt x="698" y="5464"/>
                    <a:pt x="526" y="5361"/>
                  </a:cubicBezTo>
                  <a:cubicBezTo>
                    <a:pt x="464" y="5323"/>
                    <a:pt x="110" y="5093"/>
                    <a:pt x="123" y="5056"/>
                  </a:cubicBezTo>
                  <a:cubicBezTo>
                    <a:pt x="125" y="5050"/>
                    <a:pt x="138" y="5048"/>
                    <a:pt x="159" y="5048"/>
                  </a:cubicBezTo>
                  <a:close/>
                  <a:moveTo>
                    <a:pt x="2841" y="5067"/>
                  </a:moveTo>
                  <a:cubicBezTo>
                    <a:pt x="3626" y="5097"/>
                    <a:pt x="4264" y="5497"/>
                    <a:pt x="4795" y="6049"/>
                  </a:cubicBezTo>
                  <a:cubicBezTo>
                    <a:pt x="4507" y="5905"/>
                    <a:pt x="4212" y="5797"/>
                    <a:pt x="3903" y="5692"/>
                  </a:cubicBezTo>
                  <a:cubicBezTo>
                    <a:pt x="3501" y="5555"/>
                    <a:pt x="3181" y="5311"/>
                    <a:pt x="2841" y="5067"/>
                  </a:cubicBezTo>
                  <a:close/>
                  <a:moveTo>
                    <a:pt x="2767" y="5614"/>
                  </a:moveTo>
                  <a:cubicBezTo>
                    <a:pt x="3082" y="5614"/>
                    <a:pt x="3406" y="5754"/>
                    <a:pt x="3673" y="5905"/>
                  </a:cubicBezTo>
                  <a:cubicBezTo>
                    <a:pt x="3878" y="6021"/>
                    <a:pt x="4068" y="6163"/>
                    <a:pt x="4251" y="6313"/>
                  </a:cubicBezTo>
                  <a:cubicBezTo>
                    <a:pt x="4304" y="6355"/>
                    <a:pt x="4605" y="6658"/>
                    <a:pt x="4649" y="6658"/>
                  </a:cubicBezTo>
                  <a:cubicBezTo>
                    <a:pt x="4650" y="6658"/>
                    <a:pt x="4651" y="6657"/>
                    <a:pt x="4651" y="6657"/>
                  </a:cubicBezTo>
                  <a:lnTo>
                    <a:pt x="4651" y="6657"/>
                  </a:lnTo>
                  <a:cubicBezTo>
                    <a:pt x="4647" y="6659"/>
                    <a:pt x="4642" y="6659"/>
                    <a:pt x="4636" y="6659"/>
                  </a:cubicBezTo>
                  <a:cubicBezTo>
                    <a:pt x="4544" y="6659"/>
                    <a:pt x="4220" y="6486"/>
                    <a:pt x="4142" y="6457"/>
                  </a:cubicBezTo>
                  <a:cubicBezTo>
                    <a:pt x="3953" y="6386"/>
                    <a:pt x="3767" y="6315"/>
                    <a:pt x="3583" y="6243"/>
                  </a:cubicBezTo>
                  <a:cubicBezTo>
                    <a:pt x="3368" y="6159"/>
                    <a:pt x="3154" y="6071"/>
                    <a:pt x="2957" y="5951"/>
                  </a:cubicBezTo>
                  <a:cubicBezTo>
                    <a:pt x="2796" y="5854"/>
                    <a:pt x="2655" y="5737"/>
                    <a:pt x="2486" y="5656"/>
                  </a:cubicBezTo>
                  <a:cubicBezTo>
                    <a:pt x="2578" y="5626"/>
                    <a:pt x="2672" y="5614"/>
                    <a:pt x="2767" y="5614"/>
                  </a:cubicBezTo>
                  <a:close/>
                  <a:moveTo>
                    <a:pt x="6374" y="2210"/>
                  </a:moveTo>
                  <a:cubicBezTo>
                    <a:pt x="6015" y="2363"/>
                    <a:pt x="5660" y="2526"/>
                    <a:pt x="5318" y="2707"/>
                  </a:cubicBezTo>
                  <a:cubicBezTo>
                    <a:pt x="5317" y="2707"/>
                    <a:pt x="5315" y="2707"/>
                    <a:pt x="5314" y="2707"/>
                  </a:cubicBezTo>
                  <a:cubicBezTo>
                    <a:pt x="5305" y="2707"/>
                    <a:pt x="5296" y="2713"/>
                    <a:pt x="5294" y="2722"/>
                  </a:cubicBezTo>
                  <a:cubicBezTo>
                    <a:pt x="4619" y="3082"/>
                    <a:pt x="3989" y="3515"/>
                    <a:pt x="3459" y="4087"/>
                  </a:cubicBezTo>
                  <a:cubicBezTo>
                    <a:pt x="2608" y="5007"/>
                    <a:pt x="2013" y="6167"/>
                    <a:pt x="1684" y="7372"/>
                  </a:cubicBezTo>
                  <a:cubicBezTo>
                    <a:pt x="1664" y="7364"/>
                    <a:pt x="1643" y="7362"/>
                    <a:pt x="1623" y="7348"/>
                  </a:cubicBezTo>
                  <a:cubicBezTo>
                    <a:pt x="1605" y="7336"/>
                    <a:pt x="1589" y="7317"/>
                    <a:pt x="1581" y="7296"/>
                  </a:cubicBezTo>
                  <a:lnTo>
                    <a:pt x="1586" y="7287"/>
                  </a:lnTo>
                  <a:cubicBezTo>
                    <a:pt x="1730" y="6652"/>
                    <a:pt x="1960" y="6050"/>
                    <a:pt x="2273" y="5494"/>
                  </a:cubicBezTo>
                  <a:cubicBezTo>
                    <a:pt x="2279" y="5489"/>
                    <a:pt x="2282" y="5483"/>
                    <a:pt x="2282" y="5477"/>
                  </a:cubicBezTo>
                  <a:cubicBezTo>
                    <a:pt x="2474" y="5136"/>
                    <a:pt x="2697" y="4812"/>
                    <a:pt x="2949" y="4511"/>
                  </a:cubicBezTo>
                  <a:lnTo>
                    <a:pt x="2949" y="4514"/>
                  </a:lnTo>
                  <a:cubicBezTo>
                    <a:pt x="2954" y="4518"/>
                    <a:pt x="2959" y="4520"/>
                    <a:pt x="2963" y="4520"/>
                  </a:cubicBezTo>
                  <a:cubicBezTo>
                    <a:pt x="2979" y="4520"/>
                    <a:pt x="2993" y="4498"/>
                    <a:pt x="2979" y="4481"/>
                  </a:cubicBezTo>
                  <a:cubicBezTo>
                    <a:pt x="2979" y="4480"/>
                    <a:pt x="2978" y="4480"/>
                    <a:pt x="2978" y="4480"/>
                  </a:cubicBezTo>
                  <a:cubicBezTo>
                    <a:pt x="2979" y="4479"/>
                    <a:pt x="2981" y="4479"/>
                    <a:pt x="2983" y="4477"/>
                  </a:cubicBezTo>
                  <a:cubicBezTo>
                    <a:pt x="2985" y="4473"/>
                    <a:pt x="2989" y="4468"/>
                    <a:pt x="2991" y="4465"/>
                  </a:cubicBezTo>
                  <a:cubicBezTo>
                    <a:pt x="3136" y="4295"/>
                    <a:pt x="3290" y="4131"/>
                    <a:pt x="3453" y="3975"/>
                  </a:cubicBezTo>
                  <a:cubicBezTo>
                    <a:pt x="4157" y="3301"/>
                    <a:pt x="4975" y="2809"/>
                    <a:pt x="5848" y="2426"/>
                  </a:cubicBezTo>
                  <a:cubicBezTo>
                    <a:pt x="5852" y="2428"/>
                    <a:pt x="5856" y="2429"/>
                    <a:pt x="5859" y="2429"/>
                  </a:cubicBezTo>
                  <a:cubicBezTo>
                    <a:pt x="5869" y="2429"/>
                    <a:pt x="5879" y="2422"/>
                    <a:pt x="5881" y="2412"/>
                  </a:cubicBezTo>
                  <a:cubicBezTo>
                    <a:pt x="6044" y="2342"/>
                    <a:pt x="6207" y="2274"/>
                    <a:pt x="6374" y="2210"/>
                  </a:cubicBezTo>
                  <a:close/>
                  <a:moveTo>
                    <a:pt x="2354" y="5914"/>
                  </a:moveTo>
                  <a:lnTo>
                    <a:pt x="2354" y="5914"/>
                  </a:lnTo>
                  <a:cubicBezTo>
                    <a:pt x="3133" y="6261"/>
                    <a:pt x="3511" y="7004"/>
                    <a:pt x="3675" y="7804"/>
                  </a:cubicBezTo>
                  <a:cubicBezTo>
                    <a:pt x="3436" y="7552"/>
                    <a:pt x="3196" y="7300"/>
                    <a:pt x="2959" y="7048"/>
                  </a:cubicBezTo>
                  <a:cubicBezTo>
                    <a:pt x="2651" y="6724"/>
                    <a:pt x="2366" y="6381"/>
                    <a:pt x="2354" y="5914"/>
                  </a:cubicBezTo>
                  <a:close/>
                  <a:moveTo>
                    <a:pt x="4439" y="1"/>
                  </a:moveTo>
                  <a:cubicBezTo>
                    <a:pt x="4425" y="1"/>
                    <a:pt x="4410" y="9"/>
                    <a:pt x="4407" y="23"/>
                  </a:cubicBezTo>
                  <a:cubicBezTo>
                    <a:pt x="4145" y="984"/>
                    <a:pt x="4455" y="2029"/>
                    <a:pt x="5247" y="2646"/>
                  </a:cubicBezTo>
                  <a:cubicBezTo>
                    <a:pt x="4913" y="2825"/>
                    <a:pt x="4593" y="3024"/>
                    <a:pt x="4287" y="3245"/>
                  </a:cubicBezTo>
                  <a:cubicBezTo>
                    <a:pt x="4426" y="2855"/>
                    <a:pt x="4447" y="2434"/>
                    <a:pt x="4328" y="2033"/>
                  </a:cubicBezTo>
                  <a:cubicBezTo>
                    <a:pt x="4156" y="1468"/>
                    <a:pt x="3767" y="1028"/>
                    <a:pt x="3995" y="409"/>
                  </a:cubicBezTo>
                  <a:cubicBezTo>
                    <a:pt x="4003" y="388"/>
                    <a:pt x="3984" y="372"/>
                    <a:pt x="3965" y="372"/>
                  </a:cubicBezTo>
                  <a:cubicBezTo>
                    <a:pt x="3955" y="372"/>
                    <a:pt x="3945" y="376"/>
                    <a:pt x="3939" y="386"/>
                  </a:cubicBezTo>
                  <a:cubicBezTo>
                    <a:pt x="3695" y="798"/>
                    <a:pt x="3442" y="1244"/>
                    <a:pt x="3496" y="1741"/>
                  </a:cubicBezTo>
                  <a:cubicBezTo>
                    <a:pt x="3554" y="2270"/>
                    <a:pt x="3853" y="2881"/>
                    <a:pt x="4209" y="3277"/>
                  </a:cubicBezTo>
                  <a:cubicBezTo>
                    <a:pt x="4205" y="3287"/>
                    <a:pt x="4209" y="3295"/>
                    <a:pt x="4214" y="3300"/>
                  </a:cubicBezTo>
                  <a:cubicBezTo>
                    <a:pt x="3988" y="3467"/>
                    <a:pt x="3773" y="3642"/>
                    <a:pt x="3569" y="3831"/>
                  </a:cubicBezTo>
                  <a:cubicBezTo>
                    <a:pt x="3645" y="3569"/>
                    <a:pt x="3699" y="3301"/>
                    <a:pt x="3653" y="3029"/>
                  </a:cubicBezTo>
                  <a:cubicBezTo>
                    <a:pt x="3597" y="2688"/>
                    <a:pt x="3418" y="2392"/>
                    <a:pt x="3440" y="2038"/>
                  </a:cubicBezTo>
                  <a:cubicBezTo>
                    <a:pt x="3441" y="2021"/>
                    <a:pt x="3426" y="2011"/>
                    <a:pt x="3412" y="2011"/>
                  </a:cubicBezTo>
                  <a:cubicBezTo>
                    <a:pt x="3403" y="2011"/>
                    <a:pt x="3394" y="2015"/>
                    <a:pt x="3388" y="2024"/>
                  </a:cubicBezTo>
                  <a:cubicBezTo>
                    <a:pt x="3200" y="2348"/>
                    <a:pt x="3102" y="2719"/>
                    <a:pt x="3134" y="3077"/>
                  </a:cubicBezTo>
                  <a:cubicBezTo>
                    <a:pt x="2951" y="2548"/>
                    <a:pt x="2616" y="1991"/>
                    <a:pt x="2892" y="1436"/>
                  </a:cubicBezTo>
                  <a:cubicBezTo>
                    <a:pt x="2903" y="1414"/>
                    <a:pt x="2884" y="1389"/>
                    <a:pt x="2863" y="1389"/>
                  </a:cubicBezTo>
                  <a:cubicBezTo>
                    <a:pt x="2856" y="1389"/>
                    <a:pt x="2849" y="1392"/>
                    <a:pt x="2843" y="1399"/>
                  </a:cubicBezTo>
                  <a:cubicBezTo>
                    <a:pt x="2484" y="1796"/>
                    <a:pt x="2202" y="2297"/>
                    <a:pt x="2237" y="2848"/>
                  </a:cubicBezTo>
                  <a:cubicBezTo>
                    <a:pt x="2273" y="3431"/>
                    <a:pt x="2536" y="4062"/>
                    <a:pt x="2936" y="4487"/>
                  </a:cubicBezTo>
                  <a:cubicBezTo>
                    <a:pt x="2841" y="4599"/>
                    <a:pt x="2750" y="4714"/>
                    <a:pt x="2663" y="4830"/>
                  </a:cubicBezTo>
                  <a:cubicBezTo>
                    <a:pt x="2466" y="4008"/>
                    <a:pt x="1791" y="3413"/>
                    <a:pt x="1582" y="2593"/>
                  </a:cubicBezTo>
                  <a:cubicBezTo>
                    <a:pt x="1578" y="2577"/>
                    <a:pt x="1564" y="2569"/>
                    <a:pt x="1550" y="2569"/>
                  </a:cubicBezTo>
                  <a:cubicBezTo>
                    <a:pt x="1533" y="2569"/>
                    <a:pt x="1516" y="2581"/>
                    <a:pt x="1516" y="2603"/>
                  </a:cubicBezTo>
                  <a:cubicBezTo>
                    <a:pt x="1522" y="3456"/>
                    <a:pt x="1894" y="4396"/>
                    <a:pt x="2616" y="4895"/>
                  </a:cubicBezTo>
                  <a:cubicBezTo>
                    <a:pt x="2496" y="5058"/>
                    <a:pt x="2386" y="5229"/>
                    <a:pt x="2282" y="5403"/>
                  </a:cubicBezTo>
                  <a:cubicBezTo>
                    <a:pt x="2111" y="4342"/>
                    <a:pt x="862" y="3912"/>
                    <a:pt x="324" y="3091"/>
                  </a:cubicBezTo>
                  <a:cubicBezTo>
                    <a:pt x="316" y="3079"/>
                    <a:pt x="304" y="3074"/>
                    <a:pt x="292" y="3074"/>
                  </a:cubicBezTo>
                  <a:cubicBezTo>
                    <a:pt x="271" y="3074"/>
                    <a:pt x="250" y="3092"/>
                    <a:pt x="257" y="3119"/>
                  </a:cubicBezTo>
                  <a:cubicBezTo>
                    <a:pt x="395" y="3609"/>
                    <a:pt x="585" y="4095"/>
                    <a:pt x="928" y="4481"/>
                  </a:cubicBezTo>
                  <a:cubicBezTo>
                    <a:pt x="1291" y="4889"/>
                    <a:pt x="1804" y="5152"/>
                    <a:pt x="2236" y="5478"/>
                  </a:cubicBezTo>
                  <a:cubicBezTo>
                    <a:pt x="2195" y="5549"/>
                    <a:pt x="2154" y="5621"/>
                    <a:pt x="2116" y="5694"/>
                  </a:cubicBezTo>
                  <a:cubicBezTo>
                    <a:pt x="1866" y="5481"/>
                    <a:pt x="1564" y="5322"/>
                    <a:pt x="1257" y="5212"/>
                  </a:cubicBezTo>
                  <a:cubicBezTo>
                    <a:pt x="858" y="5068"/>
                    <a:pt x="457" y="5068"/>
                    <a:pt x="49" y="4978"/>
                  </a:cubicBezTo>
                  <a:cubicBezTo>
                    <a:pt x="47" y="4977"/>
                    <a:pt x="45" y="4977"/>
                    <a:pt x="43" y="4977"/>
                  </a:cubicBezTo>
                  <a:cubicBezTo>
                    <a:pt x="18" y="4977"/>
                    <a:pt x="0" y="5009"/>
                    <a:pt x="22" y="5028"/>
                  </a:cubicBezTo>
                  <a:cubicBezTo>
                    <a:pt x="513" y="5500"/>
                    <a:pt x="1152" y="5776"/>
                    <a:pt x="1827" y="5776"/>
                  </a:cubicBezTo>
                  <a:cubicBezTo>
                    <a:pt x="1911" y="5776"/>
                    <a:pt x="1997" y="5771"/>
                    <a:pt x="2082" y="5762"/>
                  </a:cubicBezTo>
                  <a:lnTo>
                    <a:pt x="2082" y="5762"/>
                  </a:lnTo>
                  <a:cubicBezTo>
                    <a:pt x="1840" y="6231"/>
                    <a:pt x="1654" y="6734"/>
                    <a:pt x="1534" y="7269"/>
                  </a:cubicBezTo>
                  <a:cubicBezTo>
                    <a:pt x="1533" y="7276"/>
                    <a:pt x="1534" y="7283"/>
                    <a:pt x="1536" y="7288"/>
                  </a:cubicBezTo>
                  <a:lnTo>
                    <a:pt x="1536" y="7298"/>
                  </a:lnTo>
                  <a:cubicBezTo>
                    <a:pt x="1550" y="7355"/>
                    <a:pt x="1610" y="7414"/>
                    <a:pt x="1673" y="7414"/>
                  </a:cubicBezTo>
                  <a:cubicBezTo>
                    <a:pt x="1680" y="7414"/>
                    <a:pt x="1688" y="7413"/>
                    <a:pt x="1695" y="7412"/>
                  </a:cubicBezTo>
                  <a:cubicBezTo>
                    <a:pt x="1702" y="7409"/>
                    <a:pt x="1707" y="7403"/>
                    <a:pt x="1709" y="7400"/>
                  </a:cubicBezTo>
                  <a:cubicBezTo>
                    <a:pt x="1716" y="7400"/>
                    <a:pt x="1725" y="7395"/>
                    <a:pt x="1727" y="7384"/>
                  </a:cubicBezTo>
                  <a:cubicBezTo>
                    <a:pt x="1882" y="6878"/>
                    <a:pt x="2070" y="6381"/>
                    <a:pt x="2300" y="5906"/>
                  </a:cubicBezTo>
                  <a:cubicBezTo>
                    <a:pt x="2302" y="6281"/>
                    <a:pt x="2476" y="6586"/>
                    <a:pt x="2714" y="6867"/>
                  </a:cubicBezTo>
                  <a:cubicBezTo>
                    <a:pt x="3027" y="7234"/>
                    <a:pt x="3376" y="7576"/>
                    <a:pt x="3710" y="7925"/>
                  </a:cubicBezTo>
                  <a:cubicBezTo>
                    <a:pt x="3715" y="7935"/>
                    <a:pt x="3723" y="7939"/>
                    <a:pt x="3730" y="7939"/>
                  </a:cubicBezTo>
                  <a:cubicBezTo>
                    <a:pt x="3746" y="7939"/>
                    <a:pt x="3762" y="7919"/>
                    <a:pt x="3758" y="7899"/>
                  </a:cubicBezTo>
                  <a:cubicBezTo>
                    <a:pt x="3601" y="7048"/>
                    <a:pt x="3196" y="6165"/>
                    <a:pt x="2326" y="5858"/>
                  </a:cubicBezTo>
                  <a:lnTo>
                    <a:pt x="2323" y="5858"/>
                  </a:lnTo>
                  <a:cubicBezTo>
                    <a:pt x="2351" y="5800"/>
                    <a:pt x="2380" y="5743"/>
                    <a:pt x="2410" y="5684"/>
                  </a:cubicBezTo>
                  <a:cubicBezTo>
                    <a:pt x="2411" y="5686"/>
                    <a:pt x="2413" y="5686"/>
                    <a:pt x="2414" y="5687"/>
                  </a:cubicBezTo>
                  <a:cubicBezTo>
                    <a:pt x="2781" y="5849"/>
                    <a:pt x="3088" y="6107"/>
                    <a:pt x="3468" y="6259"/>
                  </a:cubicBezTo>
                  <a:cubicBezTo>
                    <a:pt x="3890" y="6426"/>
                    <a:pt x="4318" y="6580"/>
                    <a:pt x="4743" y="6741"/>
                  </a:cubicBezTo>
                  <a:cubicBezTo>
                    <a:pt x="4746" y="6742"/>
                    <a:pt x="4749" y="6743"/>
                    <a:pt x="4751" y="6743"/>
                  </a:cubicBezTo>
                  <a:cubicBezTo>
                    <a:pt x="4773" y="6743"/>
                    <a:pt x="4787" y="6710"/>
                    <a:pt x="4768" y="6694"/>
                  </a:cubicBezTo>
                  <a:cubicBezTo>
                    <a:pt x="4387" y="6347"/>
                    <a:pt x="3998" y="5991"/>
                    <a:pt x="3526" y="5766"/>
                  </a:cubicBezTo>
                  <a:cubicBezTo>
                    <a:pt x="3303" y="5661"/>
                    <a:pt x="3038" y="5561"/>
                    <a:pt x="2783" y="5561"/>
                  </a:cubicBezTo>
                  <a:cubicBezTo>
                    <a:pt x="2666" y="5561"/>
                    <a:pt x="2551" y="5582"/>
                    <a:pt x="2443" y="5633"/>
                  </a:cubicBezTo>
                  <a:cubicBezTo>
                    <a:pt x="2440" y="5632"/>
                    <a:pt x="2438" y="5632"/>
                    <a:pt x="2435" y="5632"/>
                  </a:cubicBezTo>
                  <a:cubicBezTo>
                    <a:pt x="2534" y="5442"/>
                    <a:pt x="2642" y="5259"/>
                    <a:pt x="2756" y="5080"/>
                  </a:cubicBezTo>
                  <a:cubicBezTo>
                    <a:pt x="2757" y="5082"/>
                    <a:pt x="2761" y="5086"/>
                    <a:pt x="2765" y="5088"/>
                  </a:cubicBezTo>
                  <a:cubicBezTo>
                    <a:pt x="3066" y="5304"/>
                    <a:pt x="3362" y="5549"/>
                    <a:pt x="3709" y="5687"/>
                  </a:cubicBezTo>
                  <a:cubicBezTo>
                    <a:pt x="4122" y="5852"/>
                    <a:pt x="4536" y="5969"/>
                    <a:pt x="4927" y="6188"/>
                  </a:cubicBezTo>
                  <a:cubicBezTo>
                    <a:pt x="4932" y="6191"/>
                    <a:pt x="4938" y="6193"/>
                    <a:pt x="4942" y="6193"/>
                  </a:cubicBezTo>
                  <a:cubicBezTo>
                    <a:pt x="4967" y="6193"/>
                    <a:pt x="4983" y="6160"/>
                    <a:pt x="4964" y="6138"/>
                  </a:cubicBezTo>
                  <a:cubicBezTo>
                    <a:pt x="4429" y="5540"/>
                    <a:pt x="3724" y="5014"/>
                    <a:pt x="2897" y="5014"/>
                  </a:cubicBezTo>
                  <a:cubicBezTo>
                    <a:pt x="2864" y="5014"/>
                    <a:pt x="2830" y="5015"/>
                    <a:pt x="2797" y="5016"/>
                  </a:cubicBezTo>
                  <a:cubicBezTo>
                    <a:pt x="2875" y="4896"/>
                    <a:pt x="2957" y="4779"/>
                    <a:pt x="3043" y="4662"/>
                  </a:cubicBezTo>
                  <a:cubicBezTo>
                    <a:pt x="3043" y="4671"/>
                    <a:pt x="3044" y="4679"/>
                    <a:pt x="3050" y="4686"/>
                  </a:cubicBezTo>
                  <a:cubicBezTo>
                    <a:pt x="3260" y="4951"/>
                    <a:pt x="3565" y="4995"/>
                    <a:pt x="3878" y="4995"/>
                  </a:cubicBezTo>
                  <a:cubicBezTo>
                    <a:pt x="3926" y="4995"/>
                    <a:pt x="3974" y="4994"/>
                    <a:pt x="4022" y="4992"/>
                  </a:cubicBezTo>
                  <a:cubicBezTo>
                    <a:pt x="4552" y="4979"/>
                    <a:pt x="5083" y="4959"/>
                    <a:pt x="5613" y="4942"/>
                  </a:cubicBezTo>
                  <a:cubicBezTo>
                    <a:pt x="5637" y="4942"/>
                    <a:pt x="5653" y="4902"/>
                    <a:pt x="5628" y="4890"/>
                  </a:cubicBezTo>
                  <a:cubicBezTo>
                    <a:pt x="5238" y="4722"/>
                    <a:pt x="4840" y="4555"/>
                    <a:pt x="4413" y="4511"/>
                  </a:cubicBezTo>
                  <a:cubicBezTo>
                    <a:pt x="4316" y="4502"/>
                    <a:pt x="4219" y="4497"/>
                    <a:pt x="4122" y="4497"/>
                  </a:cubicBezTo>
                  <a:cubicBezTo>
                    <a:pt x="3770" y="4497"/>
                    <a:pt x="3416" y="4555"/>
                    <a:pt x="3074" y="4629"/>
                  </a:cubicBezTo>
                  <a:cubicBezTo>
                    <a:pt x="3073" y="4629"/>
                    <a:pt x="3071" y="4629"/>
                    <a:pt x="3069" y="4630"/>
                  </a:cubicBezTo>
                  <a:lnTo>
                    <a:pt x="3067" y="4630"/>
                  </a:lnTo>
                  <a:cubicBezTo>
                    <a:pt x="3200" y="4451"/>
                    <a:pt x="3343" y="4281"/>
                    <a:pt x="3495" y="4114"/>
                  </a:cubicBezTo>
                  <a:cubicBezTo>
                    <a:pt x="3531" y="4075"/>
                    <a:pt x="3568" y="4038"/>
                    <a:pt x="3607" y="4000"/>
                  </a:cubicBezTo>
                  <a:cubicBezTo>
                    <a:pt x="4260" y="4421"/>
                    <a:pt x="5084" y="4313"/>
                    <a:pt x="5785" y="4615"/>
                  </a:cubicBezTo>
                  <a:cubicBezTo>
                    <a:pt x="5789" y="4617"/>
                    <a:pt x="5794" y="4618"/>
                    <a:pt x="5798" y="4618"/>
                  </a:cubicBezTo>
                  <a:cubicBezTo>
                    <a:pt x="5821" y="4618"/>
                    <a:pt x="5834" y="4586"/>
                    <a:pt x="5810" y="4570"/>
                  </a:cubicBezTo>
                  <a:cubicBezTo>
                    <a:pt x="5314" y="4209"/>
                    <a:pt x="4715" y="3913"/>
                    <a:pt x="4096" y="3913"/>
                  </a:cubicBezTo>
                  <a:cubicBezTo>
                    <a:pt x="3951" y="3913"/>
                    <a:pt x="3806" y="3929"/>
                    <a:pt x="3661" y="3964"/>
                  </a:cubicBezTo>
                  <a:cubicBezTo>
                    <a:pt x="3656" y="3961"/>
                    <a:pt x="3651" y="3960"/>
                    <a:pt x="3646" y="3957"/>
                  </a:cubicBezTo>
                  <a:cubicBezTo>
                    <a:pt x="3838" y="3765"/>
                    <a:pt x="4040" y="3591"/>
                    <a:pt x="4250" y="3432"/>
                  </a:cubicBezTo>
                  <a:cubicBezTo>
                    <a:pt x="4286" y="3739"/>
                    <a:pt x="4796" y="3944"/>
                    <a:pt x="5050" y="4018"/>
                  </a:cubicBezTo>
                  <a:cubicBezTo>
                    <a:pt x="5304" y="4094"/>
                    <a:pt x="5570" y="4099"/>
                    <a:pt x="5827" y="4161"/>
                  </a:cubicBezTo>
                  <a:cubicBezTo>
                    <a:pt x="6135" y="4235"/>
                    <a:pt x="6410" y="4385"/>
                    <a:pt x="6654" y="4586"/>
                  </a:cubicBezTo>
                  <a:cubicBezTo>
                    <a:pt x="6660" y="4591"/>
                    <a:pt x="6667" y="4593"/>
                    <a:pt x="6672" y="4593"/>
                  </a:cubicBezTo>
                  <a:cubicBezTo>
                    <a:pt x="6693" y="4593"/>
                    <a:pt x="6709" y="4568"/>
                    <a:pt x="6692" y="4546"/>
                  </a:cubicBezTo>
                  <a:cubicBezTo>
                    <a:pt x="6172" y="3917"/>
                    <a:pt x="5434" y="3368"/>
                    <a:pt x="4598" y="3368"/>
                  </a:cubicBezTo>
                  <a:cubicBezTo>
                    <a:pt x="4501" y="3368"/>
                    <a:pt x="4402" y="3375"/>
                    <a:pt x="4302" y="3391"/>
                  </a:cubicBezTo>
                  <a:cubicBezTo>
                    <a:pt x="4620" y="3155"/>
                    <a:pt x="4956" y="2950"/>
                    <a:pt x="5305" y="2761"/>
                  </a:cubicBezTo>
                  <a:cubicBezTo>
                    <a:pt x="5305" y="2764"/>
                    <a:pt x="5305" y="2764"/>
                    <a:pt x="5306" y="2764"/>
                  </a:cubicBezTo>
                  <a:cubicBezTo>
                    <a:pt x="5300" y="2776"/>
                    <a:pt x="5301" y="2790"/>
                    <a:pt x="5317" y="2799"/>
                  </a:cubicBezTo>
                  <a:cubicBezTo>
                    <a:pt x="5606" y="3647"/>
                    <a:pt x="6413" y="4194"/>
                    <a:pt x="7295" y="4259"/>
                  </a:cubicBezTo>
                  <a:cubicBezTo>
                    <a:pt x="7296" y="4260"/>
                    <a:pt x="7296" y="4260"/>
                    <a:pt x="7297" y="4260"/>
                  </a:cubicBezTo>
                  <a:cubicBezTo>
                    <a:pt x="7325" y="4260"/>
                    <a:pt x="7334" y="4217"/>
                    <a:pt x="7309" y="4204"/>
                  </a:cubicBezTo>
                  <a:cubicBezTo>
                    <a:pt x="6911" y="3994"/>
                    <a:pt x="6657" y="3636"/>
                    <a:pt x="6344" y="3328"/>
                  </a:cubicBezTo>
                  <a:cubicBezTo>
                    <a:pt x="6055" y="3042"/>
                    <a:pt x="5720" y="2901"/>
                    <a:pt x="5349" y="2746"/>
                  </a:cubicBezTo>
                  <a:cubicBezTo>
                    <a:pt x="5348" y="2746"/>
                    <a:pt x="5347" y="2746"/>
                    <a:pt x="5346" y="2745"/>
                  </a:cubicBezTo>
                  <a:cubicBezTo>
                    <a:pt x="5346" y="2742"/>
                    <a:pt x="5343" y="2741"/>
                    <a:pt x="5343" y="2740"/>
                  </a:cubicBezTo>
                  <a:cubicBezTo>
                    <a:pt x="5510" y="2651"/>
                    <a:pt x="5682" y="2567"/>
                    <a:pt x="5852" y="2487"/>
                  </a:cubicBezTo>
                  <a:lnTo>
                    <a:pt x="5852" y="2487"/>
                  </a:lnTo>
                  <a:cubicBezTo>
                    <a:pt x="5851" y="2494"/>
                    <a:pt x="5853" y="2502"/>
                    <a:pt x="5864" y="2506"/>
                  </a:cubicBezTo>
                  <a:cubicBezTo>
                    <a:pt x="5874" y="2508"/>
                    <a:pt x="5881" y="2512"/>
                    <a:pt x="5889" y="2513"/>
                  </a:cubicBezTo>
                  <a:cubicBezTo>
                    <a:pt x="6251" y="3252"/>
                    <a:pt x="7068" y="3491"/>
                    <a:pt x="7808" y="3686"/>
                  </a:cubicBezTo>
                  <a:cubicBezTo>
                    <a:pt x="7811" y="3687"/>
                    <a:pt x="7813" y="3687"/>
                    <a:pt x="7815" y="3687"/>
                  </a:cubicBezTo>
                  <a:cubicBezTo>
                    <a:pt x="7839" y="3687"/>
                    <a:pt x="7851" y="3653"/>
                    <a:pt x="7829" y="3639"/>
                  </a:cubicBezTo>
                  <a:cubicBezTo>
                    <a:pt x="7477" y="3421"/>
                    <a:pt x="7217" y="3090"/>
                    <a:pt x="6866" y="2868"/>
                  </a:cubicBezTo>
                  <a:cubicBezTo>
                    <a:pt x="6585" y="2692"/>
                    <a:pt x="6271" y="2554"/>
                    <a:pt x="5946" y="2484"/>
                  </a:cubicBezTo>
                  <a:cubicBezTo>
                    <a:pt x="5940" y="2475"/>
                    <a:pt x="5935" y="2465"/>
                    <a:pt x="5930" y="2454"/>
                  </a:cubicBezTo>
                  <a:cubicBezTo>
                    <a:pt x="5929" y="2453"/>
                    <a:pt x="5929" y="2452"/>
                    <a:pt x="5928" y="2452"/>
                  </a:cubicBezTo>
                  <a:cubicBezTo>
                    <a:pt x="6087" y="2376"/>
                    <a:pt x="6251" y="2303"/>
                    <a:pt x="6415" y="2232"/>
                  </a:cubicBezTo>
                  <a:cubicBezTo>
                    <a:pt x="6558" y="2490"/>
                    <a:pt x="6761" y="2698"/>
                    <a:pt x="7032" y="2824"/>
                  </a:cubicBezTo>
                  <a:cubicBezTo>
                    <a:pt x="7326" y="2958"/>
                    <a:pt x="7651" y="2986"/>
                    <a:pt x="7940" y="3133"/>
                  </a:cubicBezTo>
                  <a:cubicBezTo>
                    <a:pt x="7945" y="3136"/>
                    <a:pt x="7949" y="3137"/>
                    <a:pt x="7954" y="3137"/>
                  </a:cubicBezTo>
                  <a:cubicBezTo>
                    <a:pt x="7976" y="3137"/>
                    <a:pt x="7994" y="3108"/>
                    <a:pt x="7974" y="3089"/>
                  </a:cubicBezTo>
                  <a:cubicBezTo>
                    <a:pt x="7553" y="2688"/>
                    <a:pt x="7089" y="2268"/>
                    <a:pt x="6491" y="2200"/>
                  </a:cubicBezTo>
                  <a:cubicBezTo>
                    <a:pt x="6602" y="2152"/>
                    <a:pt x="6713" y="2105"/>
                    <a:pt x="6824" y="2058"/>
                  </a:cubicBezTo>
                  <a:cubicBezTo>
                    <a:pt x="6827" y="2062"/>
                    <a:pt x="6830" y="2066"/>
                    <a:pt x="6836" y="2068"/>
                  </a:cubicBezTo>
                  <a:cubicBezTo>
                    <a:pt x="7109" y="2176"/>
                    <a:pt x="7315" y="2381"/>
                    <a:pt x="7603" y="2466"/>
                  </a:cubicBezTo>
                  <a:cubicBezTo>
                    <a:pt x="7865" y="2544"/>
                    <a:pt x="8137" y="2567"/>
                    <a:pt x="8406" y="2597"/>
                  </a:cubicBezTo>
                  <a:cubicBezTo>
                    <a:pt x="8406" y="2597"/>
                    <a:pt x="8407" y="2597"/>
                    <a:pt x="8408" y="2597"/>
                  </a:cubicBezTo>
                  <a:cubicBezTo>
                    <a:pt x="8431" y="2597"/>
                    <a:pt x="8440" y="2561"/>
                    <a:pt x="8418" y="2550"/>
                  </a:cubicBezTo>
                  <a:cubicBezTo>
                    <a:pt x="8002" y="2359"/>
                    <a:pt x="7595" y="1972"/>
                    <a:pt x="7125" y="1972"/>
                  </a:cubicBezTo>
                  <a:cubicBezTo>
                    <a:pt x="7089" y="1972"/>
                    <a:pt x="7053" y="1975"/>
                    <a:pt x="7017" y="1979"/>
                  </a:cubicBezTo>
                  <a:cubicBezTo>
                    <a:pt x="7043" y="1969"/>
                    <a:pt x="7068" y="1958"/>
                    <a:pt x="7095" y="1948"/>
                  </a:cubicBezTo>
                  <a:cubicBezTo>
                    <a:pt x="7107" y="1945"/>
                    <a:pt x="7119" y="1940"/>
                    <a:pt x="7129" y="1936"/>
                  </a:cubicBezTo>
                  <a:cubicBezTo>
                    <a:pt x="7134" y="1942"/>
                    <a:pt x="7139" y="1946"/>
                    <a:pt x="7147" y="1948"/>
                  </a:cubicBezTo>
                  <a:cubicBezTo>
                    <a:pt x="7496" y="1989"/>
                    <a:pt x="7871" y="2071"/>
                    <a:pt x="8229" y="2071"/>
                  </a:cubicBezTo>
                  <a:cubicBezTo>
                    <a:pt x="8290" y="2071"/>
                    <a:pt x="8351" y="2069"/>
                    <a:pt x="8412" y="2063"/>
                  </a:cubicBezTo>
                  <a:cubicBezTo>
                    <a:pt x="8752" y="2032"/>
                    <a:pt x="9052" y="1841"/>
                    <a:pt x="9378" y="1756"/>
                  </a:cubicBezTo>
                  <a:cubicBezTo>
                    <a:pt x="9400" y="1750"/>
                    <a:pt x="9398" y="1720"/>
                    <a:pt x="9378" y="1715"/>
                  </a:cubicBezTo>
                  <a:cubicBezTo>
                    <a:pt x="8998" y="1614"/>
                    <a:pt x="8634" y="1387"/>
                    <a:pt x="8231" y="1384"/>
                  </a:cubicBezTo>
                  <a:cubicBezTo>
                    <a:pt x="8227" y="1384"/>
                    <a:pt x="8224" y="1384"/>
                    <a:pt x="8221" y="1384"/>
                  </a:cubicBezTo>
                  <a:cubicBezTo>
                    <a:pt x="7970" y="1384"/>
                    <a:pt x="7739" y="1480"/>
                    <a:pt x="7531" y="1615"/>
                  </a:cubicBezTo>
                  <a:cubicBezTo>
                    <a:pt x="7579" y="1564"/>
                    <a:pt x="7626" y="1510"/>
                    <a:pt x="7669" y="1453"/>
                  </a:cubicBezTo>
                  <a:cubicBezTo>
                    <a:pt x="7796" y="1284"/>
                    <a:pt x="7831" y="1079"/>
                    <a:pt x="7974" y="914"/>
                  </a:cubicBezTo>
                  <a:cubicBezTo>
                    <a:pt x="7989" y="897"/>
                    <a:pt x="7975" y="874"/>
                    <a:pt x="7956" y="874"/>
                  </a:cubicBezTo>
                  <a:cubicBezTo>
                    <a:pt x="7952" y="874"/>
                    <a:pt x="7948" y="875"/>
                    <a:pt x="7944" y="877"/>
                  </a:cubicBezTo>
                  <a:cubicBezTo>
                    <a:pt x="7508" y="1085"/>
                    <a:pt x="7139" y="1376"/>
                    <a:pt x="7135" y="1892"/>
                  </a:cubicBezTo>
                  <a:cubicBezTo>
                    <a:pt x="7111" y="1901"/>
                    <a:pt x="7089" y="1910"/>
                    <a:pt x="7065" y="1921"/>
                  </a:cubicBezTo>
                  <a:cubicBezTo>
                    <a:pt x="6851" y="1979"/>
                    <a:pt x="6638" y="2048"/>
                    <a:pt x="6429" y="2122"/>
                  </a:cubicBezTo>
                  <a:cubicBezTo>
                    <a:pt x="6587" y="1898"/>
                    <a:pt x="6746" y="1669"/>
                    <a:pt x="6828" y="1406"/>
                  </a:cubicBezTo>
                  <a:cubicBezTo>
                    <a:pt x="6930" y="1076"/>
                    <a:pt x="6852" y="719"/>
                    <a:pt x="7068" y="426"/>
                  </a:cubicBezTo>
                  <a:cubicBezTo>
                    <a:pt x="7083" y="405"/>
                    <a:pt x="7064" y="388"/>
                    <a:pt x="7044" y="388"/>
                  </a:cubicBezTo>
                  <a:cubicBezTo>
                    <a:pt x="7038" y="388"/>
                    <a:pt x="7031" y="390"/>
                    <a:pt x="7026" y="395"/>
                  </a:cubicBezTo>
                  <a:cubicBezTo>
                    <a:pt x="6596" y="752"/>
                    <a:pt x="5970" y="1564"/>
                    <a:pt x="6355" y="2148"/>
                  </a:cubicBezTo>
                  <a:cubicBezTo>
                    <a:pt x="6203" y="2204"/>
                    <a:pt x="6054" y="2264"/>
                    <a:pt x="5905" y="2328"/>
                  </a:cubicBezTo>
                  <a:cubicBezTo>
                    <a:pt x="6000" y="2021"/>
                    <a:pt x="6015" y="1697"/>
                    <a:pt x="5924" y="1386"/>
                  </a:cubicBezTo>
                  <a:cubicBezTo>
                    <a:pt x="5793" y="941"/>
                    <a:pt x="5449" y="601"/>
                    <a:pt x="5331" y="150"/>
                  </a:cubicBezTo>
                  <a:cubicBezTo>
                    <a:pt x="5328" y="135"/>
                    <a:pt x="5317" y="129"/>
                    <a:pt x="5306" y="129"/>
                  </a:cubicBezTo>
                  <a:cubicBezTo>
                    <a:pt x="5291" y="129"/>
                    <a:pt x="5275" y="140"/>
                    <a:pt x="5273" y="157"/>
                  </a:cubicBezTo>
                  <a:cubicBezTo>
                    <a:pt x="5225" y="539"/>
                    <a:pt x="5179" y="929"/>
                    <a:pt x="5281" y="1304"/>
                  </a:cubicBezTo>
                  <a:cubicBezTo>
                    <a:pt x="5383" y="1682"/>
                    <a:pt x="5589" y="2048"/>
                    <a:pt x="5815" y="2369"/>
                  </a:cubicBezTo>
                  <a:cubicBezTo>
                    <a:pt x="5661" y="2436"/>
                    <a:pt x="5511" y="2508"/>
                    <a:pt x="5365" y="2585"/>
                  </a:cubicBezTo>
                  <a:cubicBezTo>
                    <a:pt x="5541" y="2264"/>
                    <a:pt x="5399" y="1871"/>
                    <a:pt x="5239" y="1567"/>
                  </a:cubicBezTo>
                  <a:cubicBezTo>
                    <a:pt x="4966" y="1050"/>
                    <a:pt x="4545" y="625"/>
                    <a:pt x="4465" y="23"/>
                  </a:cubicBezTo>
                  <a:cubicBezTo>
                    <a:pt x="4463" y="7"/>
                    <a:pt x="4451" y="1"/>
                    <a:pt x="4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121"/>
            <p:cNvSpPr/>
            <p:nvPr/>
          </p:nvSpPr>
          <p:spPr>
            <a:xfrm rot="654694">
              <a:off x="4177344" y="2786321"/>
              <a:ext cx="256124" cy="60845"/>
            </a:xfrm>
            <a:custGeom>
              <a:avLst/>
              <a:gdLst/>
              <a:ahLst/>
              <a:cxnLst/>
              <a:rect l="l" t="t" r="r" b="b"/>
              <a:pathLst>
                <a:path w="2097" h="504" extrusionOk="0">
                  <a:moveTo>
                    <a:pt x="1471" y="145"/>
                  </a:moveTo>
                  <a:cubicBezTo>
                    <a:pt x="1643" y="145"/>
                    <a:pt x="1812" y="167"/>
                    <a:pt x="1976" y="231"/>
                  </a:cubicBezTo>
                  <a:cubicBezTo>
                    <a:pt x="1970" y="230"/>
                    <a:pt x="1961" y="230"/>
                    <a:pt x="1952" y="230"/>
                  </a:cubicBezTo>
                  <a:cubicBezTo>
                    <a:pt x="1951" y="226"/>
                    <a:pt x="1947" y="222"/>
                    <a:pt x="1942" y="222"/>
                  </a:cubicBezTo>
                  <a:cubicBezTo>
                    <a:pt x="1941" y="222"/>
                    <a:pt x="1940" y="223"/>
                    <a:pt x="1938" y="223"/>
                  </a:cubicBezTo>
                  <a:cubicBezTo>
                    <a:pt x="1931" y="225"/>
                    <a:pt x="1924" y="227"/>
                    <a:pt x="1916" y="230"/>
                  </a:cubicBezTo>
                  <a:cubicBezTo>
                    <a:pt x="1352" y="236"/>
                    <a:pt x="798" y="372"/>
                    <a:pt x="235" y="372"/>
                  </a:cubicBezTo>
                  <a:cubicBezTo>
                    <a:pt x="181" y="372"/>
                    <a:pt x="127" y="371"/>
                    <a:pt x="73" y="368"/>
                  </a:cubicBezTo>
                  <a:cubicBezTo>
                    <a:pt x="182" y="261"/>
                    <a:pt x="407" y="265"/>
                    <a:pt x="545" y="245"/>
                  </a:cubicBezTo>
                  <a:cubicBezTo>
                    <a:pt x="732" y="217"/>
                    <a:pt x="919" y="191"/>
                    <a:pt x="1108" y="170"/>
                  </a:cubicBezTo>
                  <a:cubicBezTo>
                    <a:pt x="1230" y="156"/>
                    <a:pt x="1351" y="145"/>
                    <a:pt x="1471" y="145"/>
                  </a:cubicBezTo>
                  <a:close/>
                  <a:moveTo>
                    <a:pt x="1147" y="1"/>
                  </a:moveTo>
                  <a:cubicBezTo>
                    <a:pt x="763" y="1"/>
                    <a:pt x="388" y="115"/>
                    <a:pt x="55" y="330"/>
                  </a:cubicBezTo>
                  <a:cubicBezTo>
                    <a:pt x="49" y="334"/>
                    <a:pt x="52" y="343"/>
                    <a:pt x="58" y="343"/>
                  </a:cubicBezTo>
                  <a:cubicBezTo>
                    <a:pt x="60" y="343"/>
                    <a:pt x="61" y="343"/>
                    <a:pt x="63" y="342"/>
                  </a:cubicBezTo>
                  <a:cubicBezTo>
                    <a:pt x="67" y="339"/>
                    <a:pt x="72" y="338"/>
                    <a:pt x="77" y="335"/>
                  </a:cubicBezTo>
                  <a:lnTo>
                    <a:pt x="77" y="335"/>
                  </a:lnTo>
                  <a:cubicBezTo>
                    <a:pt x="66" y="344"/>
                    <a:pt x="57" y="354"/>
                    <a:pt x="48" y="365"/>
                  </a:cubicBezTo>
                  <a:lnTo>
                    <a:pt x="33" y="365"/>
                  </a:lnTo>
                  <a:cubicBezTo>
                    <a:pt x="32" y="365"/>
                    <a:pt x="32" y="365"/>
                    <a:pt x="32" y="365"/>
                  </a:cubicBezTo>
                  <a:cubicBezTo>
                    <a:pt x="21" y="365"/>
                    <a:pt x="21" y="383"/>
                    <a:pt x="33" y="383"/>
                  </a:cubicBezTo>
                  <a:cubicBezTo>
                    <a:pt x="115" y="389"/>
                    <a:pt x="197" y="392"/>
                    <a:pt x="279" y="392"/>
                  </a:cubicBezTo>
                  <a:cubicBezTo>
                    <a:pt x="797" y="392"/>
                    <a:pt x="1307" y="278"/>
                    <a:pt x="1825" y="258"/>
                  </a:cubicBezTo>
                  <a:lnTo>
                    <a:pt x="1825" y="258"/>
                  </a:lnTo>
                  <a:cubicBezTo>
                    <a:pt x="1546" y="350"/>
                    <a:pt x="1254" y="461"/>
                    <a:pt x="965" y="477"/>
                  </a:cubicBezTo>
                  <a:cubicBezTo>
                    <a:pt x="921" y="480"/>
                    <a:pt x="878" y="481"/>
                    <a:pt x="834" y="481"/>
                  </a:cubicBezTo>
                  <a:cubicBezTo>
                    <a:pt x="560" y="481"/>
                    <a:pt x="278" y="433"/>
                    <a:pt x="12" y="390"/>
                  </a:cubicBezTo>
                  <a:cubicBezTo>
                    <a:pt x="12" y="390"/>
                    <a:pt x="11" y="390"/>
                    <a:pt x="11" y="390"/>
                  </a:cubicBezTo>
                  <a:cubicBezTo>
                    <a:pt x="2" y="390"/>
                    <a:pt x="1" y="402"/>
                    <a:pt x="9" y="404"/>
                  </a:cubicBezTo>
                  <a:cubicBezTo>
                    <a:pt x="282" y="451"/>
                    <a:pt x="566" y="503"/>
                    <a:pt x="846" y="503"/>
                  </a:cubicBezTo>
                  <a:cubicBezTo>
                    <a:pt x="886" y="503"/>
                    <a:pt x="925" y="502"/>
                    <a:pt x="965" y="500"/>
                  </a:cubicBezTo>
                  <a:cubicBezTo>
                    <a:pt x="1285" y="482"/>
                    <a:pt x="1601" y="351"/>
                    <a:pt x="1906" y="255"/>
                  </a:cubicBezTo>
                  <a:cubicBezTo>
                    <a:pt x="1930" y="255"/>
                    <a:pt x="1954" y="255"/>
                    <a:pt x="1977" y="255"/>
                  </a:cubicBezTo>
                  <a:cubicBezTo>
                    <a:pt x="1989" y="255"/>
                    <a:pt x="2000" y="255"/>
                    <a:pt x="2012" y="255"/>
                  </a:cubicBezTo>
                  <a:cubicBezTo>
                    <a:pt x="2018" y="255"/>
                    <a:pt x="2021" y="252"/>
                    <a:pt x="2022" y="248"/>
                  </a:cubicBezTo>
                  <a:cubicBezTo>
                    <a:pt x="2036" y="254"/>
                    <a:pt x="2049" y="258"/>
                    <a:pt x="2063" y="266"/>
                  </a:cubicBezTo>
                  <a:cubicBezTo>
                    <a:pt x="2066" y="267"/>
                    <a:pt x="2069" y="268"/>
                    <a:pt x="2071" y="268"/>
                  </a:cubicBezTo>
                  <a:cubicBezTo>
                    <a:pt x="2086" y="268"/>
                    <a:pt x="2097" y="248"/>
                    <a:pt x="2081" y="241"/>
                  </a:cubicBezTo>
                  <a:cubicBezTo>
                    <a:pt x="1888" y="142"/>
                    <a:pt x="1686" y="110"/>
                    <a:pt x="1480" y="110"/>
                  </a:cubicBezTo>
                  <a:cubicBezTo>
                    <a:pt x="1343" y="110"/>
                    <a:pt x="1204" y="124"/>
                    <a:pt x="1064" y="141"/>
                  </a:cubicBezTo>
                  <a:cubicBezTo>
                    <a:pt x="871" y="165"/>
                    <a:pt x="678" y="191"/>
                    <a:pt x="485" y="222"/>
                  </a:cubicBezTo>
                  <a:cubicBezTo>
                    <a:pt x="391" y="237"/>
                    <a:pt x="277" y="242"/>
                    <a:pt x="182" y="275"/>
                  </a:cubicBezTo>
                  <a:cubicBezTo>
                    <a:pt x="482" y="114"/>
                    <a:pt x="811" y="30"/>
                    <a:pt x="1146" y="30"/>
                  </a:cubicBezTo>
                  <a:cubicBezTo>
                    <a:pt x="1360" y="30"/>
                    <a:pt x="1577" y="65"/>
                    <a:pt x="1789" y="135"/>
                  </a:cubicBezTo>
                  <a:cubicBezTo>
                    <a:pt x="1790" y="136"/>
                    <a:pt x="1791" y="136"/>
                    <a:pt x="1793" y="136"/>
                  </a:cubicBezTo>
                  <a:cubicBezTo>
                    <a:pt x="1805" y="136"/>
                    <a:pt x="1809" y="117"/>
                    <a:pt x="1795" y="112"/>
                  </a:cubicBezTo>
                  <a:cubicBezTo>
                    <a:pt x="1580" y="37"/>
                    <a:pt x="1362" y="1"/>
                    <a:pt x="1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2" name="Google Shape;6852;p121"/>
          <p:cNvGrpSpPr/>
          <p:nvPr/>
        </p:nvGrpSpPr>
        <p:grpSpPr>
          <a:xfrm>
            <a:off x="3901431" y="1054163"/>
            <a:ext cx="1235628" cy="1317600"/>
            <a:chOff x="3901431" y="1054163"/>
            <a:chExt cx="1235628" cy="1317600"/>
          </a:xfrm>
        </p:grpSpPr>
        <p:sp>
          <p:nvSpPr>
            <p:cNvPr id="6853" name="Google Shape;6853;p121"/>
            <p:cNvSpPr/>
            <p:nvPr/>
          </p:nvSpPr>
          <p:spPr>
            <a:xfrm rot="-1196293">
              <a:off x="4047269" y="1143889"/>
              <a:ext cx="698160" cy="978044"/>
            </a:xfrm>
            <a:custGeom>
              <a:avLst/>
              <a:gdLst/>
              <a:ahLst/>
              <a:cxnLst/>
              <a:rect l="l" t="t" r="r" b="b"/>
              <a:pathLst>
                <a:path w="4276" h="5990" extrusionOk="0">
                  <a:moveTo>
                    <a:pt x="24" y="1"/>
                  </a:moveTo>
                  <a:cubicBezTo>
                    <a:pt x="0" y="1"/>
                    <a:pt x="8" y="39"/>
                    <a:pt x="31" y="50"/>
                  </a:cubicBezTo>
                  <a:cubicBezTo>
                    <a:pt x="1683" y="813"/>
                    <a:pt x="2336" y="1868"/>
                    <a:pt x="2996" y="2946"/>
                  </a:cubicBezTo>
                  <a:cubicBezTo>
                    <a:pt x="3362" y="3542"/>
                    <a:pt x="3434" y="3665"/>
                    <a:pt x="3658" y="4309"/>
                  </a:cubicBezTo>
                  <a:cubicBezTo>
                    <a:pt x="4093" y="5555"/>
                    <a:pt x="4252" y="5989"/>
                    <a:pt x="4259" y="5989"/>
                  </a:cubicBezTo>
                  <a:cubicBezTo>
                    <a:pt x="4276" y="5989"/>
                    <a:pt x="3581" y="3937"/>
                    <a:pt x="3471" y="3690"/>
                  </a:cubicBezTo>
                  <a:cubicBezTo>
                    <a:pt x="3356" y="3432"/>
                    <a:pt x="2410" y="1634"/>
                    <a:pt x="1365" y="771"/>
                  </a:cubicBezTo>
                  <a:cubicBezTo>
                    <a:pt x="964" y="441"/>
                    <a:pt x="523" y="180"/>
                    <a:pt x="36" y="3"/>
                  </a:cubicBezTo>
                  <a:cubicBezTo>
                    <a:pt x="32" y="1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121"/>
            <p:cNvSpPr/>
            <p:nvPr/>
          </p:nvSpPr>
          <p:spPr>
            <a:xfrm rot="-1196293">
              <a:off x="4921150" y="1924503"/>
              <a:ext cx="114129" cy="441018"/>
            </a:xfrm>
            <a:custGeom>
              <a:avLst/>
              <a:gdLst/>
              <a:ahLst/>
              <a:cxnLst/>
              <a:rect l="l" t="t" r="r" b="b"/>
              <a:pathLst>
                <a:path w="699" h="2701" extrusionOk="0">
                  <a:moveTo>
                    <a:pt x="132" y="1"/>
                  </a:moveTo>
                  <a:cubicBezTo>
                    <a:pt x="0" y="1"/>
                    <a:pt x="165" y="1711"/>
                    <a:pt x="440" y="2460"/>
                  </a:cubicBezTo>
                  <a:cubicBezTo>
                    <a:pt x="497" y="2622"/>
                    <a:pt x="524" y="2701"/>
                    <a:pt x="538" y="2701"/>
                  </a:cubicBezTo>
                  <a:cubicBezTo>
                    <a:pt x="563" y="2701"/>
                    <a:pt x="548" y="2470"/>
                    <a:pt x="582" y="2021"/>
                  </a:cubicBezTo>
                  <a:cubicBezTo>
                    <a:pt x="626" y="1410"/>
                    <a:pt x="699" y="402"/>
                    <a:pt x="146" y="6"/>
                  </a:cubicBezTo>
                  <a:cubicBezTo>
                    <a:pt x="141" y="3"/>
                    <a:pt x="136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121"/>
            <p:cNvSpPr/>
            <p:nvPr/>
          </p:nvSpPr>
          <p:spPr>
            <a:xfrm rot="-1196293">
              <a:off x="4715993" y="1852581"/>
              <a:ext cx="192990" cy="429099"/>
            </a:xfrm>
            <a:custGeom>
              <a:avLst/>
              <a:gdLst/>
              <a:ahLst/>
              <a:cxnLst/>
              <a:rect l="l" t="t" r="r" b="b"/>
              <a:pathLst>
                <a:path w="1182" h="2628" extrusionOk="0">
                  <a:moveTo>
                    <a:pt x="876" y="0"/>
                  </a:moveTo>
                  <a:cubicBezTo>
                    <a:pt x="870" y="0"/>
                    <a:pt x="864" y="3"/>
                    <a:pt x="860" y="7"/>
                  </a:cubicBezTo>
                  <a:cubicBezTo>
                    <a:pt x="801" y="70"/>
                    <a:pt x="795" y="241"/>
                    <a:pt x="489" y="823"/>
                  </a:cubicBezTo>
                  <a:cubicBezTo>
                    <a:pt x="192" y="1389"/>
                    <a:pt x="1" y="1723"/>
                    <a:pt x="12" y="2363"/>
                  </a:cubicBezTo>
                  <a:cubicBezTo>
                    <a:pt x="12" y="2551"/>
                    <a:pt x="14" y="2628"/>
                    <a:pt x="28" y="2628"/>
                  </a:cubicBezTo>
                  <a:cubicBezTo>
                    <a:pt x="54" y="2628"/>
                    <a:pt x="123" y="2336"/>
                    <a:pt x="298" y="1994"/>
                  </a:cubicBezTo>
                  <a:cubicBezTo>
                    <a:pt x="465" y="1670"/>
                    <a:pt x="721" y="1379"/>
                    <a:pt x="887" y="1029"/>
                  </a:cubicBezTo>
                  <a:cubicBezTo>
                    <a:pt x="1182" y="408"/>
                    <a:pt x="959" y="0"/>
                    <a:pt x="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121"/>
            <p:cNvSpPr/>
            <p:nvPr/>
          </p:nvSpPr>
          <p:spPr>
            <a:xfrm rot="-1196293">
              <a:off x="4839888" y="1791007"/>
              <a:ext cx="243442" cy="357909"/>
            </a:xfrm>
            <a:custGeom>
              <a:avLst/>
              <a:gdLst/>
              <a:ahLst/>
              <a:cxnLst/>
              <a:rect l="l" t="t" r="r" b="b"/>
              <a:pathLst>
                <a:path w="1491" h="2192" extrusionOk="0">
                  <a:moveTo>
                    <a:pt x="97" y="0"/>
                  </a:moveTo>
                  <a:cubicBezTo>
                    <a:pt x="34" y="0"/>
                    <a:pt x="0" y="18"/>
                    <a:pt x="9" y="48"/>
                  </a:cubicBezTo>
                  <a:cubicBezTo>
                    <a:pt x="51" y="186"/>
                    <a:pt x="512" y="644"/>
                    <a:pt x="824" y="1064"/>
                  </a:cubicBezTo>
                  <a:cubicBezTo>
                    <a:pt x="1291" y="1693"/>
                    <a:pt x="1369" y="2191"/>
                    <a:pt x="1386" y="2191"/>
                  </a:cubicBezTo>
                  <a:cubicBezTo>
                    <a:pt x="1387" y="2191"/>
                    <a:pt x="1388" y="2190"/>
                    <a:pt x="1388" y="2187"/>
                  </a:cubicBezTo>
                  <a:cubicBezTo>
                    <a:pt x="1490" y="1745"/>
                    <a:pt x="1414" y="1218"/>
                    <a:pt x="1146" y="770"/>
                  </a:cubicBezTo>
                  <a:cubicBezTo>
                    <a:pt x="797" y="186"/>
                    <a:pt x="29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121"/>
            <p:cNvSpPr/>
            <p:nvPr/>
          </p:nvSpPr>
          <p:spPr>
            <a:xfrm rot="-1196293">
              <a:off x="4581114" y="1751432"/>
              <a:ext cx="213889" cy="444284"/>
            </a:xfrm>
            <a:custGeom>
              <a:avLst/>
              <a:gdLst/>
              <a:ahLst/>
              <a:cxnLst/>
              <a:rect l="l" t="t" r="r" b="b"/>
              <a:pathLst>
                <a:path w="1310" h="2721" extrusionOk="0">
                  <a:moveTo>
                    <a:pt x="1186" y="1"/>
                  </a:moveTo>
                  <a:cubicBezTo>
                    <a:pt x="1014" y="1"/>
                    <a:pt x="0" y="1545"/>
                    <a:pt x="98" y="2436"/>
                  </a:cubicBezTo>
                  <a:cubicBezTo>
                    <a:pt x="105" y="2568"/>
                    <a:pt x="168" y="2720"/>
                    <a:pt x="183" y="2720"/>
                  </a:cubicBezTo>
                  <a:cubicBezTo>
                    <a:pt x="184" y="2720"/>
                    <a:pt x="185" y="2717"/>
                    <a:pt x="185" y="2711"/>
                  </a:cubicBezTo>
                  <a:cubicBezTo>
                    <a:pt x="173" y="2341"/>
                    <a:pt x="386" y="2034"/>
                    <a:pt x="585" y="1711"/>
                  </a:cubicBezTo>
                  <a:cubicBezTo>
                    <a:pt x="839" y="1299"/>
                    <a:pt x="1309" y="498"/>
                    <a:pt x="1210" y="25"/>
                  </a:cubicBezTo>
                  <a:cubicBezTo>
                    <a:pt x="1207" y="8"/>
                    <a:pt x="1199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121"/>
            <p:cNvSpPr/>
            <p:nvPr/>
          </p:nvSpPr>
          <p:spPr>
            <a:xfrm rot="-1196293">
              <a:off x="4704079" y="1672788"/>
              <a:ext cx="352019" cy="282310"/>
            </a:xfrm>
            <a:custGeom>
              <a:avLst/>
              <a:gdLst/>
              <a:ahLst/>
              <a:cxnLst/>
              <a:rect l="l" t="t" r="r" b="b"/>
              <a:pathLst>
                <a:path w="2156" h="1729" extrusionOk="0">
                  <a:moveTo>
                    <a:pt x="481" y="1"/>
                  </a:moveTo>
                  <a:cubicBezTo>
                    <a:pt x="387" y="1"/>
                    <a:pt x="294" y="17"/>
                    <a:pt x="204" y="55"/>
                  </a:cubicBezTo>
                  <a:cubicBezTo>
                    <a:pt x="1" y="138"/>
                    <a:pt x="1639" y="931"/>
                    <a:pt x="2013" y="1517"/>
                  </a:cubicBezTo>
                  <a:cubicBezTo>
                    <a:pt x="2071" y="1606"/>
                    <a:pt x="2121" y="1729"/>
                    <a:pt x="2133" y="1729"/>
                  </a:cubicBezTo>
                  <a:cubicBezTo>
                    <a:pt x="2134" y="1729"/>
                    <a:pt x="2135" y="1726"/>
                    <a:pt x="2136" y="1721"/>
                  </a:cubicBezTo>
                  <a:cubicBezTo>
                    <a:pt x="2156" y="1247"/>
                    <a:pt x="1941" y="910"/>
                    <a:pt x="1619" y="601"/>
                  </a:cubicBezTo>
                  <a:cubicBezTo>
                    <a:pt x="1317" y="313"/>
                    <a:pt x="888" y="1"/>
                    <a:pt x="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121"/>
            <p:cNvSpPr/>
            <p:nvPr/>
          </p:nvSpPr>
          <p:spPr>
            <a:xfrm rot="-1196293">
              <a:off x="4470636" y="1619269"/>
              <a:ext cx="193806" cy="457346"/>
            </a:xfrm>
            <a:custGeom>
              <a:avLst/>
              <a:gdLst/>
              <a:ahLst/>
              <a:cxnLst/>
              <a:rect l="l" t="t" r="r" b="b"/>
              <a:pathLst>
                <a:path w="1187" h="2801" extrusionOk="0">
                  <a:moveTo>
                    <a:pt x="1059" y="0"/>
                  </a:moveTo>
                  <a:cubicBezTo>
                    <a:pt x="894" y="0"/>
                    <a:pt x="68" y="1464"/>
                    <a:pt x="11" y="2173"/>
                  </a:cubicBezTo>
                  <a:cubicBezTo>
                    <a:pt x="0" y="2290"/>
                    <a:pt x="4" y="2406"/>
                    <a:pt x="16" y="2522"/>
                  </a:cubicBezTo>
                  <a:cubicBezTo>
                    <a:pt x="34" y="2722"/>
                    <a:pt x="44" y="2801"/>
                    <a:pt x="56" y="2801"/>
                  </a:cubicBezTo>
                  <a:cubicBezTo>
                    <a:pt x="84" y="2801"/>
                    <a:pt x="123" y="2434"/>
                    <a:pt x="285" y="2113"/>
                  </a:cubicBezTo>
                  <a:cubicBezTo>
                    <a:pt x="415" y="1854"/>
                    <a:pt x="1186" y="817"/>
                    <a:pt x="1087" y="37"/>
                  </a:cubicBezTo>
                  <a:cubicBezTo>
                    <a:pt x="1084" y="12"/>
                    <a:pt x="1074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121"/>
            <p:cNvSpPr/>
            <p:nvPr/>
          </p:nvSpPr>
          <p:spPr>
            <a:xfrm rot="-1196293">
              <a:off x="4603102" y="1517635"/>
              <a:ext cx="410634" cy="342560"/>
            </a:xfrm>
            <a:custGeom>
              <a:avLst/>
              <a:gdLst/>
              <a:ahLst/>
              <a:cxnLst/>
              <a:rect l="l" t="t" r="r" b="b"/>
              <a:pathLst>
                <a:path w="2515" h="2098" extrusionOk="0">
                  <a:moveTo>
                    <a:pt x="343" y="0"/>
                  </a:moveTo>
                  <a:cubicBezTo>
                    <a:pt x="237" y="0"/>
                    <a:pt x="139" y="10"/>
                    <a:pt x="52" y="28"/>
                  </a:cubicBezTo>
                  <a:cubicBezTo>
                    <a:pt x="1" y="39"/>
                    <a:pt x="29" y="87"/>
                    <a:pt x="132" y="156"/>
                  </a:cubicBezTo>
                  <a:cubicBezTo>
                    <a:pt x="856" y="644"/>
                    <a:pt x="1310" y="446"/>
                    <a:pt x="2320" y="1844"/>
                  </a:cubicBezTo>
                  <a:cubicBezTo>
                    <a:pt x="2357" y="1894"/>
                    <a:pt x="2493" y="2098"/>
                    <a:pt x="2511" y="2098"/>
                  </a:cubicBezTo>
                  <a:cubicBezTo>
                    <a:pt x="2514" y="2098"/>
                    <a:pt x="2514" y="2094"/>
                    <a:pt x="2512" y="2087"/>
                  </a:cubicBezTo>
                  <a:cubicBezTo>
                    <a:pt x="2445" y="1853"/>
                    <a:pt x="2368" y="1579"/>
                    <a:pt x="2242" y="1297"/>
                  </a:cubicBezTo>
                  <a:cubicBezTo>
                    <a:pt x="1809" y="335"/>
                    <a:pt x="954" y="0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121"/>
            <p:cNvSpPr/>
            <p:nvPr/>
          </p:nvSpPr>
          <p:spPr>
            <a:xfrm rot="-1196293">
              <a:off x="4313657" y="1519937"/>
              <a:ext cx="207685" cy="483307"/>
            </a:xfrm>
            <a:custGeom>
              <a:avLst/>
              <a:gdLst/>
              <a:ahLst/>
              <a:cxnLst/>
              <a:rect l="l" t="t" r="r" b="b"/>
              <a:pathLst>
                <a:path w="1272" h="2960" extrusionOk="0">
                  <a:moveTo>
                    <a:pt x="1245" y="0"/>
                  </a:moveTo>
                  <a:cubicBezTo>
                    <a:pt x="1068" y="0"/>
                    <a:pt x="1" y="1012"/>
                    <a:pt x="625" y="2690"/>
                  </a:cubicBezTo>
                  <a:cubicBezTo>
                    <a:pt x="693" y="2879"/>
                    <a:pt x="725" y="2960"/>
                    <a:pt x="739" y="2960"/>
                  </a:cubicBezTo>
                  <a:cubicBezTo>
                    <a:pt x="779" y="2960"/>
                    <a:pt x="669" y="2298"/>
                    <a:pt x="823" y="1599"/>
                  </a:cubicBezTo>
                  <a:cubicBezTo>
                    <a:pt x="943" y="1051"/>
                    <a:pt x="1219" y="505"/>
                    <a:pt x="1269" y="30"/>
                  </a:cubicBezTo>
                  <a:cubicBezTo>
                    <a:pt x="1272" y="10"/>
                    <a:pt x="1263" y="0"/>
                    <a:pt x="1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121"/>
            <p:cNvSpPr/>
            <p:nvPr/>
          </p:nvSpPr>
          <p:spPr>
            <a:xfrm rot="-1196293">
              <a:off x="4452387" y="1395319"/>
              <a:ext cx="483128" cy="253900"/>
            </a:xfrm>
            <a:custGeom>
              <a:avLst/>
              <a:gdLst/>
              <a:ahLst/>
              <a:cxnLst/>
              <a:rect l="l" t="t" r="r" b="b"/>
              <a:pathLst>
                <a:path w="2959" h="1555" extrusionOk="0">
                  <a:moveTo>
                    <a:pt x="545" y="0"/>
                  </a:moveTo>
                  <a:cubicBezTo>
                    <a:pt x="370" y="0"/>
                    <a:pt x="214" y="34"/>
                    <a:pt x="87" y="111"/>
                  </a:cubicBezTo>
                  <a:cubicBezTo>
                    <a:pt x="1" y="163"/>
                    <a:pt x="259" y="231"/>
                    <a:pt x="404" y="285"/>
                  </a:cubicBezTo>
                  <a:cubicBezTo>
                    <a:pt x="682" y="390"/>
                    <a:pt x="853" y="471"/>
                    <a:pt x="1104" y="572"/>
                  </a:cubicBezTo>
                  <a:cubicBezTo>
                    <a:pt x="1653" y="789"/>
                    <a:pt x="2255" y="965"/>
                    <a:pt x="2716" y="1352"/>
                  </a:cubicBezTo>
                  <a:cubicBezTo>
                    <a:pt x="2788" y="1410"/>
                    <a:pt x="2895" y="1525"/>
                    <a:pt x="2919" y="1547"/>
                  </a:cubicBezTo>
                  <a:cubicBezTo>
                    <a:pt x="2925" y="1552"/>
                    <a:pt x="2929" y="1555"/>
                    <a:pt x="2932" y="1555"/>
                  </a:cubicBezTo>
                  <a:cubicBezTo>
                    <a:pt x="2959" y="1555"/>
                    <a:pt x="2812" y="1283"/>
                    <a:pt x="2762" y="1206"/>
                  </a:cubicBezTo>
                  <a:cubicBezTo>
                    <a:pt x="2393" y="642"/>
                    <a:pt x="1303" y="0"/>
                    <a:pt x="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121"/>
            <p:cNvSpPr/>
            <p:nvPr/>
          </p:nvSpPr>
          <p:spPr>
            <a:xfrm rot="-1196293">
              <a:off x="4223451" y="1448803"/>
              <a:ext cx="206542" cy="515310"/>
            </a:xfrm>
            <a:custGeom>
              <a:avLst/>
              <a:gdLst/>
              <a:ahLst/>
              <a:cxnLst/>
              <a:rect l="l" t="t" r="r" b="b"/>
              <a:pathLst>
                <a:path w="1265" h="3156" extrusionOk="0">
                  <a:moveTo>
                    <a:pt x="1242" y="1"/>
                  </a:moveTo>
                  <a:cubicBezTo>
                    <a:pt x="1082" y="1"/>
                    <a:pt x="97" y="1042"/>
                    <a:pt x="18" y="2837"/>
                  </a:cubicBezTo>
                  <a:cubicBezTo>
                    <a:pt x="7" y="3054"/>
                    <a:pt x="0" y="3155"/>
                    <a:pt x="14" y="3155"/>
                  </a:cubicBezTo>
                  <a:cubicBezTo>
                    <a:pt x="36" y="3155"/>
                    <a:pt x="116" y="2872"/>
                    <a:pt x="328" y="2380"/>
                  </a:cubicBezTo>
                  <a:cubicBezTo>
                    <a:pt x="741" y="1414"/>
                    <a:pt x="1206" y="646"/>
                    <a:pt x="1263" y="30"/>
                  </a:cubicBezTo>
                  <a:cubicBezTo>
                    <a:pt x="1265" y="10"/>
                    <a:pt x="1257" y="1"/>
                    <a:pt x="1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4" name="Google Shape;6864;p121"/>
          <p:cNvSpPr/>
          <p:nvPr/>
        </p:nvSpPr>
        <p:spPr>
          <a:xfrm rot="1714544">
            <a:off x="5708699" y="1911965"/>
            <a:ext cx="678595" cy="1319569"/>
          </a:xfrm>
          <a:custGeom>
            <a:avLst/>
            <a:gdLst/>
            <a:ahLst/>
            <a:cxnLst/>
            <a:rect l="l" t="t" r="r" b="b"/>
            <a:pathLst>
              <a:path w="5300" h="10306" extrusionOk="0">
                <a:moveTo>
                  <a:pt x="4883" y="9440"/>
                </a:moveTo>
                <a:cubicBezTo>
                  <a:pt x="4883" y="9440"/>
                  <a:pt x="4856" y="9453"/>
                  <a:pt x="4808" y="9473"/>
                </a:cubicBezTo>
                <a:lnTo>
                  <a:pt x="4808" y="9473"/>
                </a:lnTo>
                <a:cubicBezTo>
                  <a:pt x="4832" y="9465"/>
                  <a:pt x="4857" y="9454"/>
                  <a:pt x="4883" y="9440"/>
                </a:cubicBezTo>
                <a:close/>
                <a:moveTo>
                  <a:pt x="3084" y="1"/>
                </a:moveTo>
                <a:lnTo>
                  <a:pt x="3084" y="1"/>
                </a:lnTo>
                <a:cubicBezTo>
                  <a:pt x="2975" y="596"/>
                  <a:pt x="2364" y="966"/>
                  <a:pt x="2524" y="1647"/>
                </a:cubicBezTo>
                <a:cubicBezTo>
                  <a:pt x="2682" y="2329"/>
                  <a:pt x="2552" y="2717"/>
                  <a:pt x="2552" y="2717"/>
                </a:cubicBezTo>
                <a:cubicBezTo>
                  <a:pt x="2552" y="2717"/>
                  <a:pt x="2490" y="2073"/>
                  <a:pt x="1956" y="1898"/>
                </a:cubicBezTo>
                <a:cubicBezTo>
                  <a:pt x="1423" y="1722"/>
                  <a:pt x="1152" y="1303"/>
                  <a:pt x="1151" y="1303"/>
                </a:cubicBezTo>
                <a:lnTo>
                  <a:pt x="1151" y="1303"/>
                </a:lnTo>
                <a:cubicBezTo>
                  <a:pt x="1151" y="1303"/>
                  <a:pt x="1081" y="1801"/>
                  <a:pt x="1791" y="2179"/>
                </a:cubicBezTo>
                <a:cubicBezTo>
                  <a:pt x="2500" y="2558"/>
                  <a:pt x="2416" y="3155"/>
                  <a:pt x="2416" y="3155"/>
                </a:cubicBezTo>
                <a:cubicBezTo>
                  <a:pt x="2416" y="3155"/>
                  <a:pt x="2297" y="2732"/>
                  <a:pt x="1962" y="2583"/>
                </a:cubicBezTo>
                <a:cubicBezTo>
                  <a:pt x="1629" y="2436"/>
                  <a:pt x="1170" y="2091"/>
                  <a:pt x="1169" y="2091"/>
                </a:cubicBezTo>
                <a:lnTo>
                  <a:pt x="1169" y="2091"/>
                </a:lnTo>
                <a:cubicBezTo>
                  <a:pt x="1169" y="2091"/>
                  <a:pt x="1345" y="2648"/>
                  <a:pt x="1972" y="3066"/>
                </a:cubicBezTo>
                <a:cubicBezTo>
                  <a:pt x="2598" y="3483"/>
                  <a:pt x="2393" y="3860"/>
                  <a:pt x="2393" y="3860"/>
                </a:cubicBezTo>
                <a:cubicBezTo>
                  <a:pt x="2393" y="3860"/>
                  <a:pt x="2278" y="3413"/>
                  <a:pt x="1722" y="3209"/>
                </a:cubicBezTo>
                <a:cubicBezTo>
                  <a:pt x="1168" y="3005"/>
                  <a:pt x="930" y="2717"/>
                  <a:pt x="930" y="2717"/>
                </a:cubicBezTo>
                <a:lnTo>
                  <a:pt x="930" y="2717"/>
                </a:lnTo>
                <a:cubicBezTo>
                  <a:pt x="1057" y="3799"/>
                  <a:pt x="1750" y="3567"/>
                  <a:pt x="2076" y="3764"/>
                </a:cubicBezTo>
                <a:cubicBezTo>
                  <a:pt x="2404" y="3962"/>
                  <a:pt x="2620" y="4780"/>
                  <a:pt x="2620" y="4780"/>
                </a:cubicBezTo>
                <a:cubicBezTo>
                  <a:pt x="2352" y="4693"/>
                  <a:pt x="1905" y="4274"/>
                  <a:pt x="1677" y="4091"/>
                </a:cubicBezTo>
                <a:cubicBezTo>
                  <a:pt x="1449" y="3906"/>
                  <a:pt x="635" y="3741"/>
                  <a:pt x="635" y="3741"/>
                </a:cubicBezTo>
                <a:lnTo>
                  <a:pt x="635" y="3741"/>
                </a:lnTo>
                <a:cubicBezTo>
                  <a:pt x="635" y="3741"/>
                  <a:pt x="820" y="3869"/>
                  <a:pt x="1105" y="4188"/>
                </a:cubicBezTo>
                <a:cubicBezTo>
                  <a:pt x="1390" y="4506"/>
                  <a:pt x="1853" y="4825"/>
                  <a:pt x="2340" y="4969"/>
                </a:cubicBezTo>
                <a:cubicBezTo>
                  <a:pt x="2828" y="5114"/>
                  <a:pt x="3002" y="5870"/>
                  <a:pt x="3002" y="5870"/>
                </a:cubicBezTo>
                <a:cubicBezTo>
                  <a:pt x="3002" y="5870"/>
                  <a:pt x="2672" y="5320"/>
                  <a:pt x="2200" y="5254"/>
                </a:cubicBezTo>
                <a:cubicBezTo>
                  <a:pt x="1726" y="5188"/>
                  <a:pt x="1295" y="4824"/>
                  <a:pt x="1295" y="4824"/>
                </a:cubicBezTo>
                <a:lnTo>
                  <a:pt x="1295" y="4824"/>
                </a:lnTo>
                <a:cubicBezTo>
                  <a:pt x="1504" y="5690"/>
                  <a:pt x="2098" y="5621"/>
                  <a:pt x="2603" y="5814"/>
                </a:cubicBezTo>
                <a:cubicBezTo>
                  <a:pt x="3108" y="6007"/>
                  <a:pt x="3117" y="6667"/>
                  <a:pt x="3117" y="6667"/>
                </a:cubicBezTo>
                <a:cubicBezTo>
                  <a:pt x="3117" y="6667"/>
                  <a:pt x="3017" y="6754"/>
                  <a:pt x="2896" y="6754"/>
                </a:cubicBezTo>
                <a:cubicBezTo>
                  <a:pt x="2822" y="6754"/>
                  <a:pt x="2739" y="6721"/>
                  <a:pt x="2668" y="6616"/>
                </a:cubicBezTo>
                <a:cubicBezTo>
                  <a:pt x="2482" y="6343"/>
                  <a:pt x="2236" y="6156"/>
                  <a:pt x="1781" y="6156"/>
                </a:cubicBezTo>
                <a:cubicBezTo>
                  <a:pt x="1771" y="6156"/>
                  <a:pt x="1761" y="6156"/>
                  <a:pt x="1751" y="6156"/>
                </a:cubicBezTo>
                <a:cubicBezTo>
                  <a:pt x="1735" y="6156"/>
                  <a:pt x="1719" y="6157"/>
                  <a:pt x="1703" y="6157"/>
                </a:cubicBezTo>
                <a:cubicBezTo>
                  <a:pt x="1256" y="6157"/>
                  <a:pt x="970" y="6047"/>
                  <a:pt x="970" y="6047"/>
                </a:cubicBezTo>
                <a:lnTo>
                  <a:pt x="970" y="6047"/>
                </a:lnTo>
                <a:cubicBezTo>
                  <a:pt x="970" y="6047"/>
                  <a:pt x="1135" y="6323"/>
                  <a:pt x="1558" y="6383"/>
                </a:cubicBezTo>
                <a:cubicBezTo>
                  <a:pt x="1980" y="6442"/>
                  <a:pt x="1817" y="6481"/>
                  <a:pt x="2349" y="6721"/>
                </a:cubicBezTo>
                <a:cubicBezTo>
                  <a:pt x="2900" y="6971"/>
                  <a:pt x="3009" y="6817"/>
                  <a:pt x="3071" y="7001"/>
                </a:cubicBezTo>
                <a:cubicBezTo>
                  <a:pt x="3113" y="7127"/>
                  <a:pt x="2930" y="7513"/>
                  <a:pt x="2930" y="7513"/>
                </a:cubicBezTo>
                <a:cubicBezTo>
                  <a:pt x="2930" y="7513"/>
                  <a:pt x="2700" y="6939"/>
                  <a:pt x="2116" y="6939"/>
                </a:cubicBezTo>
                <a:cubicBezTo>
                  <a:pt x="2097" y="6939"/>
                  <a:pt x="2078" y="6939"/>
                  <a:pt x="2058" y="6941"/>
                </a:cubicBezTo>
                <a:cubicBezTo>
                  <a:pt x="2027" y="6943"/>
                  <a:pt x="1995" y="6943"/>
                  <a:pt x="1964" y="6943"/>
                </a:cubicBezTo>
                <a:cubicBezTo>
                  <a:pt x="1377" y="6943"/>
                  <a:pt x="864" y="6619"/>
                  <a:pt x="864" y="6619"/>
                </a:cubicBezTo>
                <a:lnTo>
                  <a:pt x="864" y="6619"/>
                </a:lnTo>
                <a:cubicBezTo>
                  <a:pt x="864" y="6619"/>
                  <a:pt x="1480" y="7290"/>
                  <a:pt x="2103" y="7377"/>
                </a:cubicBezTo>
                <a:cubicBezTo>
                  <a:pt x="2726" y="7464"/>
                  <a:pt x="2792" y="7733"/>
                  <a:pt x="2796" y="7936"/>
                </a:cubicBezTo>
                <a:cubicBezTo>
                  <a:pt x="2800" y="8104"/>
                  <a:pt x="2663" y="8435"/>
                  <a:pt x="2663" y="8435"/>
                </a:cubicBezTo>
                <a:cubicBezTo>
                  <a:pt x="2663" y="8435"/>
                  <a:pt x="2376" y="7896"/>
                  <a:pt x="1973" y="7896"/>
                </a:cubicBezTo>
                <a:cubicBezTo>
                  <a:pt x="1924" y="7896"/>
                  <a:pt x="1874" y="7903"/>
                  <a:pt x="1823" y="7921"/>
                </a:cubicBezTo>
                <a:cubicBezTo>
                  <a:pt x="1728" y="7953"/>
                  <a:pt x="1617" y="7965"/>
                  <a:pt x="1501" y="7965"/>
                </a:cubicBezTo>
                <a:cubicBezTo>
                  <a:pt x="1032" y="7965"/>
                  <a:pt x="475" y="7757"/>
                  <a:pt x="475" y="7757"/>
                </a:cubicBezTo>
                <a:lnTo>
                  <a:pt x="475" y="7757"/>
                </a:lnTo>
                <a:cubicBezTo>
                  <a:pt x="1132" y="8687"/>
                  <a:pt x="2002" y="8277"/>
                  <a:pt x="2322" y="8524"/>
                </a:cubicBezTo>
                <a:cubicBezTo>
                  <a:pt x="2644" y="8772"/>
                  <a:pt x="2520" y="9110"/>
                  <a:pt x="2520" y="9110"/>
                </a:cubicBezTo>
                <a:cubicBezTo>
                  <a:pt x="2520" y="9110"/>
                  <a:pt x="1982" y="8527"/>
                  <a:pt x="1372" y="8527"/>
                </a:cubicBezTo>
                <a:cubicBezTo>
                  <a:pt x="1274" y="8527"/>
                  <a:pt x="1173" y="8542"/>
                  <a:pt x="1072" y="8578"/>
                </a:cubicBezTo>
                <a:cubicBezTo>
                  <a:pt x="351" y="8831"/>
                  <a:pt x="0" y="8986"/>
                  <a:pt x="0" y="8986"/>
                </a:cubicBezTo>
                <a:cubicBezTo>
                  <a:pt x="210" y="9214"/>
                  <a:pt x="601" y="9284"/>
                  <a:pt x="969" y="9284"/>
                </a:cubicBezTo>
                <a:cubicBezTo>
                  <a:pt x="1259" y="9284"/>
                  <a:pt x="1534" y="9241"/>
                  <a:pt x="1696" y="9197"/>
                </a:cubicBezTo>
                <a:cubicBezTo>
                  <a:pt x="1736" y="9186"/>
                  <a:pt x="1775" y="9181"/>
                  <a:pt x="1811" y="9181"/>
                </a:cubicBezTo>
                <a:cubicBezTo>
                  <a:pt x="2110" y="9181"/>
                  <a:pt x="2286" y="9507"/>
                  <a:pt x="2286" y="9507"/>
                </a:cubicBezTo>
                <a:cubicBezTo>
                  <a:pt x="2092" y="9810"/>
                  <a:pt x="1642" y="10305"/>
                  <a:pt x="1642" y="10305"/>
                </a:cubicBezTo>
                <a:lnTo>
                  <a:pt x="2135" y="10222"/>
                </a:lnTo>
                <a:cubicBezTo>
                  <a:pt x="2279" y="10133"/>
                  <a:pt x="2574" y="9513"/>
                  <a:pt x="3122" y="9513"/>
                </a:cubicBezTo>
                <a:cubicBezTo>
                  <a:pt x="3207" y="9513"/>
                  <a:pt x="3297" y="9528"/>
                  <a:pt x="3394" y="9561"/>
                </a:cubicBezTo>
                <a:cubicBezTo>
                  <a:pt x="3578" y="9625"/>
                  <a:pt x="3764" y="9649"/>
                  <a:pt x="3939" y="9649"/>
                </a:cubicBezTo>
                <a:cubicBezTo>
                  <a:pt x="4327" y="9649"/>
                  <a:pt x="4663" y="9532"/>
                  <a:pt x="4808" y="9473"/>
                </a:cubicBezTo>
                <a:lnTo>
                  <a:pt x="4807" y="9473"/>
                </a:lnTo>
                <a:cubicBezTo>
                  <a:pt x="4767" y="9487"/>
                  <a:pt x="4728" y="9493"/>
                  <a:pt x="4690" y="9493"/>
                </a:cubicBezTo>
                <a:cubicBezTo>
                  <a:pt x="4488" y="9493"/>
                  <a:pt x="4308" y="9313"/>
                  <a:pt x="3965" y="9108"/>
                </a:cubicBezTo>
                <a:cubicBezTo>
                  <a:pt x="3735" y="8971"/>
                  <a:pt x="3470" y="8938"/>
                  <a:pt x="3267" y="8938"/>
                </a:cubicBezTo>
                <a:cubicBezTo>
                  <a:pt x="3079" y="8938"/>
                  <a:pt x="2945" y="8966"/>
                  <a:pt x="2945" y="8966"/>
                </a:cubicBezTo>
                <a:cubicBezTo>
                  <a:pt x="3069" y="8806"/>
                  <a:pt x="3368" y="8669"/>
                  <a:pt x="4131" y="8650"/>
                </a:cubicBezTo>
                <a:cubicBezTo>
                  <a:pt x="4895" y="8631"/>
                  <a:pt x="5299" y="8103"/>
                  <a:pt x="5299" y="8103"/>
                </a:cubicBezTo>
                <a:lnTo>
                  <a:pt x="5299" y="8103"/>
                </a:lnTo>
                <a:cubicBezTo>
                  <a:pt x="5142" y="8222"/>
                  <a:pt x="4969" y="8252"/>
                  <a:pt x="4792" y="8252"/>
                </a:cubicBezTo>
                <a:cubicBezTo>
                  <a:pt x="4600" y="8252"/>
                  <a:pt x="4402" y="8216"/>
                  <a:pt x="4214" y="8216"/>
                </a:cubicBezTo>
                <a:cubicBezTo>
                  <a:pt x="4077" y="8216"/>
                  <a:pt x="3946" y="8235"/>
                  <a:pt x="3825" y="8302"/>
                </a:cubicBezTo>
                <a:cubicBezTo>
                  <a:pt x="3511" y="8474"/>
                  <a:pt x="3244" y="8499"/>
                  <a:pt x="3117" y="8499"/>
                </a:cubicBezTo>
                <a:cubicBezTo>
                  <a:pt x="3065" y="8499"/>
                  <a:pt x="3036" y="8495"/>
                  <a:pt x="3036" y="8495"/>
                </a:cubicBezTo>
                <a:cubicBezTo>
                  <a:pt x="3266" y="7765"/>
                  <a:pt x="3482" y="7847"/>
                  <a:pt x="4306" y="7759"/>
                </a:cubicBezTo>
                <a:cubicBezTo>
                  <a:pt x="5131" y="7672"/>
                  <a:pt x="5228" y="6975"/>
                  <a:pt x="5228" y="6975"/>
                </a:cubicBezTo>
                <a:lnTo>
                  <a:pt x="5228" y="6975"/>
                </a:lnTo>
                <a:cubicBezTo>
                  <a:pt x="4725" y="7311"/>
                  <a:pt x="4108" y="6996"/>
                  <a:pt x="3651" y="7363"/>
                </a:cubicBezTo>
                <a:cubicBezTo>
                  <a:pt x="3292" y="7652"/>
                  <a:pt x="3220" y="7683"/>
                  <a:pt x="3205" y="7683"/>
                </a:cubicBezTo>
                <a:cubicBezTo>
                  <a:pt x="3201" y="7683"/>
                  <a:pt x="3201" y="7681"/>
                  <a:pt x="3201" y="7681"/>
                </a:cubicBezTo>
                <a:cubicBezTo>
                  <a:pt x="3327" y="7459"/>
                  <a:pt x="3363" y="7246"/>
                  <a:pt x="3486" y="6909"/>
                </a:cubicBezTo>
                <a:cubicBezTo>
                  <a:pt x="3610" y="6571"/>
                  <a:pt x="4089" y="6409"/>
                  <a:pt x="4582" y="5971"/>
                </a:cubicBezTo>
                <a:cubicBezTo>
                  <a:pt x="5075" y="5534"/>
                  <a:pt x="5026" y="4614"/>
                  <a:pt x="5026" y="4614"/>
                </a:cubicBezTo>
                <a:lnTo>
                  <a:pt x="5026" y="4614"/>
                </a:lnTo>
                <a:cubicBezTo>
                  <a:pt x="4861" y="5072"/>
                  <a:pt x="4043" y="5287"/>
                  <a:pt x="3917" y="5828"/>
                </a:cubicBezTo>
                <a:cubicBezTo>
                  <a:pt x="3791" y="6370"/>
                  <a:pt x="3490" y="6529"/>
                  <a:pt x="3490" y="6529"/>
                </a:cubicBezTo>
                <a:cubicBezTo>
                  <a:pt x="3411" y="6190"/>
                  <a:pt x="3552" y="5728"/>
                  <a:pt x="3644" y="5435"/>
                </a:cubicBezTo>
                <a:cubicBezTo>
                  <a:pt x="3735" y="5143"/>
                  <a:pt x="4400" y="4932"/>
                  <a:pt x="4337" y="4644"/>
                </a:cubicBezTo>
                <a:cubicBezTo>
                  <a:pt x="4276" y="4356"/>
                  <a:pt x="4623" y="3871"/>
                  <a:pt x="4623" y="3871"/>
                </a:cubicBezTo>
                <a:cubicBezTo>
                  <a:pt x="4592" y="3865"/>
                  <a:pt x="4563" y="3863"/>
                  <a:pt x="4535" y="3863"/>
                </a:cubicBezTo>
                <a:cubicBezTo>
                  <a:pt x="4105" y="3863"/>
                  <a:pt x="3932" y="4507"/>
                  <a:pt x="3630" y="4798"/>
                </a:cubicBezTo>
                <a:cubicBezTo>
                  <a:pt x="3308" y="5108"/>
                  <a:pt x="3302" y="5692"/>
                  <a:pt x="3302" y="5692"/>
                </a:cubicBezTo>
                <a:cubicBezTo>
                  <a:pt x="2836" y="5042"/>
                  <a:pt x="3017" y="4459"/>
                  <a:pt x="3156" y="4376"/>
                </a:cubicBezTo>
                <a:cubicBezTo>
                  <a:pt x="3296" y="4295"/>
                  <a:pt x="3724" y="4127"/>
                  <a:pt x="3824" y="3962"/>
                </a:cubicBezTo>
                <a:cubicBezTo>
                  <a:pt x="3922" y="3799"/>
                  <a:pt x="4234" y="3385"/>
                  <a:pt x="4234" y="3385"/>
                </a:cubicBezTo>
                <a:lnTo>
                  <a:pt x="4234" y="3385"/>
                </a:lnTo>
                <a:cubicBezTo>
                  <a:pt x="4234" y="3385"/>
                  <a:pt x="3950" y="3421"/>
                  <a:pt x="3446" y="3757"/>
                </a:cubicBezTo>
                <a:cubicBezTo>
                  <a:pt x="2942" y="4092"/>
                  <a:pt x="2772" y="4577"/>
                  <a:pt x="2772" y="4577"/>
                </a:cubicBezTo>
                <a:lnTo>
                  <a:pt x="2729" y="4164"/>
                </a:lnTo>
                <a:cubicBezTo>
                  <a:pt x="2686" y="3751"/>
                  <a:pt x="2916" y="3555"/>
                  <a:pt x="3225" y="3522"/>
                </a:cubicBezTo>
                <a:cubicBezTo>
                  <a:pt x="3534" y="3489"/>
                  <a:pt x="3977" y="3221"/>
                  <a:pt x="3956" y="3015"/>
                </a:cubicBezTo>
                <a:cubicBezTo>
                  <a:pt x="3933" y="2809"/>
                  <a:pt x="4053" y="2318"/>
                  <a:pt x="4053" y="2318"/>
                </a:cubicBezTo>
                <a:cubicBezTo>
                  <a:pt x="4052" y="2318"/>
                  <a:pt x="4052" y="2318"/>
                  <a:pt x="4051" y="2318"/>
                </a:cubicBezTo>
                <a:cubicBezTo>
                  <a:pt x="3850" y="2318"/>
                  <a:pt x="3755" y="2809"/>
                  <a:pt x="3405" y="2963"/>
                </a:cubicBezTo>
                <a:cubicBezTo>
                  <a:pt x="3054" y="3116"/>
                  <a:pt x="2831" y="3263"/>
                  <a:pt x="2831" y="3263"/>
                </a:cubicBezTo>
                <a:cubicBezTo>
                  <a:pt x="2831" y="3263"/>
                  <a:pt x="2918" y="2819"/>
                  <a:pt x="3078" y="2765"/>
                </a:cubicBezTo>
                <a:cubicBezTo>
                  <a:pt x="3239" y="2711"/>
                  <a:pt x="3707" y="2624"/>
                  <a:pt x="3764" y="2403"/>
                </a:cubicBezTo>
                <a:cubicBezTo>
                  <a:pt x="3820" y="2184"/>
                  <a:pt x="4138" y="1719"/>
                  <a:pt x="4138" y="1719"/>
                </a:cubicBezTo>
                <a:lnTo>
                  <a:pt x="4138" y="1719"/>
                </a:lnTo>
                <a:cubicBezTo>
                  <a:pt x="3754" y="1742"/>
                  <a:pt x="3628" y="2283"/>
                  <a:pt x="3398" y="2301"/>
                </a:cubicBezTo>
                <a:cubicBezTo>
                  <a:pt x="3167" y="2319"/>
                  <a:pt x="2783" y="2521"/>
                  <a:pt x="2783" y="2521"/>
                </a:cubicBezTo>
                <a:cubicBezTo>
                  <a:pt x="2686" y="2126"/>
                  <a:pt x="3291" y="1424"/>
                  <a:pt x="3170" y="1027"/>
                </a:cubicBezTo>
                <a:cubicBezTo>
                  <a:pt x="3047" y="630"/>
                  <a:pt x="3084" y="1"/>
                  <a:pt x="30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5" name="Google Shape;6865;p121"/>
          <p:cNvGrpSpPr/>
          <p:nvPr/>
        </p:nvGrpSpPr>
        <p:grpSpPr>
          <a:xfrm>
            <a:off x="4560184" y="2398425"/>
            <a:ext cx="764279" cy="892012"/>
            <a:chOff x="2874166" y="2480005"/>
            <a:chExt cx="171725" cy="200425"/>
          </a:xfrm>
        </p:grpSpPr>
        <p:sp>
          <p:nvSpPr>
            <p:cNvPr id="6866" name="Google Shape;6866;p121"/>
            <p:cNvSpPr/>
            <p:nvPr/>
          </p:nvSpPr>
          <p:spPr>
            <a:xfrm>
              <a:off x="2874166" y="2516380"/>
              <a:ext cx="80900" cy="164050"/>
            </a:xfrm>
            <a:custGeom>
              <a:avLst/>
              <a:gdLst/>
              <a:ahLst/>
              <a:cxnLst/>
              <a:rect l="l" t="t" r="r" b="b"/>
              <a:pathLst>
                <a:path w="3236" h="6562" extrusionOk="0">
                  <a:moveTo>
                    <a:pt x="3171" y="12"/>
                  </a:moveTo>
                  <a:lnTo>
                    <a:pt x="3171" y="12"/>
                  </a:lnTo>
                  <a:cubicBezTo>
                    <a:pt x="3212" y="81"/>
                    <a:pt x="3210" y="167"/>
                    <a:pt x="3198" y="241"/>
                  </a:cubicBezTo>
                  <a:cubicBezTo>
                    <a:pt x="3180" y="371"/>
                    <a:pt x="3131" y="491"/>
                    <a:pt x="3090" y="614"/>
                  </a:cubicBezTo>
                  <a:cubicBezTo>
                    <a:pt x="3057" y="704"/>
                    <a:pt x="3025" y="794"/>
                    <a:pt x="2995" y="882"/>
                  </a:cubicBezTo>
                  <a:cubicBezTo>
                    <a:pt x="2909" y="1132"/>
                    <a:pt x="2805" y="1369"/>
                    <a:pt x="2698" y="1607"/>
                  </a:cubicBezTo>
                  <a:cubicBezTo>
                    <a:pt x="2610" y="1802"/>
                    <a:pt x="2538" y="2001"/>
                    <a:pt x="2453" y="2193"/>
                  </a:cubicBezTo>
                  <a:cubicBezTo>
                    <a:pt x="2390" y="2336"/>
                    <a:pt x="2332" y="2480"/>
                    <a:pt x="2270" y="2624"/>
                  </a:cubicBezTo>
                  <a:cubicBezTo>
                    <a:pt x="2189" y="2813"/>
                    <a:pt x="2082" y="2989"/>
                    <a:pt x="1999" y="3177"/>
                  </a:cubicBezTo>
                  <a:cubicBezTo>
                    <a:pt x="1960" y="3272"/>
                    <a:pt x="1922" y="3367"/>
                    <a:pt x="1878" y="3457"/>
                  </a:cubicBezTo>
                  <a:cubicBezTo>
                    <a:pt x="1823" y="3578"/>
                    <a:pt x="1765" y="3696"/>
                    <a:pt x="1707" y="3816"/>
                  </a:cubicBezTo>
                  <a:cubicBezTo>
                    <a:pt x="1661" y="3918"/>
                    <a:pt x="1610" y="4020"/>
                    <a:pt x="1564" y="4122"/>
                  </a:cubicBezTo>
                  <a:cubicBezTo>
                    <a:pt x="1466" y="4326"/>
                    <a:pt x="1355" y="4522"/>
                    <a:pt x="1246" y="4719"/>
                  </a:cubicBezTo>
                  <a:cubicBezTo>
                    <a:pt x="1087" y="5013"/>
                    <a:pt x="904" y="5298"/>
                    <a:pt x="762" y="5601"/>
                  </a:cubicBezTo>
                  <a:cubicBezTo>
                    <a:pt x="702" y="5724"/>
                    <a:pt x="642" y="5847"/>
                    <a:pt x="582" y="5970"/>
                  </a:cubicBezTo>
                  <a:cubicBezTo>
                    <a:pt x="498" y="6134"/>
                    <a:pt x="464" y="6315"/>
                    <a:pt x="385" y="6479"/>
                  </a:cubicBezTo>
                  <a:cubicBezTo>
                    <a:pt x="365" y="6519"/>
                    <a:pt x="339" y="6544"/>
                    <a:pt x="303" y="6544"/>
                  </a:cubicBezTo>
                  <a:cubicBezTo>
                    <a:pt x="289" y="6544"/>
                    <a:pt x="274" y="6540"/>
                    <a:pt x="258" y="6532"/>
                  </a:cubicBezTo>
                  <a:cubicBezTo>
                    <a:pt x="204" y="6511"/>
                    <a:pt x="160" y="6472"/>
                    <a:pt x="116" y="6437"/>
                  </a:cubicBezTo>
                  <a:cubicBezTo>
                    <a:pt x="100" y="6426"/>
                    <a:pt x="58" y="6407"/>
                    <a:pt x="49" y="6389"/>
                  </a:cubicBezTo>
                  <a:cubicBezTo>
                    <a:pt x="35" y="6368"/>
                    <a:pt x="54" y="6333"/>
                    <a:pt x="63" y="6315"/>
                  </a:cubicBezTo>
                  <a:cubicBezTo>
                    <a:pt x="89" y="6264"/>
                    <a:pt x="121" y="6217"/>
                    <a:pt x="153" y="6171"/>
                  </a:cubicBezTo>
                  <a:cubicBezTo>
                    <a:pt x="225" y="6071"/>
                    <a:pt x="274" y="5958"/>
                    <a:pt x="327" y="5849"/>
                  </a:cubicBezTo>
                  <a:cubicBezTo>
                    <a:pt x="429" y="5636"/>
                    <a:pt x="556" y="5432"/>
                    <a:pt x="674" y="5226"/>
                  </a:cubicBezTo>
                  <a:cubicBezTo>
                    <a:pt x="874" y="4884"/>
                    <a:pt x="1073" y="4541"/>
                    <a:pt x="1272" y="4196"/>
                  </a:cubicBezTo>
                  <a:cubicBezTo>
                    <a:pt x="1436" y="3913"/>
                    <a:pt x="1603" y="3631"/>
                    <a:pt x="1760" y="3344"/>
                  </a:cubicBezTo>
                  <a:cubicBezTo>
                    <a:pt x="1846" y="3189"/>
                    <a:pt x="1929" y="3033"/>
                    <a:pt x="2015" y="2878"/>
                  </a:cubicBezTo>
                  <a:cubicBezTo>
                    <a:pt x="2059" y="2797"/>
                    <a:pt x="2103" y="2716"/>
                    <a:pt x="2147" y="2638"/>
                  </a:cubicBezTo>
                  <a:cubicBezTo>
                    <a:pt x="2193" y="2552"/>
                    <a:pt x="2226" y="2466"/>
                    <a:pt x="2258" y="2376"/>
                  </a:cubicBezTo>
                  <a:cubicBezTo>
                    <a:pt x="2281" y="2309"/>
                    <a:pt x="2311" y="2248"/>
                    <a:pt x="2346" y="2188"/>
                  </a:cubicBezTo>
                  <a:cubicBezTo>
                    <a:pt x="2379" y="2128"/>
                    <a:pt x="2404" y="2066"/>
                    <a:pt x="2430" y="2001"/>
                  </a:cubicBezTo>
                  <a:cubicBezTo>
                    <a:pt x="2478" y="1880"/>
                    <a:pt x="2527" y="1765"/>
                    <a:pt x="2580" y="1649"/>
                  </a:cubicBezTo>
                  <a:cubicBezTo>
                    <a:pt x="2636" y="1533"/>
                    <a:pt x="2675" y="1410"/>
                    <a:pt x="2717" y="1290"/>
                  </a:cubicBezTo>
                  <a:cubicBezTo>
                    <a:pt x="2756" y="1167"/>
                    <a:pt x="2798" y="1047"/>
                    <a:pt x="2832" y="924"/>
                  </a:cubicBezTo>
                  <a:cubicBezTo>
                    <a:pt x="2867" y="801"/>
                    <a:pt x="2897" y="674"/>
                    <a:pt x="2911" y="547"/>
                  </a:cubicBezTo>
                  <a:cubicBezTo>
                    <a:pt x="2920" y="461"/>
                    <a:pt x="2932" y="378"/>
                    <a:pt x="2948" y="294"/>
                  </a:cubicBezTo>
                  <a:cubicBezTo>
                    <a:pt x="2958" y="252"/>
                    <a:pt x="2962" y="211"/>
                    <a:pt x="2969" y="169"/>
                  </a:cubicBezTo>
                  <a:cubicBezTo>
                    <a:pt x="2976" y="120"/>
                    <a:pt x="3025" y="104"/>
                    <a:pt x="3062" y="83"/>
                  </a:cubicBezTo>
                  <a:cubicBezTo>
                    <a:pt x="3085" y="70"/>
                    <a:pt x="3116" y="46"/>
                    <a:pt x="3145" y="46"/>
                  </a:cubicBezTo>
                  <a:cubicBezTo>
                    <a:pt x="3156" y="46"/>
                    <a:pt x="3168" y="50"/>
                    <a:pt x="3177" y="60"/>
                  </a:cubicBezTo>
                  <a:cubicBezTo>
                    <a:pt x="3177" y="59"/>
                    <a:pt x="3177" y="57"/>
                    <a:pt x="3177" y="56"/>
                  </a:cubicBezTo>
                  <a:lnTo>
                    <a:pt x="3177" y="56"/>
                  </a:lnTo>
                  <a:cubicBezTo>
                    <a:pt x="3177" y="56"/>
                    <a:pt x="3177" y="56"/>
                    <a:pt x="3177" y="56"/>
                  </a:cubicBezTo>
                  <a:cubicBezTo>
                    <a:pt x="3177" y="55"/>
                    <a:pt x="3177" y="55"/>
                    <a:pt x="3177" y="55"/>
                  </a:cubicBezTo>
                  <a:lnTo>
                    <a:pt x="3177" y="55"/>
                  </a:lnTo>
                  <a:cubicBezTo>
                    <a:pt x="3175" y="41"/>
                    <a:pt x="3173" y="26"/>
                    <a:pt x="3171" y="1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168" y="17"/>
                    <a:pt x="3170" y="34"/>
                    <a:pt x="3174" y="53"/>
                  </a:cubicBezTo>
                  <a:lnTo>
                    <a:pt x="3174" y="53"/>
                  </a:lnTo>
                  <a:cubicBezTo>
                    <a:pt x="3164" y="46"/>
                    <a:pt x="3153" y="44"/>
                    <a:pt x="3142" y="44"/>
                  </a:cubicBezTo>
                  <a:cubicBezTo>
                    <a:pt x="3100" y="44"/>
                    <a:pt x="3050" y="82"/>
                    <a:pt x="3018" y="100"/>
                  </a:cubicBezTo>
                  <a:cubicBezTo>
                    <a:pt x="2974" y="125"/>
                    <a:pt x="2964" y="158"/>
                    <a:pt x="2958" y="204"/>
                  </a:cubicBezTo>
                  <a:cubicBezTo>
                    <a:pt x="2948" y="255"/>
                    <a:pt x="2939" y="306"/>
                    <a:pt x="2927" y="357"/>
                  </a:cubicBezTo>
                  <a:cubicBezTo>
                    <a:pt x="2904" y="470"/>
                    <a:pt x="2897" y="584"/>
                    <a:pt x="2874" y="697"/>
                  </a:cubicBezTo>
                  <a:cubicBezTo>
                    <a:pt x="2849" y="822"/>
                    <a:pt x="2812" y="945"/>
                    <a:pt x="2772" y="1065"/>
                  </a:cubicBezTo>
                  <a:cubicBezTo>
                    <a:pt x="2733" y="1183"/>
                    <a:pt x="2694" y="1304"/>
                    <a:pt x="2652" y="1422"/>
                  </a:cubicBezTo>
                  <a:cubicBezTo>
                    <a:pt x="2610" y="1540"/>
                    <a:pt x="2555" y="1651"/>
                    <a:pt x="2501" y="1765"/>
                  </a:cubicBezTo>
                  <a:cubicBezTo>
                    <a:pt x="2434" y="1913"/>
                    <a:pt x="2383" y="2070"/>
                    <a:pt x="2302" y="2214"/>
                  </a:cubicBezTo>
                  <a:cubicBezTo>
                    <a:pt x="2254" y="2304"/>
                    <a:pt x="2223" y="2401"/>
                    <a:pt x="2186" y="2496"/>
                  </a:cubicBezTo>
                  <a:cubicBezTo>
                    <a:pt x="2163" y="2552"/>
                    <a:pt x="2133" y="2603"/>
                    <a:pt x="2105" y="2656"/>
                  </a:cubicBezTo>
                  <a:cubicBezTo>
                    <a:pt x="1943" y="2950"/>
                    <a:pt x="1784" y="3247"/>
                    <a:pt x="1617" y="3538"/>
                  </a:cubicBezTo>
                  <a:cubicBezTo>
                    <a:pt x="1427" y="3869"/>
                    <a:pt x="1237" y="4201"/>
                    <a:pt x="1047" y="4532"/>
                  </a:cubicBezTo>
                  <a:cubicBezTo>
                    <a:pt x="867" y="4847"/>
                    <a:pt x="684" y="5161"/>
                    <a:pt x="503" y="5476"/>
                  </a:cubicBezTo>
                  <a:cubicBezTo>
                    <a:pt x="424" y="5613"/>
                    <a:pt x="348" y="5754"/>
                    <a:pt x="281" y="5896"/>
                  </a:cubicBezTo>
                  <a:cubicBezTo>
                    <a:pt x="260" y="5937"/>
                    <a:pt x="241" y="5979"/>
                    <a:pt x="221" y="6018"/>
                  </a:cubicBezTo>
                  <a:cubicBezTo>
                    <a:pt x="179" y="6109"/>
                    <a:pt x="116" y="6183"/>
                    <a:pt x="68" y="6268"/>
                  </a:cubicBezTo>
                  <a:cubicBezTo>
                    <a:pt x="47" y="6305"/>
                    <a:pt x="1" y="6382"/>
                    <a:pt x="51" y="6412"/>
                  </a:cubicBezTo>
                  <a:cubicBezTo>
                    <a:pt x="100" y="6440"/>
                    <a:pt x="139" y="6479"/>
                    <a:pt x="186" y="6511"/>
                  </a:cubicBezTo>
                  <a:cubicBezTo>
                    <a:pt x="218" y="6531"/>
                    <a:pt x="263" y="6562"/>
                    <a:pt x="305" y="6562"/>
                  </a:cubicBezTo>
                  <a:cubicBezTo>
                    <a:pt x="317" y="6562"/>
                    <a:pt x="329" y="6559"/>
                    <a:pt x="341" y="6553"/>
                  </a:cubicBezTo>
                  <a:cubicBezTo>
                    <a:pt x="390" y="6530"/>
                    <a:pt x="406" y="6465"/>
                    <a:pt x="424" y="6419"/>
                  </a:cubicBezTo>
                  <a:cubicBezTo>
                    <a:pt x="447" y="6359"/>
                    <a:pt x="473" y="6301"/>
                    <a:pt x="494" y="6241"/>
                  </a:cubicBezTo>
                  <a:cubicBezTo>
                    <a:pt x="510" y="6185"/>
                    <a:pt x="524" y="6129"/>
                    <a:pt x="545" y="6078"/>
                  </a:cubicBezTo>
                  <a:cubicBezTo>
                    <a:pt x="561" y="6039"/>
                    <a:pt x="577" y="6004"/>
                    <a:pt x="596" y="5967"/>
                  </a:cubicBezTo>
                  <a:cubicBezTo>
                    <a:pt x="718" y="5731"/>
                    <a:pt x="823" y="5488"/>
                    <a:pt x="955" y="5256"/>
                  </a:cubicBezTo>
                  <a:cubicBezTo>
                    <a:pt x="1098" y="5011"/>
                    <a:pt x="1239" y="4763"/>
                    <a:pt x="1378" y="4513"/>
                  </a:cubicBezTo>
                  <a:cubicBezTo>
                    <a:pt x="1489" y="4314"/>
                    <a:pt x="1589" y="4110"/>
                    <a:pt x="1689" y="3904"/>
                  </a:cubicBezTo>
                  <a:cubicBezTo>
                    <a:pt x="1777" y="3721"/>
                    <a:pt x="1872" y="3541"/>
                    <a:pt x="1950" y="3355"/>
                  </a:cubicBezTo>
                  <a:cubicBezTo>
                    <a:pt x="1983" y="3281"/>
                    <a:pt x="2013" y="3207"/>
                    <a:pt x="2045" y="3133"/>
                  </a:cubicBezTo>
                  <a:cubicBezTo>
                    <a:pt x="2085" y="3043"/>
                    <a:pt x="2138" y="2959"/>
                    <a:pt x="2184" y="2871"/>
                  </a:cubicBezTo>
                  <a:cubicBezTo>
                    <a:pt x="2267" y="2714"/>
                    <a:pt x="2330" y="2545"/>
                    <a:pt x="2397" y="2378"/>
                  </a:cubicBezTo>
                  <a:cubicBezTo>
                    <a:pt x="2441" y="2276"/>
                    <a:pt x="2490" y="2174"/>
                    <a:pt x="2531" y="2068"/>
                  </a:cubicBezTo>
                  <a:cubicBezTo>
                    <a:pt x="2608" y="1873"/>
                    <a:pt x="2687" y="1679"/>
                    <a:pt x="2772" y="1487"/>
                  </a:cubicBezTo>
                  <a:cubicBezTo>
                    <a:pt x="2867" y="1274"/>
                    <a:pt x="2951" y="1061"/>
                    <a:pt x="3025" y="841"/>
                  </a:cubicBezTo>
                  <a:cubicBezTo>
                    <a:pt x="3062" y="727"/>
                    <a:pt x="3101" y="614"/>
                    <a:pt x="3138" y="503"/>
                  </a:cubicBezTo>
                  <a:cubicBezTo>
                    <a:pt x="3157" y="452"/>
                    <a:pt x="3173" y="401"/>
                    <a:pt x="3184" y="350"/>
                  </a:cubicBezTo>
                  <a:cubicBezTo>
                    <a:pt x="3210" y="243"/>
                    <a:pt x="3235" y="102"/>
                    <a:pt x="3168" y="5"/>
                  </a:cubicBezTo>
                  <a:cubicBezTo>
                    <a:pt x="3168" y="2"/>
                    <a:pt x="3166" y="0"/>
                    <a:pt x="3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121"/>
            <p:cNvSpPr/>
            <p:nvPr/>
          </p:nvSpPr>
          <p:spPr>
            <a:xfrm>
              <a:off x="2893291" y="2480005"/>
              <a:ext cx="152600" cy="119450"/>
            </a:xfrm>
            <a:custGeom>
              <a:avLst/>
              <a:gdLst/>
              <a:ahLst/>
              <a:cxnLst/>
              <a:rect l="l" t="t" r="r" b="b"/>
              <a:pathLst>
                <a:path w="6104" h="4778" extrusionOk="0">
                  <a:moveTo>
                    <a:pt x="37" y="1240"/>
                  </a:moveTo>
                  <a:cubicBezTo>
                    <a:pt x="37" y="1241"/>
                    <a:pt x="37" y="1242"/>
                    <a:pt x="37" y="1242"/>
                  </a:cubicBezTo>
                  <a:lnTo>
                    <a:pt x="37" y="1242"/>
                  </a:lnTo>
                  <a:cubicBezTo>
                    <a:pt x="37" y="1241"/>
                    <a:pt x="37" y="1241"/>
                    <a:pt x="37" y="1240"/>
                  </a:cubicBezTo>
                  <a:close/>
                  <a:moveTo>
                    <a:pt x="41" y="1237"/>
                  </a:moveTo>
                  <a:cubicBezTo>
                    <a:pt x="43" y="1245"/>
                    <a:pt x="44" y="1251"/>
                    <a:pt x="46" y="1255"/>
                  </a:cubicBezTo>
                  <a:lnTo>
                    <a:pt x="46" y="1255"/>
                  </a:lnTo>
                  <a:cubicBezTo>
                    <a:pt x="44" y="1249"/>
                    <a:pt x="43" y="1243"/>
                    <a:pt x="41" y="1237"/>
                  </a:cubicBezTo>
                  <a:close/>
                  <a:moveTo>
                    <a:pt x="2359" y="1464"/>
                  </a:moveTo>
                  <a:cubicBezTo>
                    <a:pt x="2359" y="1465"/>
                    <a:pt x="2359" y="1465"/>
                    <a:pt x="2359" y="1465"/>
                  </a:cubicBezTo>
                  <a:lnTo>
                    <a:pt x="2359" y="1465"/>
                  </a:lnTo>
                  <a:cubicBezTo>
                    <a:pt x="2359" y="1465"/>
                    <a:pt x="2359" y="1465"/>
                    <a:pt x="2359" y="1464"/>
                  </a:cubicBezTo>
                  <a:close/>
                  <a:moveTo>
                    <a:pt x="2345" y="1493"/>
                  </a:moveTo>
                  <a:cubicBezTo>
                    <a:pt x="2345" y="1494"/>
                    <a:pt x="2345" y="1495"/>
                    <a:pt x="2346" y="1495"/>
                  </a:cubicBezTo>
                  <a:cubicBezTo>
                    <a:pt x="2346" y="1495"/>
                    <a:pt x="2347" y="1494"/>
                    <a:pt x="2348" y="1494"/>
                  </a:cubicBezTo>
                  <a:lnTo>
                    <a:pt x="2348" y="1494"/>
                  </a:lnTo>
                  <a:cubicBezTo>
                    <a:pt x="2348" y="1494"/>
                    <a:pt x="2349" y="1494"/>
                    <a:pt x="2350" y="1494"/>
                  </a:cubicBezTo>
                  <a:cubicBezTo>
                    <a:pt x="2349" y="1494"/>
                    <a:pt x="2349" y="1494"/>
                    <a:pt x="2348" y="1494"/>
                  </a:cubicBezTo>
                  <a:cubicBezTo>
                    <a:pt x="2348" y="1494"/>
                    <a:pt x="2348" y="1494"/>
                    <a:pt x="2348" y="1494"/>
                  </a:cubicBezTo>
                  <a:lnTo>
                    <a:pt x="2348" y="1494"/>
                  </a:lnTo>
                  <a:cubicBezTo>
                    <a:pt x="2347" y="1494"/>
                    <a:pt x="2346" y="1493"/>
                    <a:pt x="2345" y="1493"/>
                  </a:cubicBezTo>
                  <a:close/>
                  <a:moveTo>
                    <a:pt x="4454" y="2373"/>
                  </a:moveTo>
                  <a:cubicBezTo>
                    <a:pt x="4530" y="2373"/>
                    <a:pt x="4617" y="2409"/>
                    <a:pt x="4675" y="2435"/>
                  </a:cubicBezTo>
                  <a:cubicBezTo>
                    <a:pt x="4839" y="2509"/>
                    <a:pt x="4980" y="2622"/>
                    <a:pt x="5140" y="2703"/>
                  </a:cubicBezTo>
                  <a:cubicBezTo>
                    <a:pt x="5247" y="2756"/>
                    <a:pt x="5358" y="2803"/>
                    <a:pt x="5457" y="2865"/>
                  </a:cubicBezTo>
                  <a:cubicBezTo>
                    <a:pt x="5534" y="2914"/>
                    <a:pt x="5599" y="2969"/>
                    <a:pt x="5659" y="3034"/>
                  </a:cubicBezTo>
                  <a:cubicBezTo>
                    <a:pt x="5738" y="3122"/>
                    <a:pt x="5805" y="3220"/>
                    <a:pt x="5863" y="3321"/>
                  </a:cubicBezTo>
                  <a:cubicBezTo>
                    <a:pt x="5868" y="3330"/>
                    <a:pt x="5876" y="3346"/>
                    <a:pt x="5886" y="3367"/>
                  </a:cubicBezTo>
                  <a:lnTo>
                    <a:pt x="5886" y="3367"/>
                  </a:lnTo>
                  <a:cubicBezTo>
                    <a:pt x="5869" y="3342"/>
                    <a:pt x="5851" y="3317"/>
                    <a:pt x="5833" y="3294"/>
                  </a:cubicBezTo>
                  <a:cubicBezTo>
                    <a:pt x="5682" y="3104"/>
                    <a:pt x="5490" y="2946"/>
                    <a:pt x="5272" y="2842"/>
                  </a:cubicBezTo>
                  <a:cubicBezTo>
                    <a:pt x="5045" y="2736"/>
                    <a:pt x="4798" y="2692"/>
                    <a:pt x="4573" y="2583"/>
                  </a:cubicBezTo>
                  <a:cubicBezTo>
                    <a:pt x="4543" y="2567"/>
                    <a:pt x="4300" y="2458"/>
                    <a:pt x="4346" y="2409"/>
                  </a:cubicBezTo>
                  <a:cubicBezTo>
                    <a:pt x="4375" y="2383"/>
                    <a:pt x="4413" y="2373"/>
                    <a:pt x="4454" y="2373"/>
                  </a:cubicBezTo>
                  <a:close/>
                  <a:moveTo>
                    <a:pt x="6007" y="3491"/>
                  </a:moveTo>
                  <a:lnTo>
                    <a:pt x="6007" y="3491"/>
                  </a:lnTo>
                  <a:cubicBezTo>
                    <a:pt x="6007" y="3491"/>
                    <a:pt x="6006" y="3492"/>
                    <a:pt x="6006" y="3493"/>
                  </a:cubicBezTo>
                  <a:cubicBezTo>
                    <a:pt x="6006" y="3492"/>
                    <a:pt x="6007" y="3491"/>
                    <a:pt x="6007" y="3491"/>
                  </a:cubicBezTo>
                  <a:close/>
                  <a:moveTo>
                    <a:pt x="3306" y="42"/>
                  </a:moveTo>
                  <a:cubicBezTo>
                    <a:pt x="3324" y="42"/>
                    <a:pt x="3344" y="44"/>
                    <a:pt x="3364" y="50"/>
                  </a:cubicBezTo>
                  <a:cubicBezTo>
                    <a:pt x="3478" y="82"/>
                    <a:pt x="3584" y="156"/>
                    <a:pt x="3686" y="209"/>
                  </a:cubicBezTo>
                  <a:cubicBezTo>
                    <a:pt x="3802" y="272"/>
                    <a:pt x="3920" y="330"/>
                    <a:pt x="4022" y="411"/>
                  </a:cubicBezTo>
                  <a:cubicBezTo>
                    <a:pt x="4107" y="476"/>
                    <a:pt x="4189" y="540"/>
                    <a:pt x="4277" y="598"/>
                  </a:cubicBezTo>
                  <a:cubicBezTo>
                    <a:pt x="4327" y="633"/>
                    <a:pt x="4378" y="668"/>
                    <a:pt x="4427" y="705"/>
                  </a:cubicBezTo>
                  <a:cubicBezTo>
                    <a:pt x="4561" y="807"/>
                    <a:pt x="4703" y="918"/>
                    <a:pt x="4807" y="1052"/>
                  </a:cubicBezTo>
                  <a:cubicBezTo>
                    <a:pt x="4837" y="1089"/>
                    <a:pt x="4862" y="1124"/>
                    <a:pt x="4888" y="1163"/>
                  </a:cubicBezTo>
                  <a:cubicBezTo>
                    <a:pt x="4897" y="1180"/>
                    <a:pt x="4911" y="1196"/>
                    <a:pt x="4920" y="1214"/>
                  </a:cubicBezTo>
                  <a:cubicBezTo>
                    <a:pt x="4943" y="1251"/>
                    <a:pt x="4948" y="1300"/>
                    <a:pt x="4976" y="1337"/>
                  </a:cubicBezTo>
                  <a:cubicBezTo>
                    <a:pt x="4999" y="1362"/>
                    <a:pt x="5045" y="1372"/>
                    <a:pt x="5078" y="1383"/>
                  </a:cubicBezTo>
                  <a:cubicBezTo>
                    <a:pt x="5159" y="1416"/>
                    <a:pt x="5233" y="1450"/>
                    <a:pt x="5298" y="1511"/>
                  </a:cubicBezTo>
                  <a:cubicBezTo>
                    <a:pt x="5383" y="1589"/>
                    <a:pt x="5430" y="1694"/>
                    <a:pt x="5497" y="1786"/>
                  </a:cubicBezTo>
                  <a:cubicBezTo>
                    <a:pt x="5564" y="1879"/>
                    <a:pt x="5661" y="1971"/>
                    <a:pt x="5677" y="2090"/>
                  </a:cubicBezTo>
                  <a:cubicBezTo>
                    <a:pt x="5691" y="2187"/>
                    <a:pt x="5664" y="2298"/>
                    <a:pt x="5775" y="2344"/>
                  </a:cubicBezTo>
                  <a:cubicBezTo>
                    <a:pt x="5856" y="2384"/>
                    <a:pt x="5946" y="2398"/>
                    <a:pt x="6004" y="2479"/>
                  </a:cubicBezTo>
                  <a:cubicBezTo>
                    <a:pt x="6041" y="2532"/>
                    <a:pt x="6039" y="2594"/>
                    <a:pt x="6039" y="2657"/>
                  </a:cubicBezTo>
                  <a:cubicBezTo>
                    <a:pt x="6036" y="2766"/>
                    <a:pt x="6025" y="2875"/>
                    <a:pt x="6013" y="2983"/>
                  </a:cubicBezTo>
                  <a:cubicBezTo>
                    <a:pt x="6006" y="3044"/>
                    <a:pt x="6002" y="3101"/>
                    <a:pt x="6004" y="3162"/>
                  </a:cubicBezTo>
                  <a:cubicBezTo>
                    <a:pt x="6006" y="3226"/>
                    <a:pt x="6009" y="3291"/>
                    <a:pt x="6011" y="3358"/>
                  </a:cubicBezTo>
                  <a:cubicBezTo>
                    <a:pt x="6011" y="3387"/>
                    <a:pt x="6015" y="3424"/>
                    <a:pt x="6012" y="3457"/>
                  </a:cubicBezTo>
                  <a:lnTo>
                    <a:pt x="6012" y="3457"/>
                  </a:lnTo>
                  <a:cubicBezTo>
                    <a:pt x="5981" y="3422"/>
                    <a:pt x="5960" y="3366"/>
                    <a:pt x="5939" y="3328"/>
                  </a:cubicBezTo>
                  <a:cubicBezTo>
                    <a:pt x="5909" y="3270"/>
                    <a:pt x="5874" y="3213"/>
                    <a:pt x="5837" y="3157"/>
                  </a:cubicBezTo>
                  <a:cubicBezTo>
                    <a:pt x="5765" y="3055"/>
                    <a:pt x="5684" y="2951"/>
                    <a:pt x="5583" y="2875"/>
                  </a:cubicBezTo>
                  <a:cubicBezTo>
                    <a:pt x="5423" y="2754"/>
                    <a:pt x="5231" y="2692"/>
                    <a:pt x="5062" y="2587"/>
                  </a:cubicBezTo>
                  <a:cubicBezTo>
                    <a:pt x="4976" y="2532"/>
                    <a:pt x="4890" y="2476"/>
                    <a:pt x="4800" y="2428"/>
                  </a:cubicBezTo>
                  <a:cubicBezTo>
                    <a:pt x="4695" y="2373"/>
                    <a:pt x="4580" y="2316"/>
                    <a:pt x="4460" y="2316"/>
                  </a:cubicBezTo>
                  <a:cubicBezTo>
                    <a:pt x="4457" y="2316"/>
                    <a:pt x="4455" y="2316"/>
                    <a:pt x="4453" y="2316"/>
                  </a:cubicBezTo>
                  <a:cubicBezTo>
                    <a:pt x="4353" y="2319"/>
                    <a:pt x="4216" y="2398"/>
                    <a:pt x="4325" y="2499"/>
                  </a:cubicBezTo>
                  <a:cubicBezTo>
                    <a:pt x="4406" y="2576"/>
                    <a:pt x="4529" y="2624"/>
                    <a:pt x="4631" y="2668"/>
                  </a:cubicBezTo>
                  <a:cubicBezTo>
                    <a:pt x="4862" y="2768"/>
                    <a:pt x="5112" y="2810"/>
                    <a:pt x="5335" y="2932"/>
                  </a:cubicBezTo>
                  <a:cubicBezTo>
                    <a:pt x="5543" y="3048"/>
                    <a:pt x="5733" y="3220"/>
                    <a:pt x="5860" y="3421"/>
                  </a:cubicBezTo>
                  <a:cubicBezTo>
                    <a:pt x="5918" y="3509"/>
                    <a:pt x="5958" y="3609"/>
                    <a:pt x="5969" y="3715"/>
                  </a:cubicBezTo>
                  <a:cubicBezTo>
                    <a:pt x="5974" y="3754"/>
                    <a:pt x="5932" y="3785"/>
                    <a:pt x="5904" y="3808"/>
                  </a:cubicBezTo>
                  <a:cubicBezTo>
                    <a:pt x="5858" y="3842"/>
                    <a:pt x="5809" y="3870"/>
                    <a:pt x="5761" y="3900"/>
                  </a:cubicBezTo>
                  <a:cubicBezTo>
                    <a:pt x="5615" y="3991"/>
                    <a:pt x="5513" y="4137"/>
                    <a:pt x="5425" y="4282"/>
                  </a:cubicBezTo>
                  <a:cubicBezTo>
                    <a:pt x="5383" y="4356"/>
                    <a:pt x="5346" y="4428"/>
                    <a:pt x="5321" y="4509"/>
                  </a:cubicBezTo>
                  <a:cubicBezTo>
                    <a:pt x="5302" y="4567"/>
                    <a:pt x="5279" y="4625"/>
                    <a:pt x="5249" y="4676"/>
                  </a:cubicBezTo>
                  <a:cubicBezTo>
                    <a:pt x="5242" y="4690"/>
                    <a:pt x="5233" y="4710"/>
                    <a:pt x="5220" y="4723"/>
                  </a:cubicBezTo>
                  <a:lnTo>
                    <a:pt x="5220" y="4723"/>
                  </a:lnTo>
                  <a:cubicBezTo>
                    <a:pt x="5213" y="4599"/>
                    <a:pt x="5163" y="4497"/>
                    <a:pt x="5071" y="4410"/>
                  </a:cubicBezTo>
                  <a:cubicBezTo>
                    <a:pt x="4967" y="4310"/>
                    <a:pt x="4814" y="4273"/>
                    <a:pt x="4675" y="4245"/>
                  </a:cubicBezTo>
                  <a:cubicBezTo>
                    <a:pt x="4601" y="4229"/>
                    <a:pt x="4527" y="4215"/>
                    <a:pt x="4453" y="4211"/>
                  </a:cubicBezTo>
                  <a:cubicBezTo>
                    <a:pt x="4381" y="4204"/>
                    <a:pt x="4309" y="4199"/>
                    <a:pt x="4244" y="4171"/>
                  </a:cubicBezTo>
                  <a:cubicBezTo>
                    <a:pt x="4182" y="4143"/>
                    <a:pt x="4138" y="4102"/>
                    <a:pt x="4121" y="4035"/>
                  </a:cubicBezTo>
                  <a:cubicBezTo>
                    <a:pt x="4103" y="3967"/>
                    <a:pt x="4107" y="3891"/>
                    <a:pt x="4112" y="3822"/>
                  </a:cubicBezTo>
                  <a:cubicBezTo>
                    <a:pt x="4117" y="3764"/>
                    <a:pt x="4126" y="3703"/>
                    <a:pt x="4124" y="3646"/>
                  </a:cubicBezTo>
                  <a:cubicBezTo>
                    <a:pt x="4124" y="3609"/>
                    <a:pt x="4124" y="3569"/>
                    <a:pt x="4128" y="3532"/>
                  </a:cubicBezTo>
                  <a:cubicBezTo>
                    <a:pt x="4142" y="3412"/>
                    <a:pt x="4189" y="3289"/>
                    <a:pt x="4158" y="3166"/>
                  </a:cubicBezTo>
                  <a:cubicBezTo>
                    <a:pt x="4145" y="3113"/>
                    <a:pt x="4119" y="3064"/>
                    <a:pt x="4110" y="3009"/>
                  </a:cubicBezTo>
                  <a:cubicBezTo>
                    <a:pt x="4103" y="2976"/>
                    <a:pt x="4101" y="2942"/>
                    <a:pt x="4089" y="2909"/>
                  </a:cubicBezTo>
                  <a:cubicBezTo>
                    <a:pt x="4073" y="2856"/>
                    <a:pt x="4031" y="2824"/>
                    <a:pt x="3989" y="2787"/>
                  </a:cubicBezTo>
                  <a:cubicBezTo>
                    <a:pt x="3966" y="2768"/>
                    <a:pt x="3948" y="2745"/>
                    <a:pt x="3922" y="2729"/>
                  </a:cubicBezTo>
                  <a:cubicBezTo>
                    <a:pt x="3887" y="2703"/>
                    <a:pt x="3847" y="2691"/>
                    <a:pt x="3808" y="2691"/>
                  </a:cubicBezTo>
                  <a:cubicBezTo>
                    <a:pt x="3747" y="2691"/>
                    <a:pt x="3688" y="2721"/>
                    <a:pt x="3656" y="2782"/>
                  </a:cubicBezTo>
                  <a:cubicBezTo>
                    <a:pt x="3630" y="2837"/>
                    <a:pt x="3640" y="2898"/>
                    <a:pt x="3635" y="2958"/>
                  </a:cubicBezTo>
                  <a:cubicBezTo>
                    <a:pt x="3635" y="2988"/>
                    <a:pt x="3626" y="3018"/>
                    <a:pt x="3624" y="3048"/>
                  </a:cubicBezTo>
                  <a:cubicBezTo>
                    <a:pt x="3612" y="3155"/>
                    <a:pt x="3621" y="3266"/>
                    <a:pt x="3624" y="3370"/>
                  </a:cubicBezTo>
                  <a:cubicBezTo>
                    <a:pt x="3628" y="3569"/>
                    <a:pt x="3647" y="3771"/>
                    <a:pt x="3721" y="3958"/>
                  </a:cubicBezTo>
                  <a:cubicBezTo>
                    <a:pt x="3742" y="4014"/>
                    <a:pt x="3769" y="4069"/>
                    <a:pt x="3804" y="4118"/>
                  </a:cubicBezTo>
                  <a:cubicBezTo>
                    <a:pt x="3834" y="4162"/>
                    <a:pt x="3876" y="4187"/>
                    <a:pt x="3913" y="4227"/>
                  </a:cubicBezTo>
                  <a:cubicBezTo>
                    <a:pt x="3943" y="4257"/>
                    <a:pt x="3904" y="4264"/>
                    <a:pt x="3881" y="4271"/>
                  </a:cubicBezTo>
                  <a:cubicBezTo>
                    <a:pt x="3860" y="4274"/>
                    <a:pt x="3838" y="4276"/>
                    <a:pt x="3816" y="4276"/>
                  </a:cubicBezTo>
                  <a:cubicBezTo>
                    <a:pt x="3780" y="4276"/>
                    <a:pt x="3743" y="4271"/>
                    <a:pt x="3709" y="4259"/>
                  </a:cubicBezTo>
                  <a:cubicBezTo>
                    <a:pt x="3649" y="4236"/>
                    <a:pt x="3598" y="4190"/>
                    <a:pt x="3547" y="4150"/>
                  </a:cubicBezTo>
                  <a:cubicBezTo>
                    <a:pt x="3515" y="4125"/>
                    <a:pt x="3480" y="4099"/>
                    <a:pt x="3441" y="4086"/>
                  </a:cubicBezTo>
                  <a:cubicBezTo>
                    <a:pt x="3385" y="4069"/>
                    <a:pt x="3325" y="4072"/>
                    <a:pt x="3267" y="4069"/>
                  </a:cubicBezTo>
                  <a:cubicBezTo>
                    <a:pt x="3153" y="4069"/>
                    <a:pt x="3012" y="4044"/>
                    <a:pt x="2924" y="3967"/>
                  </a:cubicBezTo>
                  <a:cubicBezTo>
                    <a:pt x="2839" y="3896"/>
                    <a:pt x="2806" y="3782"/>
                    <a:pt x="2785" y="3678"/>
                  </a:cubicBezTo>
                  <a:cubicBezTo>
                    <a:pt x="2760" y="3553"/>
                    <a:pt x="2758" y="3426"/>
                    <a:pt x="2746" y="3298"/>
                  </a:cubicBezTo>
                  <a:cubicBezTo>
                    <a:pt x="2737" y="3187"/>
                    <a:pt x="2725" y="3074"/>
                    <a:pt x="2725" y="2963"/>
                  </a:cubicBezTo>
                  <a:cubicBezTo>
                    <a:pt x="2725" y="2782"/>
                    <a:pt x="2785" y="2622"/>
                    <a:pt x="2864" y="2460"/>
                  </a:cubicBezTo>
                  <a:cubicBezTo>
                    <a:pt x="2915" y="2356"/>
                    <a:pt x="2989" y="2252"/>
                    <a:pt x="3005" y="2134"/>
                  </a:cubicBezTo>
                  <a:cubicBezTo>
                    <a:pt x="3012" y="2080"/>
                    <a:pt x="2998" y="2027"/>
                    <a:pt x="2945" y="2004"/>
                  </a:cubicBezTo>
                  <a:cubicBezTo>
                    <a:pt x="2930" y="1996"/>
                    <a:pt x="2915" y="1993"/>
                    <a:pt x="2901" y="1993"/>
                  </a:cubicBezTo>
                  <a:cubicBezTo>
                    <a:pt x="2870" y="1993"/>
                    <a:pt x="2839" y="2007"/>
                    <a:pt x="2811" y="2025"/>
                  </a:cubicBezTo>
                  <a:cubicBezTo>
                    <a:pt x="2679" y="2106"/>
                    <a:pt x="2630" y="2249"/>
                    <a:pt x="2579" y="2388"/>
                  </a:cubicBezTo>
                  <a:cubicBezTo>
                    <a:pt x="2494" y="2627"/>
                    <a:pt x="2468" y="2884"/>
                    <a:pt x="2489" y="3134"/>
                  </a:cubicBezTo>
                  <a:cubicBezTo>
                    <a:pt x="2500" y="3280"/>
                    <a:pt x="2542" y="3419"/>
                    <a:pt x="2561" y="3562"/>
                  </a:cubicBezTo>
                  <a:cubicBezTo>
                    <a:pt x="2568" y="3625"/>
                    <a:pt x="2612" y="3676"/>
                    <a:pt x="2614" y="3738"/>
                  </a:cubicBezTo>
                  <a:cubicBezTo>
                    <a:pt x="2615" y="3774"/>
                    <a:pt x="2596" y="3787"/>
                    <a:pt x="2567" y="3787"/>
                  </a:cubicBezTo>
                  <a:cubicBezTo>
                    <a:pt x="2498" y="3787"/>
                    <a:pt x="2377" y="3715"/>
                    <a:pt x="2352" y="3699"/>
                  </a:cubicBezTo>
                  <a:cubicBezTo>
                    <a:pt x="2204" y="3611"/>
                    <a:pt x="2058" y="3525"/>
                    <a:pt x="1933" y="3405"/>
                  </a:cubicBezTo>
                  <a:cubicBezTo>
                    <a:pt x="1866" y="3342"/>
                    <a:pt x="1797" y="3291"/>
                    <a:pt x="1713" y="3250"/>
                  </a:cubicBezTo>
                  <a:cubicBezTo>
                    <a:pt x="1618" y="3203"/>
                    <a:pt x="1516" y="3164"/>
                    <a:pt x="1442" y="3085"/>
                  </a:cubicBezTo>
                  <a:cubicBezTo>
                    <a:pt x="1278" y="2909"/>
                    <a:pt x="1368" y="2606"/>
                    <a:pt x="1461" y="2418"/>
                  </a:cubicBezTo>
                  <a:cubicBezTo>
                    <a:pt x="1514" y="2305"/>
                    <a:pt x="1590" y="2222"/>
                    <a:pt x="1678" y="2131"/>
                  </a:cubicBezTo>
                  <a:cubicBezTo>
                    <a:pt x="1755" y="2052"/>
                    <a:pt x="1836" y="1962"/>
                    <a:pt x="1933" y="1909"/>
                  </a:cubicBezTo>
                  <a:cubicBezTo>
                    <a:pt x="1956" y="1897"/>
                    <a:pt x="1977" y="1886"/>
                    <a:pt x="2003" y="1879"/>
                  </a:cubicBezTo>
                  <a:cubicBezTo>
                    <a:pt x="2049" y="1865"/>
                    <a:pt x="2105" y="1853"/>
                    <a:pt x="2142" y="1819"/>
                  </a:cubicBezTo>
                  <a:cubicBezTo>
                    <a:pt x="2195" y="1763"/>
                    <a:pt x="2213" y="1677"/>
                    <a:pt x="2167" y="1610"/>
                  </a:cubicBezTo>
                  <a:cubicBezTo>
                    <a:pt x="2125" y="1550"/>
                    <a:pt x="2037" y="1515"/>
                    <a:pt x="1970" y="1501"/>
                  </a:cubicBezTo>
                  <a:cubicBezTo>
                    <a:pt x="1955" y="1498"/>
                    <a:pt x="1941" y="1497"/>
                    <a:pt x="1927" y="1497"/>
                  </a:cubicBezTo>
                  <a:cubicBezTo>
                    <a:pt x="1822" y="1497"/>
                    <a:pt x="1749" y="1579"/>
                    <a:pt x="1683" y="1661"/>
                  </a:cubicBezTo>
                  <a:cubicBezTo>
                    <a:pt x="1588" y="1784"/>
                    <a:pt x="1521" y="1923"/>
                    <a:pt x="1458" y="2064"/>
                  </a:cubicBezTo>
                  <a:cubicBezTo>
                    <a:pt x="1419" y="2154"/>
                    <a:pt x="1377" y="2245"/>
                    <a:pt x="1340" y="2335"/>
                  </a:cubicBezTo>
                  <a:cubicBezTo>
                    <a:pt x="1303" y="2428"/>
                    <a:pt x="1269" y="2523"/>
                    <a:pt x="1241" y="2617"/>
                  </a:cubicBezTo>
                  <a:cubicBezTo>
                    <a:pt x="1232" y="2650"/>
                    <a:pt x="1225" y="2680"/>
                    <a:pt x="1215" y="2710"/>
                  </a:cubicBezTo>
                  <a:cubicBezTo>
                    <a:pt x="1211" y="2722"/>
                    <a:pt x="1206" y="2759"/>
                    <a:pt x="1197" y="2768"/>
                  </a:cubicBezTo>
                  <a:cubicBezTo>
                    <a:pt x="1196" y="2770"/>
                    <a:pt x="1194" y="2771"/>
                    <a:pt x="1192" y="2771"/>
                  </a:cubicBezTo>
                  <a:cubicBezTo>
                    <a:pt x="1166" y="2771"/>
                    <a:pt x="1057" y="2681"/>
                    <a:pt x="1049" y="2673"/>
                  </a:cubicBezTo>
                  <a:cubicBezTo>
                    <a:pt x="1009" y="2638"/>
                    <a:pt x="961" y="2594"/>
                    <a:pt x="940" y="2546"/>
                  </a:cubicBezTo>
                  <a:cubicBezTo>
                    <a:pt x="896" y="2458"/>
                    <a:pt x="859" y="2372"/>
                    <a:pt x="805" y="2291"/>
                  </a:cubicBezTo>
                  <a:cubicBezTo>
                    <a:pt x="768" y="2231"/>
                    <a:pt x="722" y="2175"/>
                    <a:pt x="671" y="2124"/>
                  </a:cubicBezTo>
                  <a:cubicBezTo>
                    <a:pt x="606" y="2064"/>
                    <a:pt x="548" y="1995"/>
                    <a:pt x="539" y="1902"/>
                  </a:cubicBezTo>
                  <a:cubicBezTo>
                    <a:pt x="525" y="1777"/>
                    <a:pt x="620" y="1703"/>
                    <a:pt x="715" y="1645"/>
                  </a:cubicBezTo>
                  <a:cubicBezTo>
                    <a:pt x="768" y="1613"/>
                    <a:pt x="822" y="1587"/>
                    <a:pt x="870" y="1548"/>
                  </a:cubicBezTo>
                  <a:cubicBezTo>
                    <a:pt x="914" y="1511"/>
                    <a:pt x="954" y="1476"/>
                    <a:pt x="1000" y="1446"/>
                  </a:cubicBezTo>
                  <a:cubicBezTo>
                    <a:pt x="1079" y="1395"/>
                    <a:pt x="1169" y="1344"/>
                    <a:pt x="1262" y="1323"/>
                  </a:cubicBezTo>
                  <a:cubicBezTo>
                    <a:pt x="1317" y="1312"/>
                    <a:pt x="1375" y="1307"/>
                    <a:pt x="1435" y="1305"/>
                  </a:cubicBezTo>
                  <a:cubicBezTo>
                    <a:pt x="1482" y="1302"/>
                    <a:pt x="1526" y="1298"/>
                    <a:pt x="1572" y="1295"/>
                  </a:cubicBezTo>
                  <a:cubicBezTo>
                    <a:pt x="1597" y="1293"/>
                    <a:pt x="1665" y="1295"/>
                    <a:pt x="1658" y="1258"/>
                  </a:cubicBezTo>
                  <a:cubicBezTo>
                    <a:pt x="1653" y="1228"/>
                    <a:pt x="1602" y="1203"/>
                    <a:pt x="1574" y="1193"/>
                  </a:cubicBezTo>
                  <a:cubicBezTo>
                    <a:pt x="1550" y="1184"/>
                    <a:pt x="1524" y="1181"/>
                    <a:pt x="1499" y="1181"/>
                  </a:cubicBezTo>
                  <a:cubicBezTo>
                    <a:pt x="1461" y="1181"/>
                    <a:pt x="1423" y="1188"/>
                    <a:pt x="1387" y="1193"/>
                  </a:cubicBezTo>
                  <a:cubicBezTo>
                    <a:pt x="1326" y="1205"/>
                    <a:pt x="1266" y="1210"/>
                    <a:pt x="1206" y="1210"/>
                  </a:cubicBezTo>
                  <a:cubicBezTo>
                    <a:pt x="1142" y="1212"/>
                    <a:pt x="1079" y="1212"/>
                    <a:pt x="1015" y="1212"/>
                  </a:cubicBezTo>
                  <a:cubicBezTo>
                    <a:pt x="951" y="1212"/>
                    <a:pt x="888" y="1212"/>
                    <a:pt x="824" y="1214"/>
                  </a:cubicBezTo>
                  <a:cubicBezTo>
                    <a:pt x="713" y="1219"/>
                    <a:pt x="609" y="1249"/>
                    <a:pt x="528" y="1328"/>
                  </a:cubicBezTo>
                  <a:cubicBezTo>
                    <a:pt x="486" y="1367"/>
                    <a:pt x="456" y="1418"/>
                    <a:pt x="433" y="1471"/>
                  </a:cubicBezTo>
                  <a:cubicBezTo>
                    <a:pt x="410" y="1522"/>
                    <a:pt x="403" y="1575"/>
                    <a:pt x="391" y="1629"/>
                  </a:cubicBezTo>
                  <a:cubicBezTo>
                    <a:pt x="387" y="1648"/>
                    <a:pt x="377" y="1688"/>
                    <a:pt x="352" y="1688"/>
                  </a:cubicBezTo>
                  <a:cubicBezTo>
                    <a:pt x="350" y="1688"/>
                    <a:pt x="347" y="1687"/>
                    <a:pt x="345" y="1687"/>
                  </a:cubicBezTo>
                  <a:cubicBezTo>
                    <a:pt x="331" y="1684"/>
                    <a:pt x="312" y="1661"/>
                    <a:pt x="301" y="1652"/>
                  </a:cubicBezTo>
                  <a:cubicBezTo>
                    <a:pt x="261" y="1613"/>
                    <a:pt x="231" y="1569"/>
                    <a:pt x="196" y="1527"/>
                  </a:cubicBezTo>
                  <a:cubicBezTo>
                    <a:pt x="159" y="1481"/>
                    <a:pt x="120" y="1441"/>
                    <a:pt x="95" y="1388"/>
                  </a:cubicBezTo>
                  <a:cubicBezTo>
                    <a:pt x="75" y="1349"/>
                    <a:pt x="59" y="1307"/>
                    <a:pt x="47" y="1263"/>
                  </a:cubicBezTo>
                  <a:lnTo>
                    <a:pt x="47" y="1263"/>
                  </a:lnTo>
                  <a:cubicBezTo>
                    <a:pt x="49" y="1268"/>
                    <a:pt x="49" y="1271"/>
                    <a:pt x="49" y="1271"/>
                  </a:cubicBezTo>
                  <a:cubicBezTo>
                    <a:pt x="49" y="1271"/>
                    <a:pt x="48" y="1266"/>
                    <a:pt x="46" y="1255"/>
                  </a:cubicBezTo>
                  <a:lnTo>
                    <a:pt x="46" y="1255"/>
                  </a:lnTo>
                  <a:cubicBezTo>
                    <a:pt x="46" y="1258"/>
                    <a:pt x="47" y="1260"/>
                    <a:pt x="47" y="1263"/>
                  </a:cubicBezTo>
                  <a:lnTo>
                    <a:pt x="47" y="1263"/>
                  </a:lnTo>
                  <a:cubicBezTo>
                    <a:pt x="45" y="1251"/>
                    <a:pt x="40" y="1229"/>
                    <a:pt x="38" y="1224"/>
                  </a:cubicBezTo>
                  <a:lnTo>
                    <a:pt x="38" y="1224"/>
                  </a:lnTo>
                  <a:cubicBezTo>
                    <a:pt x="39" y="1228"/>
                    <a:pt x="40" y="1233"/>
                    <a:pt x="41" y="1237"/>
                  </a:cubicBezTo>
                  <a:cubicBezTo>
                    <a:pt x="39" y="1227"/>
                    <a:pt x="38" y="1223"/>
                    <a:pt x="38" y="1223"/>
                  </a:cubicBezTo>
                  <a:lnTo>
                    <a:pt x="38" y="1223"/>
                  </a:lnTo>
                  <a:cubicBezTo>
                    <a:pt x="38" y="1223"/>
                    <a:pt x="38" y="1223"/>
                    <a:pt x="38" y="1224"/>
                  </a:cubicBezTo>
                  <a:lnTo>
                    <a:pt x="38" y="1224"/>
                  </a:lnTo>
                  <a:cubicBezTo>
                    <a:pt x="1" y="1039"/>
                    <a:pt x="23" y="832"/>
                    <a:pt x="199" y="726"/>
                  </a:cubicBezTo>
                  <a:cubicBezTo>
                    <a:pt x="278" y="677"/>
                    <a:pt x="372" y="654"/>
                    <a:pt x="456" y="615"/>
                  </a:cubicBezTo>
                  <a:cubicBezTo>
                    <a:pt x="514" y="589"/>
                    <a:pt x="572" y="566"/>
                    <a:pt x="632" y="552"/>
                  </a:cubicBezTo>
                  <a:cubicBezTo>
                    <a:pt x="698" y="538"/>
                    <a:pt x="766" y="532"/>
                    <a:pt x="835" y="532"/>
                  </a:cubicBezTo>
                  <a:cubicBezTo>
                    <a:pt x="1020" y="532"/>
                    <a:pt x="1207" y="578"/>
                    <a:pt x="1373" y="647"/>
                  </a:cubicBezTo>
                  <a:cubicBezTo>
                    <a:pt x="1493" y="696"/>
                    <a:pt x="1607" y="767"/>
                    <a:pt x="1718" y="835"/>
                  </a:cubicBezTo>
                  <a:cubicBezTo>
                    <a:pt x="1794" y="881"/>
                    <a:pt x="1861" y="936"/>
                    <a:pt x="1924" y="999"/>
                  </a:cubicBezTo>
                  <a:cubicBezTo>
                    <a:pt x="2007" y="1085"/>
                    <a:pt x="2012" y="1219"/>
                    <a:pt x="2072" y="1318"/>
                  </a:cubicBezTo>
                  <a:cubicBezTo>
                    <a:pt x="2109" y="1383"/>
                    <a:pt x="2165" y="1416"/>
                    <a:pt x="2227" y="1450"/>
                  </a:cubicBezTo>
                  <a:cubicBezTo>
                    <a:pt x="2264" y="1471"/>
                    <a:pt x="2299" y="1483"/>
                    <a:pt x="2338" y="1490"/>
                  </a:cubicBezTo>
                  <a:cubicBezTo>
                    <a:pt x="2340" y="1490"/>
                    <a:pt x="2342" y="1490"/>
                    <a:pt x="2343" y="1490"/>
                  </a:cubicBezTo>
                  <a:lnTo>
                    <a:pt x="2343" y="1490"/>
                  </a:lnTo>
                  <a:cubicBezTo>
                    <a:pt x="2343" y="1491"/>
                    <a:pt x="2343" y="1492"/>
                    <a:pt x="2343" y="1492"/>
                  </a:cubicBezTo>
                  <a:cubicBezTo>
                    <a:pt x="2343" y="1492"/>
                    <a:pt x="2344" y="1493"/>
                    <a:pt x="2345" y="1493"/>
                  </a:cubicBezTo>
                  <a:lnTo>
                    <a:pt x="2345" y="1493"/>
                  </a:lnTo>
                  <a:cubicBezTo>
                    <a:pt x="2345" y="1493"/>
                    <a:pt x="2345" y="1492"/>
                    <a:pt x="2345" y="1491"/>
                  </a:cubicBezTo>
                  <a:lnTo>
                    <a:pt x="2345" y="1491"/>
                  </a:lnTo>
                  <a:cubicBezTo>
                    <a:pt x="2346" y="1491"/>
                    <a:pt x="2347" y="1491"/>
                    <a:pt x="2348" y="1491"/>
                  </a:cubicBezTo>
                  <a:cubicBezTo>
                    <a:pt x="2350" y="1491"/>
                    <a:pt x="2352" y="1490"/>
                    <a:pt x="2353" y="1490"/>
                  </a:cubicBezTo>
                  <a:lnTo>
                    <a:pt x="2353" y="1490"/>
                  </a:lnTo>
                  <a:cubicBezTo>
                    <a:pt x="2392" y="1484"/>
                    <a:pt x="2368" y="1420"/>
                    <a:pt x="2359" y="1395"/>
                  </a:cubicBezTo>
                  <a:cubicBezTo>
                    <a:pt x="2341" y="1339"/>
                    <a:pt x="2336" y="1295"/>
                    <a:pt x="2357" y="1240"/>
                  </a:cubicBezTo>
                  <a:cubicBezTo>
                    <a:pt x="2394" y="1136"/>
                    <a:pt x="2468" y="1050"/>
                    <a:pt x="2540" y="967"/>
                  </a:cubicBezTo>
                  <a:cubicBezTo>
                    <a:pt x="2619" y="874"/>
                    <a:pt x="2679" y="772"/>
                    <a:pt x="2744" y="670"/>
                  </a:cubicBezTo>
                  <a:cubicBezTo>
                    <a:pt x="2811" y="564"/>
                    <a:pt x="2890" y="469"/>
                    <a:pt x="2957" y="364"/>
                  </a:cubicBezTo>
                  <a:cubicBezTo>
                    <a:pt x="3038" y="240"/>
                    <a:pt x="3140" y="42"/>
                    <a:pt x="3306" y="42"/>
                  </a:cubicBezTo>
                  <a:close/>
                  <a:moveTo>
                    <a:pt x="3300" y="1"/>
                  </a:moveTo>
                  <a:cubicBezTo>
                    <a:pt x="3249" y="1"/>
                    <a:pt x="3199" y="14"/>
                    <a:pt x="3153" y="47"/>
                  </a:cubicBezTo>
                  <a:cubicBezTo>
                    <a:pt x="3096" y="89"/>
                    <a:pt x="3047" y="151"/>
                    <a:pt x="3008" y="212"/>
                  </a:cubicBezTo>
                  <a:cubicBezTo>
                    <a:pt x="2929" y="334"/>
                    <a:pt x="2841" y="455"/>
                    <a:pt x="2762" y="577"/>
                  </a:cubicBezTo>
                  <a:cubicBezTo>
                    <a:pt x="2697" y="679"/>
                    <a:pt x="2639" y="786"/>
                    <a:pt x="2565" y="883"/>
                  </a:cubicBezTo>
                  <a:cubicBezTo>
                    <a:pt x="2494" y="980"/>
                    <a:pt x="2408" y="1066"/>
                    <a:pt x="2352" y="1177"/>
                  </a:cubicBezTo>
                  <a:cubicBezTo>
                    <a:pt x="2327" y="1230"/>
                    <a:pt x="2301" y="1293"/>
                    <a:pt x="2315" y="1353"/>
                  </a:cubicBezTo>
                  <a:cubicBezTo>
                    <a:pt x="2319" y="1366"/>
                    <a:pt x="2352" y="1445"/>
                    <a:pt x="2351" y="1465"/>
                  </a:cubicBezTo>
                  <a:lnTo>
                    <a:pt x="2351" y="1465"/>
                  </a:lnTo>
                  <a:cubicBezTo>
                    <a:pt x="2351" y="1464"/>
                    <a:pt x="2350" y="1464"/>
                    <a:pt x="2349" y="1464"/>
                  </a:cubicBezTo>
                  <a:cubicBezTo>
                    <a:pt x="2349" y="1464"/>
                    <a:pt x="2348" y="1464"/>
                    <a:pt x="2348" y="1464"/>
                  </a:cubicBezTo>
                  <a:cubicBezTo>
                    <a:pt x="2347" y="1465"/>
                    <a:pt x="2346" y="1467"/>
                    <a:pt x="2345" y="1468"/>
                  </a:cubicBezTo>
                  <a:lnTo>
                    <a:pt x="2345" y="1468"/>
                  </a:lnTo>
                  <a:cubicBezTo>
                    <a:pt x="2316" y="1465"/>
                    <a:pt x="2285" y="1456"/>
                    <a:pt x="2260" y="1441"/>
                  </a:cubicBezTo>
                  <a:cubicBezTo>
                    <a:pt x="2202" y="1413"/>
                    <a:pt x="2144" y="1386"/>
                    <a:pt x="2105" y="1332"/>
                  </a:cubicBezTo>
                  <a:cubicBezTo>
                    <a:pt x="2028" y="1228"/>
                    <a:pt x="2026" y="1087"/>
                    <a:pt x="1938" y="990"/>
                  </a:cubicBezTo>
                  <a:cubicBezTo>
                    <a:pt x="1824" y="874"/>
                    <a:pt x="1688" y="800"/>
                    <a:pt x="1549" y="721"/>
                  </a:cubicBezTo>
                  <a:cubicBezTo>
                    <a:pt x="1357" y="612"/>
                    <a:pt x="1139" y="540"/>
                    <a:pt x="919" y="527"/>
                  </a:cubicBezTo>
                  <a:cubicBezTo>
                    <a:pt x="890" y="525"/>
                    <a:pt x="861" y="524"/>
                    <a:pt x="831" y="524"/>
                  </a:cubicBezTo>
                  <a:cubicBezTo>
                    <a:pt x="741" y="524"/>
                    <a:pt x="650" y="533"/>
                    <a:pt x="565" y="561"/>
                  </a:cubicBezTo>
                  <a:cubicBezTo>
                    <a:pt x="479" y="591"/>
                    <a:pt x="396" y="635"/>
                    <a:pt x="310" y="668"/>
                  </a:cubicBezTo>
                  <a:cubicBezTo>
                    <a:pt x="201" y="707"/>
                    <a:pt x="99" y="765"/>
                    <a:pt x="51" y="876"/>
                  </a:cubicBezTo>
                  <a:cubicBezTo>
                    <a:pt x="4" y="990"/>
                    <a:pt x="9" y="1122"/>
                    <a:pt x="37" y="1240"/>
                  </a:cubicBezTo>
                  <a:cubicBezTo>
                    <a:pt x="34" y="1228"/>
                    <a:pt x="33" y="1224"/>
                    <a:pt x="33" y="1224"/>
                  </a:cubicBezTo>
                  <a:lnTo>
                    <a:pt x="33" y="1224"/>
                  </a:lnTo>
                  <a:cubicBezTo>
                    <a:pt x="32" y="1224"/>
                    <a:pt x="44" y="1273"/>
                    <a:pt x="44" y="1273"/>
                  </a:cubicBezTo>
                  <a:cubicBezTo>
                    <a:pt x="44" y="1273"/>
                    <a:pt x="43" y="1265"/>
                    <a:pt x="37" y="1242"/>
                  </a:cubicBezTo>
                  <a:lnTo>
                    <a:pt x="37" y="1242"/>
                  </a:lnTo>
                  <a:cubicBezTo>
                    <a:pt x="51" y="1302"/>
                    <a:pt x="72" y="1361"/>
                    <a:pt x="99" y="1416"/>
                  </a:cubicBezTo>
                  <a:cubicBezTo>
                    <a:pt x="129" y="1467"/>
                    <a:pt x="171" y="1506"/>
                    <a:pt x="208" y="1552"/>
                  </a:cubicBezTo>
                  <a:cubicBezTo>
                    <a:pt x="243" y="1599"/>
                    <a:pt x="280" y="1657"/>
                    <a:pt x="333" y="1689"/>
                  </a:cubicBezTo>
                  <a:cubicBezTo>
                    <a:pt x="340" y="1693"/>
                    <a:pt x="347" y="1695"/>
                    <a:pt x="352" y="1695"/>
                  </a:cubicBezTo>
                  <a:cubicBezTo>
                    <a:pt x="388" y="1695"/>
                    <a:pt x="399" y="1629"/>
                    <a:pt x="403" y="1599"/>
                  </a:cubicBezTo>
                  <a:cubicBezTo>
                    <a:pt x="423" y="1483"/>
                    <a:pt x="474" y="1369"/>
                    <a:pt x="572" y="1300"/>
                  </a:cubicBezTo>
                  <a:cubicBezTo>
                    <a:pt x="662" y="1235"/>
                    <a:pt x="767" y="1225"/>
                    <a:pt x="873" y="1225"/>
                  </a:cubicBezTo>
                  <a:cubicBezTo>
                    <a:pt x="891" y="1225"/>
                    <a:pt x="910" y="1226"/>
                    <a:pt x="928" y="1226"/>
                  </a:cubicBezTo>
                  <a:cubicBezTo>
                    <a:pt x="969" y="1227"/>
                    <a:pt x="1009" y="1228"/>
                    <a:pt x="1050" y="1228"/>
                  </a:cubicBezTo>
                  <a:cubicBezTo>
                    <a:pt x="1137" y="1228"/>
                    <a:pt x="1225" y="1224"/>
                    <a:pt x="1310" y="1217"/>
                  </a:cubicBezTo>
                  <a:cubicBezTo>
                    <a:pt x="1367" y="1211"/>
                    <a:pt x="1430" y="1195"/>
                    <a:pt x="1491" y="1195"/>
                  </a:cubicBezTo>
                  <a:cubicBezTo>
                    <a:pt x="1534" y="1195"/>
                    <a:pt x="1575" y="1203"/>
                    <a:pt x="1611" y="1230"/>
                  </a:cubicBezTo>
                  <a:cubicBezTo>
                    <a:pt x="1621" y="1237"/>
                    <a:pt x="1658" y="1263"/>
                    <a:pt x="1632" y="1272"/>
                  </a:cubicBezTo>
                  <a:cubicBezTo>
                    <a:pt x="1618" y="1277"/>
                    <a:pt x="1604" y="1279"/>
                    <a:pt x="1593" y="1279"/>
                  </a:cubicBezTo>
                  <a:cubicBezTo>
                    <a:pt x="1567" y="1281"/>
                    <a:pt x="1544" y="1281"/>
                    <a:pt x="1521" y="1284"/>
                  </a:cubicBezTo>
                  <a:cubicBezTo>
                    <a:pt x="1475" y="1286"/>
                    <a:pt x="1426" y="1288"/>
                    <a:pt x="1380" y="1291"/>
                  </a:cubicBezTo>
                  <a:cubicBezTo>
                    <a:pt x="1211" y="1300"/>
                    <a:pt x="1049" y="1374"/>
                    <a:pt x="917" y="1478"/>
                  </a:cubicBezTo>
                  <a:cubicBezTo>
                    <a:pt x="868" y="1518"/>
                    <a:pt x="819" y="1559"/>
                    <a:pt x="764" y="1589"/>
                  </a:cubicBezTo>
                  <a:cubicBezTo>
                    <a:pt x="715" y="1617"/>
                    <a:pt x="664" y="1643"/>
                    <a:pt x="620" y="1677"/>
                  </a:cubicBezTo>
                  <a:cubicBezTo>
                    <a:pt x="532" y="1747"/>
                    <a:pt x="488" y="1833"/>
                    <a:pt x="516" y="1944"/>
                  </a:cubicBezTo>
                  <a:cubicBezTo>
                    <a:pt x="537" y="2029"/>
                    <a:pt x="590" y="2092"/>
                    <a:pt x="653" y="2150"/>
                  </a:cubicBezTo>
                  <a:cubicBezTo>
                    <a:pt x="711" y="2208"/>
                    <a:pt x="759" y="2275"/>
                    <a:pt x="799" y="2344"/>
                  </a:cubicBezTo>
                  <a:cubicBezTo>
                    <a:pt x="831" y="2398"/>
                    <a:pt x="859" y="2455"/>
                    <a:pt x="884" y="2511"/>
                  </a:cubicBezTo>
                  <a:cubicBezTo>
                    <a:pt x="896" y="2536"/>
                    <a:pt x="905" y="2564"/>
                    <a:pt x="921" y="2587"/>
                  </a:cubicBezTo>
                  <a:cubicBezTo>
                    <a:pt x="951" y="2636"/>
                    <a:pt x="995" y="2678"/>
                    <a:pt x="1037" y="2715"/>
                  </a:cubicBezTo>
                  <a:cubicBezTo>
                    <a:pt x="1076" y="2749"/>
                    <a:pt x="1123" y="2793"/>
                    <a:pt x="1174" y="2805"/>
                  </a:cubicBezTo>
                  <a:cubicBezTo>
                    <a:pt x="1178" y="2806"/>
                    <a:pt x="1183" y="2807"/>
                    <a:pt x="1187" y="2807"/>
                  </a:cubicBezTo>
                  <a:cubicBezTo>
                    <a:pt x="1242" y="2807"/>
                    <a:pt x="1253" y="2714"/>
                    <a:pt x="1266" y="2671"/>
                  </a:cubicBezTo>
                  <a:cubicBezTo>
                    <a:pt x="1292" y="2590"/>
                    <a:pt x="1320" y="2511"/>
                    <a:pt x="1350" y="2435"/>
                  </a:cubicBezTo>
                  <a:cubicBezTo>
                    <a:pt x="1396" y="2312"/>
                    <a:pt x="1447" y="2191"/>
                    <a:pt x="1500" y="2073"/>
                  </a:cubicBezTo>
                  <a:cubicBezTo>
                    <a:pt x="1533" y="2004"/>
                    <a:pt x="1560" y="1932"/>
                    <a:pt x="1600" y="1867"/>
                  </a:cubicBezTo>
                  <a:cubicBezTo>
                    <a:pt x="1658" y="1770"/>
                    <a:pt x="1725" y="1661"/>
                    <a:pt x="1813" y="1587"/>
                  </a:cubicBezTo>
                  <a:cubicBezTo>
                    <a:pt x="1847" y="1559"/>
                    <a:pt x="1884" y="1548"/>
                    <a:pt x="1922" y="1548"/>
                  </a:cubicBezTo>
                  <a:cubicBezTo>
                    <a:pt x="1972" y="1548"/>
                    <a:pt x="2023" y="1567"/>
                    <a:pt x="2070" y="1592"/>
                  </a:cubicBezTo>
                  <a:cubicBezTo>
                    <a:pt x="2142" y="1629"/>
                    <a:pt x="2167" y="1719"/>
                    <a:pt x="2107" y="1779"/>
                  </a:cubicBezTo>
                  <a:cubicBezTo>
                    <a:pt x="2072" y="1814"/>
                    <a:pt x="2014" y="1821"/>
                    <a:pt x="1970" y="1837"/>
                  </a:cubicBezTo>
                  <a:cubicBezTo>
                    <a:pt x="1947" y="1846"/>
                    <a:pt x="1926" y="1858"/>
                    <a:pt x="1903" y="1867"/>
                  </a:cubicBezTo>
                  <a:cubicBezTo>
                    <a:pt x="1808" y="1918"/>
                    <a:pt x="1729" y="2004"/>
                    <a:pt x="1655" y="2080"/>
                  </a:cubicBezTo>
                  <a:cubicBezTo>
                    <a:pt x="1572" y="2166"/>
                    <a:pt x="1493" y="2247"/>
                    <a:pt x="1435" y="2354"/>
                  </a:cubicBezTo>
                  <a:cubicBezTo>
                    <a:pt x="1329" y="2550"/>
                    <a:pt x="1236" y="2840"/>
                    <a:pt x="1354" y="3051"/>
                  </a:cubicBezTo>
                  <a:cubicBezTo>
                    <a:pt x="1410" y="3155"/>
                    <a:pt x="1519" y="3215"/>
                    <a:pt x="1623" y="3264"/>
                  </a:cubicBezTo>
                  <a:cubicBezTo>
                    <a:pt x="1713" y="3305"/>
                    <a:pt x="1799" y="3349"/>
                    <a:pt x="1873" y="3419"/>
                  </a:cubicBezTo>
                  <a:cubicBezTo>
                    <a:pt x="1991" y="3530"/>
                    <a:pt x="2121" y="3620"/>
                    <a:pt x="2262" y="3701"/>
                  </a:cubicBezTo>
                  <a:cubicBezTo>
                    <a:pt x="2318" y="3734"/>
                    <a:pt x="2371" y="3768"/>
                    <a:pt x="2431" y="3796"/>
                  </a:cubicBezTo>
                  <a:cubicBezTo>
                    <a:pt x="2469" y="3813"/>
                    <a:pt x="2514" y="3832"/>
                    <a:pt x="2559" y="3832"/>
                  </a:cubicBezTo>
                  <a:cubicBezTo>
                    <a:pt x="2569" y="3832"/>
                    <a:pt x="2579" y="3831"/>
                    <a:pt x="2588" y="3829"/>
                  </a:cubicBezTo>
                  <a:cubicBezTo>
                    <a:pt x="2695" y="3803"/>
                    <a:pt x="2644" y="3678"/>
                    <a:pt x="2614" y="3616"/>
                  </a:cubicBezTo>
                  <a:cubicBezTo>
                    <a:pt x="2586" y="3555"/>
                    <a:pt x="2588" y="3481"/>
                    <a:pt x="2572" y="3416"/>
                  </a:cubicBezTo>
                  <a:cubicBezTo>
                    <a:pt x="2556" y="3356"/>
                    <a:pt x="2547" y="3296"/>
                    <a:pt x="2535" y="3236"/>
                  </a:cubicBezTo>
                  <a:cubicBezTo>
                    <a:pt x="2496" y="3007"/>
                    <a:pt x="2507" y="2756"/>
                    <a:pt x="2568" y="2532"/>
                  </a:cubicBezTo>
                  <a:cubicBezTo>
                    <a:pt x="2586" y="2462"/>
                    <a:pt x="2607" y="2395"/>
                    <a:pt x="2632" y="2330"/>
                  </a:cubicBezTo>
                  <a:cubicBezTo>
                    <a:pt x="2660" y="2261"/>
                    <a:pt x="2683" y="2187"/>
                    <a:pt x="2732" y="2129"/>
                  </a:cubicBezTo>
                  <a:cubicBezTo>
                    <a:pt x="2764" y="2092"/>
                    <a:pt x="2839" y="2021"/>
                    <a:pt x="2902" y="2021"/>
                  </a:cubicBezTo>
                  <a:cubicBezTo>
                    <a:pt x="2921" y="2021"/>
                    <a:pt x="2939" y="2028"/>
                    <a:pt x="2954" y="2043"/>
                  </a:cubicBezTo>
                  <a:cubicBezTo>
                    <a:pt x="2994" y="2080"/>
                    <a:pt x="2977" y="2147"/>
                    <a:pt x="2964" y="2191"/>
                  </a:cubicBezTo>
                  <a:cubicBezTo>
                    <a:pt x="2945" y="2249"/>
                    <a:pt x="2917" y="2303"/>
                    <a:pt x="2890" y="2356"/>
                  </a:cubicBezTo>
                  <a:cubicBezTo>
                    <a:pt x="2804" y="2523"/>
                    <a:pt x="2702" y="2715"/>
                    <a:pt x="2702" y="2909"/>
                  </a:cubicBezTo>
                  <a:cubicBezTo>
                    <a:pt x="2704" y="3118"/>
                    <a:pt x="2723" y="3326"/>
                    <a:pt x="2744" y="3534"/>
                  </a:cubicBezTo>
                  <a:cubicBezTo>
                    <a:pt x="2760" y="3697"/>
                    <a:pt x="2788" y="3907"/>
                    <a:pt x="2938" y="4005"/>
                  </a:cubicBezTo>
                  <a:cubicBezTo>
                    <a:pt x="3040" y="4072"/>
                    <a:pt x="3177" y="4090"/>
                    <a:pt x="3297" y="4090"/>
                  </a:cubicBezTo>
                  <a:cubicBezTo>
                    <a:pt x="3353" y="4090"/>
                    <a:pt x="3415" y="4090"/>
                    <a:pt x="3466" y="4123"/>
                  </a:cubicBezTo>
                  <a:cubicBezTo>
                    <a:pt x="3494" y="4139"/>
                    <a:pt x="3522" y="4157"/>
                    <a:pt x="3547" y="4178"/>
                  </a:cubicBezTo>
                  <a:cubicBezTo>
                    <a:pt x="3619" y="4234"/>
                    <a:pt x="3688" y="4287"/>
                    <a:pt x="3783" y="4296"/>
                  </a:cubicBezTo>
                  <a:cubicBezTo>
                    <a:pt x="3797" y="4297"/>
                    <a:pt x="3812" y="4298"/>
                    <a:pt x="3828" y="4298"/>
                  </a:cubicBezTo>
                  <a:cubicBezTo>
                    <a:pt x="3859" y="4298"/>
                    <a:pt x="3891" y="4295"/>
                    <a:pt x="3918" y="4282"/>
                  </a:cubicBezTo>
                  <a:cubicBezTo>
                    <a:pt x="3971" y="4255"/>
                    <a:pt x="3927" y="4213"/>
                    <a:pt x="3894" y="4187"/>
                  </a:cubicBezTo>
                  <a:cubicBezTo>
                    <a:pt x="3806" y="4120"/>
                    <a:pt x="3760" y="4014"/>
                    <a:pt x="3723" y="3912"/>
                  </a:cubicBezTo>
                  <a:cubicBezTo>
                    <a:pt x="3684" y="3794"/>
                    <a:pt x="3665" y="3671"/>
                    <a:pt x="3654" y="3548"/>
                  </a:cubicBezTo>
                  <a:cubicBezTo>
                    <a:pt x="3644" y="3419"/>
                    <a:pt x="3647" y="3287"/>
                    <a:pt x="3644" y="3155"/>
                  </a:cubicBezTo>
                  <a:cubicBezTo>
                    <a:pt x="3642" y="3081"/>
                    <a:pt x="3658" y="3009"/>
                    <a:pt x="3661" y="2935"/>
                  </a:cubicBezTo>
                  <a:cubicBezTo>
                    <a:pt x="3661" y="2888"/>
                    <a:pt x="3654" y="2828"/>
                    <a:pt x="3684" y="2787"/>
                  </a:cubicBezTo>
                  <a:cubicBezTo>
                    <a:pt x="3714" y="2747"/>
                    <a:pt x="3753" y="2719"/>
                    <a:pt x="3802" y="2719"/>
                  </a:cubicBezTo>
                  <a:cubicBezTo>
                    <a:pt x="3803" y="2719"/>
                    <a:pt x="3804" y="2719"/>
                    <a:pt x="3805" y="2719"/>
                  </a:cubicBezTo>
                  <a:cubicBezTo>
                    <a:pt x="3887" y="2719"/>
                    <a:pt x="3962" y="2799"/>
                    <a:pt x="4017" y="2851"/>
                  </a:cubicBezTo>
                  <a:cubicBezTo>
                    <a:pt x="4077" y="2909"/>
                    <a:pt x="4073" y="3009"/>
                    <a:pt x="4098" y="3083"/>
                  </a:cubicBezTo>
                  <a:cubicBezTo>
                    <a:pt x="4117" y="3143"/>
                    <a:pt x="4135" y="3199"/>
                    <a:pt x="4135" y="3261"/>
                  </a:cubicBezTo>
                  <a:cubicBezTo>
                    <a:pt x="4135" y="3321"/>
                    <a:pt x="4121" y="3379"/>
                    <a:pt x="4110" y="3440"/>
                  </a:cubicBezTo>
                  <a:cubicBezTo>
                    <a:pt x="4091" y="3537"/>
                    <a:pt x="4094" y="3632"/>
                    <a:pt x="4084" y="3729"/>
                  </a:cubicBezTo>
                  <a:cubicBezTo>
                    <a:pt x="4075" y="3845"/>
                    <a:pt x="4050" y="3981"/>
                    <a:pt x="4101" y="4090"/>
                  </a:cubicBezTo>
                  <a:cubicBezTo>
                    <a:pt x="4149" y="4199"/>
                    <a:pt x="4281" y="4234"/>
                    <a:pt x="4388" y="4243"/>
                  </a:cubicBezTo>
                  <a:cubicBezTo>
                    <a:pt x="4513" y="4257"/>
                    <a:pt x="4633" y="4273"/>
                    <a:pt x="4754" y="4306"/>
                  </a:cubicBezTo>
                  <a:cubicBezTo>
                    <a:pt x="4858" y="4333"/>
                    <a:pt x="4969" y="4368"/>
                    <a:pt x="5045" y="4447"/>
                  </a:cubicBezTo>
                  <a:cubicBezTo>
                    <a:pt x="5119" y="4521"/>
                    <a:pt x="5170" y="4604"/>
                    <a:pt x="5175" y="4711"/>
                  </a:cubicBezTo>
                  <a:cubicBezTo>
                    <a:pt x="5177" y="4720"/>
                    <a:pt x="5170" y="4764"/>
                    <a:pt x="5177" y="4773"/>
                  </a:cubicBezTo>
                  <a:cubicBezTo>
                    <a:pt x="5181" y="4777"/>
                    <a:pt x="5189" y="4778"/>
                    <a:pt x="5198" y="4778"/>
                  </a:cubicBezTo>
                  <a:cubicBezTo>
                    <a:pt x="5207" y="4778"/>
                    <a:pt x="5217" y="4777"/>
                    <a:pt x="5221" y="4776"/>
                  </a:cubicBezTo>
                  <a:cubicBezTo>
                    <a:pt x="5268" y="4757"/>
                    <a:pt x="5293" y="4688"/>
                    <a:pt x="5312" y="4646"/>
                  </a:cubicBezTo>
                  <a:cubicBezTo>
                    <a:pt x="5356" y="4553"/>
                    <a:pt x="5379" y="4451"/>
                    <a:pt x="5432" y="4361"/>
                  </a:cubicBezTo>
                  <a:cubicBezTo>
                    <a:pt x="5455" y="4322"/>
                    <a:pt x="5478" y="4282"/>
                    <a:pt x="5501" y="4243"/>
                  </a:cubicBezTo>
                  <a:cubicBezTo>
                    <a:pt x="5552" y="4155"/>
                    <a:pt x="5624" y="4079"/>
                    <a:pt x="5698" y="4011"/>
                  </a:cubicBezTo>
                  <a:cubicBezTo>
                    <a:pt x="5784" y="3935"/>
                    <a:pt x="5897" y="3891"/>
                    <a:pt x="5978" y="3810"/>
                  </a:cubicBezTo>
                  <a:cubicBezTo>
                    <a:pt x="6041" y="3743"/>
                    <a:pt x="6018" y="3659"/>
                    <a:pt x="5992" y="3581"/>
                  </a:cubicBezTo>
                  <a:cubicBezTo>
                    <a:pt x="5982" y="3548"/>
                    <a:pt x="5969" y="3516"/>
                    <a:pt x="5954" y="3486"/>
                  </a:cubicBezTo>
                  <a:lnTo>
                    <a:pt x="5954" y="3486"/>
                  </a:lnTo>
                  <a:cubicBezTo>
                    <a:pt x="5978" y="3518"/>
                    <a:pt x="6003" y="3542"/>
                    <a:pt x="6026" y="3542"/>
                  </a:cubicBezTo>
                  <a:cubicBezTo>
                    <a:pt x="6034" y="3542"/>
                    <a:pt x="6041" y="3540"/>
                    <a:pt x="6048" y="3534"/>
                  </a:cubicBezTo>
                  <a:cubicBezTo>
                    <a:pt x="6078" y="3502"/>
                    <a:pt x="6069" y="3444"/>
                    <a:pt x="6069" y="3402"/>
                  </a:cubicBezTo>
                  <a:cubicBezTo>
                    <a:pt x="6069" y="3342"/>
                    <a:pt x="6066" y="3282"/>
                    <a:pt x="6064" y="3224"/>
                  </a:cubicBezTo>
                  <a:cubicBezTo>
                    <a:pt x="6062" y="3157"/>
                    <a:pt x="6060" y="3090"/>
                    <a:pt x="6066" y="3023"/>
                  </a:cubicBezTo>
                  <a:cubicBezTo>
                    <a:pt x="6078" y="2923"/>
                    <a:pt x="6090" y="2821"/>
                    <a:pt x="6094" y="2722"/>
                  </a:cubicBezTo>
                  <a:cubicBezTo>
                    <a:pt x="6097" y="2659"/>
                    <a:pt x="6104" y="2587"/>
                    <a:pt x="6087" y="2525"/>
                  </a:cubicBezTo>
                  <a:cubicBezTo>
                    <a:pt x="6055" y="2411"/>
                    <a:pt x="5955" y="2349"/>
                    <a:pt x="5849" y="2310"/>
                  </a:cubicBezTo>
                  <a:cubicBezTo>
                    <a:pt x="5819" y="2300"/>
                    <a:pt x="5782" y="2293"/>
                    <a:pt x="5761" y="2268"/>
                  </a:cubicBezTo>
                  <a:cubicBezTo>
                    <a:pt x="5728" y="2231"/>
                    <a:pt x="5742" y="2161"/>
                    <a:pt x="5738" y="2115"/>
                  </a:cubicBezTo>
                  <a:lnTo>
                    <a:pt x="5738" y="2115"/>
                  </a:lnTo>
                  <a:cubicBezTo>
                    <a:pt x="5738" y="2117"/>
                    <a:pt x="5738" y="2117"/>
                    <a:pt x="5738" y="2120"/>
                  </a:cubicBezTo>
                  <a:cubicBezTo>
                    <a:pt x="5738" y="2004"/>
                    <a:pt x="5661" y="1907"/>
                    <a:pt x="5592" y="1819"/>
                  </a:cubicBezTo>
                  <a:cubicBezTo>
                    <a:pt x="5520" y="1726"/>
                    <a:pt x="5469" y="1619"/>
                    <a:pt x="5393" y="1531"/>
                  </a:cubicBezTo>
                  <a:cubicBezTo>
                    <a:pt x="5323" y="1448"/>
                    <a:pt x="5240" y="1388"/>
                    <a:pt x="5138" y="1349"/>
                  </a:cubicBezTo>
                  <a:cubicBezTo>
                    <a:pt x="5099" y="1332"/>
                    <a:pt x="5059" y="1318"/>
                    <a:pt x="5020" y="1302"/>
                  </a:cubicBezTo>
                  <a:lnTo>
                    <a:pt x="5020" y="1302"/>
                  </a:lnTo>
                  <a:cubicBezTo>
                    <a:pt x="5022" y="1303"/>
                    <a:pt x="5023" y="1303"/>
                    <a:pt x="5023" y="1303"/>
                  </a:cubicBezTo>
                  <a:cubicBezTo>
                    <a:pt x="5023" y="1303"/>
                    <a:pt x="5019" y="1302"/>
                    <a:pt x="5018" y="1300"/>
                  </a:cubicBezTo>
                  <a:cubicBezTo>
                    <a:pt x="4997" y="1291"/>
                    <a:pt x="4980" y="1210"/>
                    <a:pt x="4967" y="1186"/>
                  </a:cubicBezTo>
                  <a:cubicBezTo>
                    <a:pt x="4957" y="1170"/>
                    <a:pt x="4948" y="1154"/>
                    <a:pt x="4939" y="1140"/>
                  </a:cubicBezTo>
                  <a:cubicBezTo>
                    <a:pt x="4913" y="1101"/>
                    <a:pt x="4888" y="1066"/>
                    <a:pt x="4860" y="1029"/>
                  </a:cubicBezTo>
                  <a:cubicBezTo>
                    <a:pt x="4760" y="904"/>
                    <a:pt x="4635" y="809"/>
                    <a:pt x="4515" y="709"/>
                  </a:cubicBezTo>
                  <a:cubicBezTo>
                    <a:pt x="4390" y="608"/>
                    <a:pt x="4249" y="529"/>
                    <a:pt x="4121" y="427"/>
                  </a:cubicBezTo>
                  <a:cubicBezTo>
                    <a:pt x="4043" y="364"/>
                    <a:pt x="3962" y="304"/>
                    <a:pt x="3871" y="256"/>
                  </a:cubicBezTo>
                  <a:cubicBezTo>
                    <a:pt x="3830" y="235"/>
                    <a:pt x="3788" y="212"/>
                    <a:pt x="3746" y="191"/>
                  </a:cubicBezTo>
                  <a:cubicBezTo>
                    <a:pt x="3654" y="142"/>
                    <a:pt x="3563" y="89"/>
                    <a:pt x="3468" y="45"/>
                  </a:cubicBezTo>
                  <a:cubicBezTo>
                    <a:pt x="3415" y="18"/>
                    <a:pt x="3357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121"/>
            <p:cNvSpPr/>
            <p:nvPr/>
          </p:nvSpPr>
          <p:spPr>
            <a:xfrm>
              <a:off x="3001291" y="2548705"/>
              <a:ext cx="14675" cy="7975"/>
            </a:xfrm>
            <a:custGeom>
              <a:avLst/>
              <a:gdLst/>
              <a:ahLst/>
              <a:cxnLst/>
              <a:rect l="l" t="t" r="r" b="b"/>
              <a:pathLst>
                <a:path w="587" h="319" extrusionOk="0">
                  <a:moveTo>
                    <a:pt x="167" y="17"/>
                  </a:moveTo>
                  <a:cubicBezTo>
                    <a:pt x="183" y="17"/>
                    <a:pt x="196" y="18"/>
                    <a:pt x="202" y="18"/>
                  </a:cubicBezTo>
                  <a:cubicBezTo>
                    <a:pt x="191" y="18"/>
                    <a:pt x="200" y="19"/>
                    <a:pt x="204" y="19"/>
                  </a:cubicBezTo>
                  <a:cubicBezTo>
                    <a:pt x="205" y="19"/>
                    <a:pt x="206" y="18"/>
                    <a:pt x="202" y="18"/>
                  </a:cubicBezTo>
                  <a:lnTo>
                    <a:pt x="202" y="18"/>
                  </a:lnTo>
                  <a:cubicBezTo>
                    <a:pt x="292" y="32"/>
                    <a:pt x="357" y="103"/>
                    <a:pt x="427" y="159"/>
                  </a:cubicBezTo>
                  <a:cubicBezTo>
                    <a:pt x="469" y="207"/>
                    <a:pt x="509" y="253"/>
                    <a:pt x="552" y="298"/>
                  </a:cubicBezTo>
                  <a:lnTo>
                    <a:pt x="552" y="298"/>
                  </a:lnTo>
                  <a:cubicBezTo>
                    <a:pt x="531" y="295"/>
                    <a:pt x="511" y="291"/>
                    <a:pt x="491" y="284"/>
                  </a:cubicBezTo>
                  <a:cubicBezTo>
                    <a:pt x="436" y="265"/>
                    <a:pt x="387" y="219"/>
                    <a:pt x="332" y="196"/>
                  </a:cubicBezTo>
                  <a:cubicBezTo>
                    <a:pt x="274" y="173"/>
                    <a:pt x="211" y="159"/>
                    <a:pt x="153" y="133"/>
                  </a:cubicBezTo>
                  <a:cubicBezTo>
                    <a:pt x="126" y="122"/>
                    <a:pt x="98" y="108"/>
                    <a:pt x="75" y="87"/>
                  </a:cubicBezTo>
                  <a:cubicBezTo>
                    <a:pt x="68" y="83"/>
                    <a:pt x="52" y="57"/>
                    <a:pt x="51" y="57"/>
                  </a:cubicBezTo>
                  <a:lnTo>
                    <a:pt x="51" y="57"/>
                  </a:lnTo>
                  <a:cubicBezTo>
                    <a:pt x="51" y="57"/>
                    <a:pt x="51" y="57"/>
                    <a:pt x="51" y="57"/>
                  </a:cubicBezTo>
                  <a:cubicBezTo>
                    <a:pt x="50" y="55"/>
                    <a:pt x="49" y="52"/>
                    <a:pt x="49" y="50"/>
                  </a:cubicBezTo>
                  <a:lnTo>
                    <a:pt x="49" y="50"/>
                  </a:lnTo>
                  <a:cubicBezTo>
                    <a:pt x="52" y="21"/>
                    <a:pt x="121" y="17"/>
                    <a:pt x="167" y="17"/>
                  </a:cubicBezTo>
                  <a:close/>
                  <a:moveTo>
                    <a:pt x="575" y="300"/>
                  </a:moveTo>
                  <a:cubicBezTo>
                    <a:pt x="576" y="300"/>
                    <a:pt x="576" y="300"/>
                    <a:pt x="577" y="300"/>
                  </a:cubicBezTo>
                  <a:cubicBezTo>
                    <a:pt x="576" y="300"/>
                    <a:pt x="576" y="300"/>
                    <a:pt x="575" y="300"/>
                  </a:cubicBezTo>
                  <a:lnTo>
                    <a:pt x="575" y="300"/>
                  </a:lnTo>
                  <a:cubicBezTo>
                    <a:pt x="575" y="300"/>
                    <a:pt x="575" y="300"/>
                    <a:pt x="575" y="300"/>
                  </a:cubicBezTo>
                  <a:close/>
                  <a:moveTo>
                    <a:pt x="97" y="0"/>
                  </a:moveTo>
                  <a:cubicBezTo>
                    <a:pt x="48" y="0"/>
                    <a:pt x="5" y="12"/>
                    <a:pt x="3" y="57"/>
                  </a:cubicBezTo>
                  <a:cubicBezTo>
                    <a:pt x="1" y="147"/>
                    <a:pt x="126" y="194"/>
                    <a:pt x="195" y="212"/>
                  </a:cubicBezTo>
                  <a:cubicBezTo>
                    <a:pt x="255" y="228"/>
                    <a:pt x="318" y="240"/>
                    <a:pt x="376" y="261"/>
                  </a:cubicBezTo>
                  <a:cubicBezTo>
                    <a:pt x="408" y="272"/>
                    <a:pt x="440" y="291"/>
                    <a:pt x="473" y="300"/>
                  </a:cubicBezTo>
                  <a:cubicBezTo>
                    <a:pt x="503" y="307"/>
                    <a:pt x="535" y="314"/>
                    <a:pt x="566" y="319"/>
                  </a:cubicBezTo>
                  <a:cubicBezTo>
                    <a:pt x="567" y="319"/>
                    <a:pt x="568" y="319"/>
                    <a:pt x="569" y="319"/>
                  </a:cubicBezTo>
                  <a:cubicBezTo>
                    <a:pt x="570" y="319"/>
                    <a:pt x="571" y="319"/>
                    <a:pt x="571" y="319"/>
                  </a:cubicBezTo>
                  <a:lnTo>
                    <a:pt x="571" y="319"/>
                  </a:lnTo>
                  <a:cubicBezTo>
                    <a:pt x="572" y="319"/>
                    <a:pt x="572" y="319"/>
                    <a:pt x="572" y="319"/>
                  </a:cubicBezTo>
                  <a:cubicBezTo>
                    <a:pt x="572" y="319"/>
                    <a:pt x="572" y="319"/>
                    <a:pt x="572" y="319"/>
                  </a:cubicBezTo>
                  <a:cubicBezTo>
                    <a:pt x="572" y="319"/>
                    <a:pt x="572" y="319"/>
                    <a:pt x="572" y="319"/>
                  </a:cubicBezTo>
                  <a:lnTo>
                    <a:pt x="572" y="319"/>
                  </a:lnTo>
                  <a:cubicBezTo>
                    <a:pt x="572" y="319"/>
                    <a:pt x="572" y="319"/>
                    <a:pt x="571" y="319"/>
                  </a:cubicBezTo>
                  <a:lnTo>
                    <a:pt x="571" y="319"/>
                  </a:lnTo>
                  <a:cubicBezTo>
                    <a:pt x="570" y="319"/>
                    <a:pt x="569" y="317"/>
                    <a:pt x="569" y="315"/>
                  </a:cubicBezTo>
                  <a:lnTo>
                    <a:pt x="569" y="315"/>
                  </a:lnTo>
                  <a:cubicBezTo>
                    <a:pt x="570" y="316"/>
                    <a:pt x="571" y="317"/>
                    <a:pt x="572" y="319"/>
                  </a:cubicBezTo>
                  <a:lnTo>
                    <a:pt x="572" y="319"/>
                  </a:lnTo>
                  <a:cubicBezTo>
                    <a:pt x="586" y="317"/>
                    <a:pt x="577" y="302"/>
                    <a:pt x="579" y="300"/>
                  </a:cubicBezTo>
                  <a:lnTo>
                    <a:pt x="579" y="300"/>
                  </a:lnTo>
                  <a:cubicBezTo>
                    <a:pt x="582" y="303"/>
                    <a:pt x="582" y="305"/>
                    <a:pt x="584" y="307"/>
                  </a:cubicBezTo>
                  <a:cubicBezTo>
                    <a:pt x="570" y="272"/>
                    <a:pt x="542" y="247"/>
                    <a:pt x="524" y="217"/>
                  </a:cubicBezTo>
                  <a:cubicBezTo>
                    <a:pt x="508" y="187"/>
                    <a:pt x="491" y="157"/>
                    <a:pt x="471" y="131"/>
                  </a:cubicBezTo>
                  <a:cubicBezTo>
                    <a:pt x="417" y="69"/>
                    <a:pt x="302" y="22"/>
                    <a:pt x="223" y="13"/>
                  </a:cubicBezTo>
                  <a:cubicBezTo>
                    <a:pt x="196" y="11"/>
                    <a:pt x="144" y="0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121"/>
            <p:cNvSpPr/>
            <p:nvPr/>
          </p:nvSpPr>
          <p:spPr>
            <a:xfrm>
              <a:off x="2983741" y="2519405"/>
              <a:ext cx="48900" cy="15000"/>
            </a:xfrm>
            <a:custGeom>
              <a:avLst/>
              <a:gdLst/>
              <a:ahLst/>
              <a:cxnLst/>
              <a:rect l="l" t="t" r="r" b="b"/>
              <a:pathLst>
                <a:path w="1956" h="600" extrusionOk="0">
                  <a:moveTo>
                    <a:pt x="510" y="11"/>
                  </a:moveTo>
                  <a:cubicBezTo>
                    <a:pt x="516" y="11"/>
                    <a:pt x="521" y="11"/>
                    <a:pt x="527" y="11"/>
                  </a:cubicBezTo>
                  <a:cubicBezTo>
                    <a:pt x="624" y="13"/>
                    <a:pt x="721" y="16"/>
                    <a:pt x="818" y="20"/>
                  </a:cubicBezTo>
                  <a:cubicBezTo>
                    <a:pt x="971" y="27"/>
                    <a:pt x="1122" y="50"/>
                    <a:pt x="1272" y="85"/>
                  </a:cubicBezTo>
                  <a:cubicBezTo>
                    <a:pt x="1346" y="104"/>
                    <a:pt x="1423" y="125"/>
                    <a:pt x="1494" y="155"/>
                  </a:cubicBezTo>
                  <a:cubicBezTo>
                    <a:pt x="1562" y="182"/>
                    <a:pt x="1615" y="224"/>
                    <a:pt x="1670" y="270"/>
                  </a:cubicBezTo>
                  <a:cubicBezTo>
                    <a:pt x="1701" y="294"/>
                    <a:pt x="1728" y="319"/>
                    <a:pt x="1756" y="347"/>
                  </a:cubicBezTo>
                  <a:cubicBezTo>
                    <a:pt x="1777" y="372"/>
                    <a:pt x="1795" y="402"/>
                    <a:pt x="1819" y="426"/>
                  </a:cubicBezTo>
                  <a:cubicBezTo>
                    <a:pt x="1851" y="460"/>
                    <a:pt x="1926" y="519"/>
                    <a:pt x="1928" y="571"/>
                  </a:cubicBezTo>
                  <a:lnTo>
                    <a:pt x="1928" y="571"/>
                  </a:lnTo>
                  <a:cubicBezTo>
                    <a:pt x="1898" y="556"/>
                    <a:pt x="1869" y="544"/>
                    <a:pt x="1837" y="530"/>
                  </a:cubicBezTo>
                  <a:cubicBezTo>
                    <a:pt x="1742" y="486"/>
                    <a:pt x="1652" y="437"/>
                    <a:pt x="1548" y="412"/>
                  </a:cubicBezTo>
                  <a:cubicBezTo>
                    <a:pt x="1481" y="393"/>
                    <a:pt x="1411" y="379"/>
                    <a:pt x="1342" y="365"/>
                  </a:cubicBezTo>
                  <a:cubicBezTo>
                    <a:pt x="1196" y="335"/>
                    <a:pt x="1043" y="317"/>
                    <a:pt x="895" y="310"/>
                  </a:cubicBezTo>
                  <a:cubicBezTo>
                    <a:pt x="765" y="303"/>
                    <a:pt x="635" y="303"/>
                    <a:pt x="508" y="296"/>
                  </a:cubicBezTo>
                  <a:cubicBezTo>
                    <a:pt x="383" y="289"/>
                    <a:pt x="253" y="282"/>
                    <a:pt x="133" y="245"/>
                  </a:cubicBezTo>
                  <a:cubicBezTo>
                    <a:pt x="98" y="236"/>
                    <a:pt x="29" y="215"/>
                    <a:pt x="45" y="166"/>
                  </a:cubicBezTo>
                  <a:cubicBezTo>
                    <a:pt x="61" y="120"/>
                    <a:pt x="121" y="94"/>
                    <a:pt x="163" y="78"/>
                  </a:cubicBezTo>
                  <a:cubicBezTo>
                    <a:pt x="271" y="34"/>
                    <a:pt x="394" y="11"/>
                    <a:pt x="510" y="11"/>
                  </a:cubicBezTo>
                  <a:close/>
                  <a:moveTo>
                    <a:pt x="902" y="1"/>
                  </a:moveTo>
                  <a:cubicBezTo>
                    <a:pt x="803" y="1"/>
                    <a:pt x="704" y="5"/>
                    <a:pt x="605" y="5"/>
                  </a:cubicBezTo>
                  <a:cubicBezTo>
                    <a:pt x="579" y="5"/>
                    <a:pt x="553" y="5"/>
                    <a:pt x="527" y="4"/>
                  </a:cubicBezTo>
                  <a:cubicBezTo>
                    <a:pt x="520" y="4"/>
                    <a:pt x="513" y="4"/>
                    <a:pt x="506" y="4"/>
                  </a:cubicBezTo>
                  <a:cubicBezTo>
                    <a:pt x="434" y="4"/>
                    <a:pt x="360" y="15"/>
                    <a:pt x="290" y="27"/>
                  </a:cubicBezTo>
                  <a:cubicBezTo>
                    <a:pt x="221" y="39"/>
                    <a:pt x="149" y="53"/>
                    <a:pt x="87" y="85"/>
                  </a:cubicBezTo>
                  <a:cubicBezTo>
                    <a:pt x="45" y="108"/>
                    <a:pt x="1" y="143"/>
                    <a:pt x="6" y="196"/>
                  </a:cubicBezTo>
                  <a:cubicBezTo>
                    <a:pt x="12" y="250"/>
                    <a:pt x="80" y="277"/>
                    <a:pt x="124" y="294"/>
                  </a:cubicBezTo>
                  <a:cubicBezTo>
                    <a:pt x="239" y="333"/>
                    <a:pt x="367" y="345"/>
                    <a:pt x="487" y="354"/>
                  </a:cubicBezTo>
                  <a:cubicBezTo>
                    <a:pt x="645" y="368"/>
                    <a:pt x="802" y="363"/>
                    <a:pt x="960" y="372"/>
                  </a:cubicBezTo>
                  <a:cubicBezTo>
                    <a:pt x="1110" y="382"/>
                    <a:pt x="1261" y="400"/>
                    <a:pt x="1409" y="426"/>
                  </a:cubicBezTo>
                  <a:cubicBezTo>
                    <a:pt x="1464" y="435"/>
                    <a:pt x="1518" y="449"/>
                    <a:pt x="1571" y="458"/>
                  </a:cubicBezTo>
                  <a:cubicBezTo>
                    <a:pt x="1687" y="481"/>
                    <a:pt x="1789" y="548"/>
                    <a:pt x="1902" y="581"/>
                  </a:cubicBezTo>
                  <a:cubicBezTo>
                    <a:pt x="1907" y="581"/>
                    <a:pt x="1932" y="592"/>
                    <a:pt x="1944" y="599"/>
                  </a:cubicBezTo>
                  <a:cubicBezTo>
                    <a:pt x="1955" y="544"/>
                    <a:pt x="1909" y="495"/>
                    <a:pt x="1874" y="456"/>
                  </a:cubicBezTo>
                  <a:cubicBezTo>
                    <a:pt x="1833" y="407"/>
                    <a:pt x="1800" y="351"/>
                    <a:pt x="1758" y="305"/>
                  </a:cubicBezTo>
                  <a:cubicBezTo>
                    <a:pt x="1661" y="196"/>
                    <a:pt x="1555" y="118"/>
                    <a:pt x="1416" y="71"/>
                  </a:cubicBezTo>
                  <a:cubicBezTo>
                    <a:pt x="1274" y="27"/>
                    <a:pt x="1126" y="6"/>
                    <a:pt x="980" y="2"/>
                  </a:cubicBezTo>
                  <a:cubicBezTo>
                    <a:pt x="954" y="1"/>
                    <a:pt x="928" y="1"/>
                    <a:pt x="9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121"/>
            <p:cNvSpPr/>
            <p:nvPr/>
          </p:nvSpPr>
          <p:spPr>
            <a:xfrm>
              <a:off x="2973766" y="2501605"/>
              <a:ext cx="42625" cy="13575"/>
            </a:xfrm>
            <a:custGeom>
              <a:avLst/>
              <a:gdLst/>
              <a:ahLst/>
              <a:cxnLst/>
              <a:rect l="l" t="t" r="r" b="b"/>
              <a:pathLst>
                <a:path w="1705" h="543" extrusionOk="0">
                  <a:moveTo>
                    <a:pt x="164" y="281"/>
                  </a:moveTo>
                  <a:lnTo>
                    <a:pt x="164" y="281"/>
                  </a:lnTo>
                  <a:cubicBezTo>
                    <a:pt x="162" y="282"/>
                    <a:pt x="161" y="283"/>
                    <a:pt x="159" y="284"/>
                  </a:cubicBezTo>
                  <a:lnTo>
                    <a:pt x="159" y="284"/>
                  </a:lnTo>
                  <a:cubicBezTo>
                    <a:pt x="161" y="283"/>
                    <a:pt x="162" y="282"/>
                    <a:pt x="164" y="281"/>
                  </a:cubicBezTo>
                  <a:close/>
                  <a:moveTo>
                    <a:pt x="871" y="51"/>
                  </a:moveTo>
                  <a:cubicBezTo>
                    <a:pt x="884" y="51"/>
                    <a:pt x="898" y="51"/>
                    <a:pt x="912" y="52"/>
                  </a:cubicBezTo>
                  <a:cubicBezTo>
                    <a:pt x="1039" y="56"/>
                    <a:pt x="1152" y="72"/>
                    <a:pt x="1261" y="140"/>
                  </a:cubicBezTo>
                  <a:cubicBezTo>
                    <a:pt x="1345" y="190"/>
                    <a:pt x="1421" y="248"/>
                    <a:pt x="1504" y="297"/>
                  </a:cubicBezTo>
                  <a:cubicBezTo>
                    <a:pt x="1564" y="334"/>
                    <a:pt x="1613" y="375"/>
                    <a:pt x="1664" y="421"/>
                  </a:cubicBezTo>
                  <a:lnTo>
                    <a:pt x="1664" y="421"/>
                  </a:lnTo>
                  <a:cubicBezTo>
                    <a:pt x="1641" y="423"/>
                    <a:pt x="1612" y="431"/>
                    <a:pt x="1599" y="431"/>
                  </a:cubicBezTo>
                  <a:cubicBezTo>
                    <a:pt x="1572" y="434"/>
                    <a:pt x="1546" y="434"/>
                    <a:pt x="1518" y="436"/>
                  </a:cubicBezTo>
                  <a:cubicBezTo>
                    <a:pt x="1512" y="436"/>
                    <a:pt x="1506" y="436"/>
                    <a:pt x="1499" y="436"/>
                  </a:cubicBezTo>
                  <a:cubicBezTo>
                    <a:pt x="1441" y="436"/>
                    <a:pt x="1383" y="429"/>
                    <a:pt x="1325" y="429"/>
                  </a:cubicBezTo>
                  <a:cubicBezTo>
                    <a:pt x="1308" y="429"/>
                    <a:pt x="1292" y="430"/>
                    <a:pt x="1275" y="431"/>
                  </a:cubicBezTo>
                  <a:cubicBezTo>
                    <a:pt x="1132" y="441"/>
                    <a:pt x="988" y="443"/>
                    <a:pt x="844" y="459"/>
                  </a:cubicBezTo>
                  <a:cubicBezTo>
                    <a:pt x="713" y="472"/>
                    <a:pt x="582" y="481"/>
                    <a:pt x="451" y="481"/>
                  </a:cubicBezTo>
                  <a:cubicBezTo>
                    <a:pt x="423" y="481"/>
                    <a:pt x="395" y="481"/>
                    <a:pt x="367" y="480"/>
                  </a:cubicBezTo>
                  <a:cubicBezTo>
                    <a:pt x="356" y="480"/>
                    <a:pt x="344" y="479"/>
                    <a:pt x="333" y="479"/>
                  </a:cubicBezTo>
                  <a:cubicBezTo>
                    <a:pt x="296" y="479"/>
                    <a:pt x="259" y="481"/>
                    <a:pt x="222" y="481"/>
                  </a:cubicBezTo>
                  <a:cubicBezTo>
                    <a:pt x="196" y="481"/>
                    <a:pt x="169" y="480"/>
                    <a:pt x="143" y="478"/>
                  </a:cubicBezTo>
                  <a:cubicBezTo>
                    <a:pt x="99" y="475"/>
                    <a:pt x="29" y="459"/>
                    <a:pt x="57" y="399"/>
                  </a:cubicBezTo>
                  <a:cubicBezTo>
                    <a:pt x="80" y="353"/>
                    <a:pt x="124" y="316"/>
                    <a:pt x="166" y="285"/>
                  </a:cubicBezTo>
                  <a:lnTo>
                    <a:pt x="166" y="285"/>
                  </a:lnTo>
                  <a:cubicBezTo>
                    <a:pt x="159" y="291"/>
                    <a:pt x="157" y="293"/>
                    <a:pt x="157" y="293"/>
                  </a:cubicBezTo>
                  <a:cubicBezTo>
                    <a:pt x="158" y="293"/>
                    <a:pt x="176" y="281"/>
                    <a:pt x="175" y="281"/>
                  </a:cubicBezTo>
                  <a:lnTo>
                    <a:pt x="175" y="281"/>
                  </a:lnTo>
                  <a:cubicBezTo>
                    <a:pt x="174" y="281"/>
                    <a:pt x="172" y="282"/>
                    <a:pt x="166" y="285"/>
                  </a:cubicBezTo>
                  <a:cubicBezTo>
                    <a:pt x="377" y="151"/>
                    <a:pt x="617" y="51"/>
                    <a:pt x="871" y="51"/>
                  </a:cubicBezTo>
                  <a:close/>
                  <a:moveTo>
                    <a:pt x="899" y="1"/>
                  </a:moveTo>
                  <a:cubicBezTo>
                    <a:pt x="630" y="1"/>
                    <a:pt x="380" y="140"/>
                    <a:pt x="164" y="281"/>
                  </a:cubicBezTo>
                  <a:cubicBezTo>
                    <a:pt x="170" y="276"/>
                    <a:pt x="172" y="275"/>
                    <a:pt x="172" y="275"/>
                  </a:cubicBezTo>
                  <a:lnTo>
                    <a:pt x="172" y="275"/>
                  </a:lnTo>
                  <a:cubicBezTo>
                    <a:pt x="172" y="275"/>
                    <a:pt x="154" y="287"/>
                    <a:pt x="154" y="287"/>
                  </a:cubicBezTo>
                  <a:cubicBezTo>
                    <a:pt x="154" y="287"/>
                    <a:pt x="156" y="286"/>
                    <a:pt x="159" y="284"/>
                  </a:cubicBezTo>
                  <a:lnTo>
                    <a:pt x="159" y="284"/>
                  </a:lnTo>
                  <a:cubicBezTo>
                    <a:pt x="112" y="314"/>
                    <a:pt x="1" y="399"/>
                    <a:pt x="41" y="461"/>
                  </a:cubicBezTo>
                  <a:cubicBezTo>
                    <a:pt x="85" y="524"/>
                    <a:pt x="203" y="517"/>
                    <a:pt x="268" y="524"/>
                  </a:cubicBezTo>
                  <a:cubicBezTo>
                    <a:pt x="365" y="535"/>
                    <a:pt x="461" y="542"/>
                    <a:pt x="557" y="542"/>
                  </a:cubicBezTo>
                  <a:cubicBezTo>
                    <a:pt x="627" y="542"/>
                    <a:pt x="697" y="538"/>
                    <a:pt x="766" y="529"/>
                  </a:cubicBezTo>
                  <a:cubicBezTo>
                    <a:pt x="893" y="510"/>
                    <a:pt x="1020" y="501"/>
                    <a:pt x="1148" y="487"/>
                  </a:cubicBezTo>
                  <a:cubicBezTo>
                    <a:pt x="1196" y="482"/>
                    <a:pt x="1245" y="471"/>
                    <a:pt x="1294" y="464"/>
                  </a:cubicBezTo>
                  <a:cubicBezTo>
                    <a:pt x="1309" y="462"/>
                    <a:pt x="1325" y="462"/>
                    <a:pt x="1341" y="462"/>
                  </a:cubicBezTo>
                  <a:cubicBezTo>
                    <a:pt x="1358" y="462"/>
                    <a:pt x="1376" y="462"/>
                    <a:pt x="1394" y="462"/>
                  </a:cubicBezTo>
                  <a:cubicBezTo>
                    <a:pt x="1403" y="462"/>
                    <a:pt x="1413" y="462"/>
                    <a:pt x="1423" y="461"/>
                  </a:cubicBezTo>
                  <a:cubicBezTo>
                    <a:pt x="1508" y="459"/>
                    <a:pt x="1601" y="457"/>
                    <a:pt x="1684" y="439"/>
                  </a:cubicBezTo>
                  <a:lnTo>
                    <a:pt x="1684" y="439"/>
                  </a:lnTo>
                  <a:cubicBezTo>
                    <a:pt x="1685" y="440"/>
                    <a:pt x="1687" y="440"/>
                    <a:pt x="1688" y="440"/>
                  </a:cubicBezTo>
                  <a:cubicBezTo>
                    <a:pt x="1697" y="440"/>
                    <a:pt x="1704" y="426"/>
                    <a:pt x="1692" y="421"/>
                  </a:cubicBezTo>
                  <a:lnTo>
                    <a:pt x="1692" y="421"/>
                  </a:lnTo>
                  <a:cubicBezTo>
                    <a:pt x="1688" y="416"/>
                    <a:pt x="1668" y="396"/>
                    <a:pt x="1667" y="392"/>
                  </a:cubicBezTo>
                  <a:cubicBezTo>
                    <a:pt x="1650" y="376"/>
                    <a:pt x="1632" y="362"/>
                    <a:pt x="1616" y="348"/>
                  </a:cubicBezTo>
                  <a:cubicBezTo>
                    <a:pt x="1579" y="320"/>
                    <a:pt x="1541" y="292"/>
                    <a:pt x="1504" y="267"/>
                  </a:cubicBezTo>
                  <a:cubicBezTo>
                    <a:pt x="1428" y="216"/>
                    <a:pt x="1359" y="156"/>
                    <a:pt x="1284" y="103"/>
                  </a:cubicBezTo>
                  <a:cubicBezTo>
                    <a:pt x="1169" y="21"/>
                    <a:pt x="1048" y="3"/>
                    <a:pt x="912" y="1"/>
                  </a:cubicBezTo>
                  <a:cubicBezTo>
                    <a:pt x="907" y="1"/>
                    <a:pt x="903" y="1"/>
                    <a:pt x="8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121"/>
            <p:cNvSpPr/>
            <p:nvPr/>
          </p:nvSpPr>
          <p:spPr>
            <a:xfrm>
              <a:off x="2946816" y="2514055"/>
              <a:ext cx="78050" cy="84950"/>
            </a:xfrm>
            <a:custGeom>
              <a:avLst/>
              <a:gdLst/>
              <a:ahLst/>
              <a:cxnLst/>
              <a:rect l="l" t="t" r="r" b="b"/>
              <a:pathLst>
                <a:path w="3122" h="3398" extrusionOk="0">
                  <a:moveTo>
                    <a:pt x="201" y="17"/>
                  </a:moveTo>
                  <a:cubicBezTo>
                    <a:pt x="288" y="79"/>
                    <a:pt x="374" y="146"/>
                    <a:pt x="461" y="207"/>
                  </a:cubicBezTo>
                  <a:cubicBezTo>
                    <a:pt x="549" y="267"/>
                    <a:pt x="642" y="311"/>
                    <a:pt x="739" y="359"/>
                  </a:cubicBezTo>
                  <a:cubicBezTo>
                    <a:pt x="936" y="457"/>
                    <a:pt x="1080" y="630"/>
                    <a:pt x="1249" y="767"/>
                  </a:cubicBezTo>
                  <a:cubicBezTo>
                    <a:pt x="1425" y="906"/>
                    <a:pt x="1610" y="1031"/>
                    <a:pt x="1777" y="1179"/>
                  </a:cubicBezTo>
                  <a:cubicBezTo>
                    <a:pt x="1855" y="1249"/>
                    <a:pt x="1929" y="1323"/>
                    <a:pt x="1994" y="1406"/>
                  </a:cubicBezTo>
                  <a:cubicBezTo>
                    <a:pt x="2029" y="1450"/>
                    <a:pt x="2061" y="1499"/>
                    <a:pt x="2096" y="1545"/>
                  </a:cubicBezTo>
                  <a:cubicBezTo>
                    <a:pt x="2240" y="1733"/>
                    <a:pt x="2404" y="1904"/>
                    <a:pt x="2538" y="2101"/>
                  </a:cubicBezTo>
                  <a:cubicBezTo>
                    <a:pt x="2588" y="2173"/>
                    <a:pt x="2635" y="2244"/>
                    <a:pt x="2682" y="2319"/>
                  </a:cubicBezTo>
                  <a:lnTo>
                    <a:pt x="2682" y="2319"/>
                  </a:lnTo>
                  <a:cubicBezTo>
                    <a:pt x="2568" y="2150"/>
                    <a:pt x="2439" y="1992"/>
                    <a:pt x="2312" y="1834"/>
                  </a:cubicBezTo>
                  <a:cubicBezTo>
                    <a:pt x="2249" y="1758"/>
                    <a:pt x="2189" y="1684"/>
                    <a:pt x="2126" y="1607"/>
                  </a:cubicBezTo>
                  <a:cubicBezTo>
                    <a:pt x="2057" y="1522"/>
                    <a:pt x="1999" y="1429"/>
                    <a:pt x="1925" y="1348"/>
                  </a:cubicBezTo>
                  <a:cubicBezTo>
                    <a:pt x="1862" y="1279"/>
                    <a:pt x="1786" y="1221"/>
                    <a:pt x="1712" y="1165"/>
                  </a:cubicBezTo>
                  <a:cubicBezTo>
                    <a:pt x="1557" y="1049"/>
                    <a:pt x="1404" y="934"/>
                    <a:pt x="1251" y="818"/>
                  </a:cubicBezTo>
                  <a:cubicBezTo>
                    <a:pt x="1161" y="748"/>
                    <a:pt x="1068" y="679"/>
                    <a:pt x="980" y="607"/>
                  </a:cubicBezTo>
                  <a:cubicBezTo>
                    <a:pt x="883" y="531"/>
                    <a:pt x="783" y="457"/>
                    <a:pt x="672" y="399"/>
                  </a:cubicBezTo>
                  <a:cubicBezTo>
                    <a:pt x="559" y="343"/>
                    <a:pt x="445" y="290"/>
                    <a:pt x="334" y="225"/>
                  </a:cubicBezTo>
                  <a:cubicBezTo>
                    <a:pt x="255" y="180"/>
                    <a:pt x="176" y="133"/>
                    <a:pt x="99" y="86"/>
                  </a:cubicBezTo>
                  <a:lnTo>
                    <a:pt x="99" y="86"/>
                  </a:lnTo>
                  <a:cubicBezTo>
                    <a:pt x="117" y="94"/>
                    <a:pt x="135" y="103"/>
                    <a:pt x="153" y="109"/>
                  </a:cubicBezTo>
                  <a:cubicBezTo>
                    <a:pt x="164" y="114"/>
                    <a:pt x="181" y="119"/>
                    <a:pt x="196" y="119"/>
                  </a:cubicBezTo>
                  <a:cubicBezTo>
                    <a:pt x="212" y="119"/>
                    <a:pt x="225" y="113"/>
                    <a:pt x="225" y="91"/>
                  </a:cubicBezTo>
                  <a:cubicBezTo>
                    <a:pt x="225" y="65"/>
                    <a:pt x="213" y="40"/>
                    <a:pt x="201" y="17"/>
                  </a:cubicBezTo>
                  <a:close/>
                  <a:moveTo>
                    <a:pt x="2722" y="2379"/>
                  </a:moveTo>
                  <a:cubicBezTo>
                    <a:pt x="2738" y="2403"/>
                    <a:pt x="2754" y="2428"/>
                    <a:pt x="2770" y="2453"/>
                  </a:cubicBezTo>
                  <a:cubicBezTo>
                    <a:pt x="2780" y="2468"/>
                    <a:pt x="2789" y="2483"/>
                    <a:pt x="2797" y="2498"/>
                  </a:cubicBezTo>
                  <a:lnTo>
                    <a:pt x="2797" y="2498"/>
                  </a:lnTo>
                  <a:cubicBezTo>
                    <a:pt x="2783" y="2475"/>
                    <a:pt x="2768" y="2453"/>
                    <a:pt x="2754" y="2429"/>
                  </a:cubicBezTo>
                  <a:cubicBezTo>
                    <a:pt x="2743" y="2413"/>
                    <a:pt x="2733" y="2396"/>
                    <a:pt x="2722" y="2379"/>
                  </a:cubicBezTo>
                  <a:close/>
                  <a:moveTo>
                    <a:pt x="188" y="0"/>
                  </a:moveTo>
                  <a:lnTo>
                    <a:pt x="188" y="0"/>
                  </a:lnTo>
                  <a:cubicBezTo>
                    <a:pt x="190" y="4"/>
                    <a:pt x="191" y="7"/>
                    <a:pt x="193" y="11"/>
                  </a:cubicBezTo>
                  <a:lnTo>
                    <a:pt x="193" y="11"/>
                  </a:lnTo>
                  <a:cubicBezTo>
                    <a:pt x="193" y="11"/>
                    <a:pt x="193" y="12"/>
                    <a:pt x="193" y="12"/>
                  </a:cubicBezTo>
                  <a:cubicBezTo>
                    <a:pt x="193" y="12"/>
                    <a:pt x="194" y="13"/>
                    <a:pt x="194" y="13"/>
                  </a:cubicBezTo>
                  <a:lnTo>
                    <a:pt x="194" y="13"/>
                  </a:lnTo>
                  <a:cubicBezTo>
                    <a:pt x="212" y="51"/>
                    <a:pt x="237" y="114"/>
                    <a:pt x="192" y="114"/>
                  </a:cubicBezTo>
                  <a:cubicBezTo>
                    <a:pt x="185" y="114"/>
                    <a:pt x="177" y="112"/>
                    <a:pt x="167" y="109"/>
                  </a:cubicBezTo>
                  <a:cubicBezTo>
                    <a:pt x="107" y="93"/>
                    <a:pt x="54" y="56"/>
                    <a:pt x="1" y="24"/>
                  </a:cubicBezTo>
                  <a:lnTo>
                    <a:pt x="1" y="24"/>
                  </a:lnTo>
                  <a:cubicBezTo>
                    <a:pt x="1" y="24"/>
                    <a:pt x="1" y="24"/>
                    <a:pt x="1" y="24"/>
                  </a:cubicBezTo>
                  <a:lnTo>
                    <a:pt x="1" y="24"/>
                  </a:lnTo>
                  <a:cubicBezTo>
                    <a:pt x="9" y="39"/>
                    <a:pt x="41" y="55"/>
                    <a:pt x="61" y="65"/>
                  </a:cubicBezTo>
                  <a:lnTo>
                    <a:pt x="61" y="65"/>
                  </a:lnTo>
                  <a:cubicBezTo>
                    <a:pt x="61" y="65"/>
                    <a:pt x="61" y="65"/>
                    <a:pt x="61" y="65"/>
                  </a:cubicBezTo>
                  <a:cubicBezTo>
                    <a:pt x="63" y="66"/>
                    <a:pt x="65" y="67"/>
                    <a:pt x="67" y="68"/>
                  </a:cubicBezTo>
                  <a:lnTo>
                    <a:pt x="67" y="68"/>
                  </a:lnTo>
                  <a:cubicBezTo>
                    <a:pt x="96" y="89"/>
                    <a:pt x="126" y="107"/>
                    <a:pt x="158" y="128"/>
                  </a:cubicBezTo>
                  <a:cubicBezTo>
                    <a:pt x="214" y="163"/>
                    <a:pt x="271" y="200"/>
                    <a:pt x="329" y="234"/>
                  </a:cubicBezTo>
                  <a:cubicBezTo>
                    <a:pt x="441" y="299"/>
                    <a:pt x="552" y="355"/>
                    <a:pt x="665" y="413"/>
                  </a:cubicBezTo>
                  <a:cubicBezTo>
                    <a:pt x="774" y="468"/>
                    <a:pt x="871" y="545"/>
                    <a:pt x="966" y="623"/>
                  </a:cubicBezTo>
                  <a:cubicBezTo>
                    <a:pt x="1094" y="728"/>
                    <a:pt x="1226" y="825"/>
                    <a:pt x="1355" y="927"/>
                  </a:cubicBezTo>
                  <a:cubicBezTo>
                    <a:pt x="1425" y="978"/>
                    <a:pt x="1492" y="1029"/>
                    <a:pt x="1559" y="1082"/>
                  </a:cubicBezTo>
                  <a:cubicBezTo>
                    <a:pt x="1677" y="1172"/>
                    <a:pt x="1807" y="1255"/>
                    <a:pt x="1906" y="1364"/>
                  </a:cubicBezTo>
                  <a:cubicBezTo>
                    <a:pt x="1980" y="1445"/>
                    <a:pt x="2038" y="1538"/>
                    <a:pt x="2110" y="1621"/>
                  </a:cubicBezTo>
                  <a:cubicBezTo>
                    <a:pt x="2142" y="1661"/>
                    <a:pt x="2173" y="1698"/>
                    <a:pt x="2205" y="1737"/>
                  </a:cubicBezTo>
                  <a:cubicBezTo>
                    <a:pt x="2312" y="1864"/>
                    <a:pt x="2420" y="1992"/>
                    <a:pt x="2522" y="2122"/>
                  </a:cubicBezTo>
                  <a:cubicBezTo>
                    <a:pt x="2599" y="2219"/>
                    <a:pt x="2670" y="2318"/>
                    <a:pt x="2740" y="2423"/>
                  </a:cubicBezTo>
                  <a:cubicBezTo>
                    <a:pt x="2807" y="2529"/>
                    <a:pt x="2860" y="2633"/>
                    <a:pt x="2897" y="2754"/>
                  </a:cubicBezTo>
                  <a:cubicBezTo>
                    <a:pt x="2937" y="2872"/>
                    <a:pt x="2992" y="2981"/>
                    <a:pt x="3039" y="3096"/>
                  </a:cubicBezTo>
                  <a:cubicBezTo>
                    <a:pt x="3062" y="3152"/>
                    <a:pt x="3083" y="3214"/>
                    <a:pt x="3080" y="3277"/>
                  </a:cubicBezTo>
                  <a:cubicBezTo>
                    <a:pt x="3080" y="3302"/>
                    <a:pt x="3078" y="3328"/>
                    <a:pt x="3069" y="3353"/>
                  </a:cubicBezTo>
                  <a:cubicBezTo>
                    <a:pt x="3068" y="3356"/>
                    <a:pt x="3066" y="3359"/>
                    <a:pt x="3065" y="3363"/>
                  </a:cubicBezTo>
                  <a:lnTo>
                    <a:pt x="3065" y="3363"/>
                  </a:lnTo>
                  <a:cubicBezTo>
                    <a:pt x="3060" y="3370"/>
                    <a:pt x="3056" y="3377"/>
                    <a:pt x="3055" y="3383"/>
                  </a:cubicBezTo>
                  <a:lnTo>
                    <a:pt x="3055" y="3383"/>
                  </a:lnTo>
                  <a:cubicBezTo>
                    <a:pt x="3054" y="3389"/>
                    <a:pt x="3056" y="3395"/>
                    <a:pt x="3066" y="3397"/>
                  </a:cubicBezTo>
                  <a:cubicBezTo>
                    <a:pt x="3122" y="3305"/>
                    <a:pt x="3099" y="3191"/>
                    <a:pt x="3062" y="3096"/>
                  </a:cubicBezTo>
                  <a:cubicBezTo>
                    <a:pt x="3025" y="2997"/>
                    <a:pt x="2976" y="2904"/>
                    <a:pt x="2944" y="2802"/>
                  </a:cubicBezTo>
                  <a:cubicBezTo>
                    <a:pt x="2909" y="2696"/>
                    <a:pt x="2881" y="2589"/>
                    <a:pt x="2826" y="2492"/>
                  </a:cubicBezTo>
                  <a:cubicBezTo>
                    <a:pt x="2798" y="2446"/>
                    <a:pt x="2770" y="2404"/>
                    <a:pt x="2740" y="2358"/>
                  </a:cubicBezTo>
                  <a:cubicBezTo>
                    <a:pt x="2619" y="2166"/>
                    <a:pt x="2494" y="1976"/>
                    <a:pt x="2349" y="1800"/>
                  </a:cubicBezTo>
                  <a:cubicBezTo>
                    <a:pt x="2268" y="1705"/>
                    <a:pt x="2184" y="1612"/>
                    <a:pt x="2110" y="1515"/>
                  </a:cubicBezTo>
                  <a:cubicBezTo>
                    <a:pt x="2061" y="1455"/>
                    <a:pt x="2022" y="1390"/>
                    <a:pt x="1971" y="1330"/>
                  </a:cubicBezTo>
                  <a:cubicBezTo>
                    <a:pt x="1807" y="1140"/>
                    <a:pt x="1598" y="994"/>
                    <a:pt x="1397" y="848"/>
                  </a:cubicBezTo>
                  <a:cubicBezTo>
                    <a:pt x="1295" y="772"/>
                    <a:pt x="1195" y="695"/>
                    <a:pt x="1103" y="609"/>
                  </a:cubicBezTo>
                  <a:cubicBezTo>
                    <a:pt x="1010" y="528"/>
                    <a:pt x="918" y="443"/>
                    <a:pt x="809" y="380"/>
                  </a:cubicBezTo>
                  <a:cubicBezTo>
                    <a:pt x="755" y="345"/>
                    <a:pt x="695" y="325"/>
                    <a:pt x="637" y="297"/>
                  </a:cubicBezTo>
                  <a:cubicBezTo>
                    <a:pt x="584" y="271"/>
                    <a:pt x="533" y="239"/>
                    <a:pt x="482" y="207"/>
                  </a:cubicBezTo>
                  <a:cubicBezTo>
                    <a:pt x="383" y="139"/>
                    <a:pt x="285" y="68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121"/>
            <p:cNvSpPr/>
            <p:nvPr/>
          </p:nvSpPr>
          <p:spPr>
            <a:xfrm>
              <a:off x="3004291" y="2560305"/>
              <a:ext cx="5125" cy="26025"/>
            </a:xfrm>
            <a:custGeom>
              <a:avLst/>
              <a:gdLst/>
              <a:ahLst/>
              <a:cxnLst/>
              <a:rect l="l" t="t" r="r" b="b"/>
              <a:pathLst>
                <a:path w="205" h="1041" extrusionOk="0">
                  <a:moveTo>
                    <a:pt x="13" y="1"/>
                  </a:moveTo>
                  <a:cubicBezTo>
                    <a:pt x="1" y="24"/>
                    <a:pt x="10" y="72"/>
                    <a:pt x="10" y="100"/>
                  </a:cubicBezTo>
                  <a:cubicBezTo>
                    <a:pt x="10" y="149"/>
                    <a:pt x="10" y="200"/>
                    <a:pt x="17" y="248"/>
                  </a:cubicBezTo>
                  <a:cubicBezTo>
                    <a:pt x="29" y="332"/>
                    <a:pt x="63" y="413"/>
                    <a:pt x="80" y="496"/>
                  </a:cubicBezTo>
                  <a:cubicBezTo>
                    <a:pt x="114" y="679"/>
                    <a:pt x="149" y="862"/>
                    <a:pt x="200" y="1040"/>
                  </a:cubicBezTo>
                  <a:lnTo>
                    <a:pt x="205" y="1040"/>
                  </a:lnTo>
                  <a:cubicBezTo>
                    <a:pt x="191" y="857"/>
                    <a:pt x="147" y="681"/>
                    <a:pt x="96" y="508"/>
                  </a:cubicBezTo>
                  <a:cubicBezTo>
                    <a:pt x="70" y="424"/>
                    <a:pt x="50" y="336"/>
                    <a:pt x="43" y="251"/>
                  </a:cubicBezTo>
                  <a:cubicBezTo>
                    <a:pt x="40" y="228"/>
                    <a:pt x="29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121"/>
            <p:cNvSpPr/>
            <p:nvPr/>
          </p:nvSpPr>
          <p:spPr>
            <a:xfrm>
              <a:off x="2972166" y="2535755"/>
              <a:ext cx="7025" cy="46525"/>
            </a:xfrm>
            <a:custGeom>
              <a:avLst/>
              <a:gdLst/>
              <a:ahLst/>
              <a:cxnLst/>
              <a:rect l="l" t="t" r="r" b="b"/>
              <a:pathLst>
                <a:path w="281" h="1861" extrusionOk="0">
                  <a:moveTo>
                    <a:pt x="279" y="0"/>
                  </a:moveTo>
                  <a:cubicBezTo>
                    <a:pt x="264" y="0"/>
                    <a:pt x="195" y="138"/>
                    <a:pt x="188" y="156"/>
                  </a:cubicBezTo>
                  <a:cubicBezTo>
                    <a:pt x="151" y="228"/>
                    <a:pt x="119" y="306"/>
                    <a:pt x="91" y="383"/>
                  </a:cubicBezTo>
                  <a:cubicBezTo>
                    <a:pt x="29" y="554"/>
                    <a:pt x="15" y="737"/>
                    <a:pt x="12" y="920"/>
                  </a:cubicBezTo>
                  <a:cubicBezTo>
                    <a:pt x="10" y="1101"/>
                    <a:pt x="1" y="1288"/>
                    <a:pt x="49" y="1464"/>
                  </a:cubicBezTo>
                  <a:cubicBezTo>
                    <a:pt x="86" y="1605"/>
                    <a:pt x="121" y="1788"/>
                    <a:pt x="262" y="1860"/>
                  </a:cubicBezTo>
                  <a:cubicBezTo>
                    <a:pt x="262" y="1860"/>
                    <a:pt x="262" y="1858"/>
                    <a:pt x="262" y="1858"/>
                  </a:cubicBezTo>
                  <a:cubicBezTo>
                    <a:pt x="133" y="1772"/>
                    <a:pt x="110" y="1585"/>
                    <a:pt x="77" y="1443"/>
                  </a:cubicBezTo>
                  <a:cubicBezTo>
                    <a:pt x="38" y="1277"/>
                    <a:pt x="38" y="1105"/>
                    <a:pt x="26" y="934"/>
                  </a:cubicBezTo>
                  <a:cubicBezTo>
                    <a:pt x="17" y="753"/>
                    <a:pt x="42" y="589"/>
                    <a:pt x="103" y="418"/>
                  </a:cubicBezTo>
                  <a:cubicBezTo>
                    <a:pt x="133" y="337"/>
                    <a:pt x="168" y="256"/>
                    <a:pt x="200" y="174"/>
                  </a:cubicBezTo>
                  <a:cubicBezTo>
                    <a:pt x="209" y="154"/>
                    <a:pt x="258" y="1"/>
                    <a:pt x="281" y="1"/>
                  </a:cubicBezTo>
                  <a:cubicBezTo>
                    <a:pt x="281" y="0"/>
                    <a:pt x="280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121"/>
            <p:cNvSpPr/>
            <p:nvPr/>
          </p:nvSpPr>
          <p:spPr>
            <a:xfrm>
              <a:off x="2939591" y="2523455"/>
              <a:ext cx="22250" cy="40825"/>
            </a:xfrm>
            <a:custGeom>
              <a:avLst/>
              <a:gdLst/>
              <a:ahLst/>
              <a:cxnLst/>
              <a:rect l="l" t="t" r="r" b="b"/>
              <a:pathLst>
                <a:path w="890" h="1633" extrusionOk="0">
                  <a:moveTo>
                    <a:pt x="884" y="1"/>
                  </a:moveTo>
                  <a:cubicBezTo>
                    <a:pt x="873" y="1"/>
                    <a:pt x="851" y="11"/>
                    <a:pt x="843" y="13"/>
                  </a:cubicBezTo>
                  <a:cubicBezTo>
                    <a:pt x="801" y="30"/>
                    <a:pt x="762" y="44"/>
                    <a:pt x="723" y="60"/>
                  </a:cubicBezTo>
                  <a:cubicBezTo>
                    <a:pt x="644" y="90"/>
                    <a:pt x="565" y="127"/>
                    <a:pt x="486" y="162"/>
                  </a:cubicBezTo>
                  <a:cubicBezTo>
                    <a:pt x="398" y="203"/>
                    <a:pt x="329" y="252"/>
                    <a:pt x="271" y="331"/>
                  </a:cubicBezTo>
                  <a:cubicBezTo>
                    <a:pt x="218" y="402"/>
                    <a:pt x="176" y="481"/>
                    <a:pt x="139" y="562"/>
                  </a:cubicBezTo>
                  <a:cubicBezTo>
                    <a:pt x="58" y="743"/>
                    <a:pt x="21" y="933"/>
                    <a:pt x="16" y="1127"/>
                  </a:cubicBezTo>
                  <a:cubicBezTo>
                    <a:pt x="14" y="1225"/>
                    <a:pt x="2" y="1319"/>
                    <a:pt x="5" y="1417"/>
                  </a:cubicBezTo>
                  <a:cubicBezTo>
                    <a:pt x="7" y="1486"/>
                    <a:pt x="19" y="1560"/>
                    <a:pt x="0" y="1630"/>
                  </a:cubicBezTo>
                  <a:cubicBezTo>
                    <a:pt x="2" y="1630"/>
                    <a:pt x="2" y="1632"/>
                    <a:pt x="2" y="1632"/>
                  </a:cubicBezTo>
                  <a:cubicBezTo>
                    <a:pt x="28" y="1560"/>
                    <a:pt x="23" y="1486"/>
                    <a:pt x="26" y="1412"/>
                  </a:cubicBezTo>
                  <a:cubicBezTo>
                    <a:pt x="30" y="1322"/>
                    <a:pt x="44" y="1234"/>
                    <a:pt x="46" y="1143"/>
                  </a:cubicBezTo>
                  <a:cubicBezTo>
                    <a:pt x="56" y="954"/>
                    <a:pt x="77" y="771"/>
                    <a:pt x="141" y="592"/>
                  </a:cubicBezTo>
                  <a:cubicBezTo>
                    <a:pt x="204" y="421"/>
                    <a:pt x="301" y="273"/>
                    <a:pt x="473" y="199"/>
                  </a:cubicBezTo>
                  <a:cubicBezTo>
                    <a:pt x="611" y="136"/>
                    <a:pt x="750" y="69"/>
                    <a:pt x="889" y="2"/>
                  </a:cubicBezTo>
                  <a:cubicBezTo>
                    <a:pt x="888" y="1"/>
                    <a:pt x="886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121"/>
            <p:cNvSpPr/>
            <p:nvPr/>
          </p:nvSpPr>
          <p:spPr>
            <a:xfrm>
              <a:off x="2912791" y="2515080"/>
              <a:ext cx="35725" cy="21975"/>
            </a:xfrm>
            <a:custGeom>
              <a:avLst/>
              <a:gdLst/>
              <a:ahLst/>
              <a:cxnLst/>
              <a:rect l="l" t="t" r="r" b="b"/>
              <a:pathLst>
                <a:path w="1429" h="879" extrusionOk="0">
                  <a:moveTo>
                    <a:pt x="972" y="0"/>
                  </a:moveTo>
                  <a:cubicBezTo>
                    <a:pt x="814" y="0"/>
                    <a:pt x="659" y="35"/>
                    <a:pt x="523" y="122"/>
                  </a:cubicBezTo>
                  <a:cubicBezTo>
                    <a:pt x="382" y="219"/>
                    <a:pt x="269" y="358"/>
                    <a:pt x="176" y="499"/>
                  </a:cubicBezTo>
                  <a:cubicBezTo>
                    <a:pt x="102" y="617"/>
                    <a:pt x="58" y="751"/>
                    <a:pt x="0" y="876"/>
                  </a:cubicBezTo>
                  <a:cubicBezTo>
                    <a:pt x="0" y="876"/>
                    <a:pt x="2" y="876"/>
                    <a:pt x="2" y="879"/>
                  </a:cubicBezTo>
                  <a:cubicBezTo>
                    <a:pt x="9" y="879"/>
                    <a:pt x="32" y="825"/>
                    <a:pt x="35" y="821"/>
                  </a:cubicBezTo>
                  <a:cubicBezTo>
                    <a:pt x="51" y="791"/>
                    <a:pt x="67" y="758"/>
                    <a:pt x="83" y="728"/>
                  </a:cubicBezTo>
                  <a:cubicBezTo>
                    <a:pt x="120" y="656"/>
                    <a:pt x="155" y="582"/>
                    <a:pt x="201" y="515"/>
                  </a:cubicBezTo>
                  <a:cubicBezTo>
                    <a:pt x="294" y="381"/>
                    <a:pt x="396" y="249"/>
                    <a:pt x="523" y="145"/>
                  </a:cubicBezTo>
                  <a:cubicBezTo>
                    <a:pt x="586" y="94"/>
                    <a:pt x="662" y="57"/>
                    <a:pt x="743" y="36"/>
                  </a:cubicBezTo>
                  <a:cubicBezTo>
                    <a:pt x="791" y="26"/>
                    <a:pt x="837" y="22"/>
                    <a:pt x="884" y="22"/>
                  </a:cubicBezTo>
                  <a:cubicBezTo>
                    <a:pt x="923" y="22"/>
                    <a:pt x="961" y="25"/>
                    <a:pt x="1000" y="27"/>
                  </a:cubicBezTo>
                  <a:cubicBezTo>
                    <a:pt x="1058" y="30"/>
                    <a:pt x="1116" y="32"/>
                    <a:pt x="1173" y="32"/>
                  </a:cubicBezTo>
                  <a:cubicBezTo>
                    <a:pt x="1194" y="32"/>
                    <a:pt x="1215" y="32"/>
                    <a:pt x="1237" y="31"/>
                  </a:cubicBezTo>
                  <a:cubicBezTo>
                    <a:pt x="1239" y="31"/>
                    <a:pt x="1241" y="31"/>
                    <a:pt x="1243" y="31"/>
                  </a:cubicBezTo>
                  <a:cubicBezTo>
                    <a:pt x="1283" y="31"/>
                    <a:pt x="1331" y="45"/>
                    <a:pt x="1373" y="45"/>
                  </a:cubicBezTo>
                  <a:cubicBezTo>
                    <a:pt x="1393" y="45"/>
                    <a:pt x="1412" y="42"/>
                    <a:pt x="1429" y="34"/>
                  </a:cubicBezTo>
                  <a:cubicBezTo>
                    <a:pt x="1425" y="32"/>
                    <a:pt x="1418" y="31"/>
                    <a:pt x="1409" y="31"/>
                  </a:cubicBezTo>
                  <a:cubicBezTo>
                    <a:pt x="1399" y="31"/>
                    <a:pt x="1388" y="32"/>
                    <a:pt x="1379" y="32"/>
                  </a:cubicBezTo>
                  <a:cubicBezTo>
                    <a:pt x="1374" y="32"/>
                    <a:pt x="1369" y="32"/>
                    <a:pt x="1366" y="31"/>
                  </a:cubicBezTo>
                  <a:cubicBezTo>
                    <a:pt x="1327" y="24"/>
                    <a:pt x="1287" y="10"/>
                    <a:pt x="1248" y="10"/>
                  </a:cubicBezTo>
                  <a:cubicBezTo>
                    <a:pt x="1172" y="6"/>
                    <a:pt x="1095" y="6"/>
                    <a:pt x="1017" y="1"/>
                  </a:cubicBezTo>
                  <a:cubicBezTo>
                    <a:pt x="1002" y="1"/>
                    <a:pt x="987" y="0"/>
                    <a:pt x="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121"/>
            <p:cNvSpPr/>
            <p:nvPr/>
          </p:nvSpPr>
          <p:spPr>
            <a:xfrm>
              <a:off x="2895941" y="2502605"/>
              <a:ext cx="49675" cy="12925"/>
            </a:xfrm>
            <a:custGeom>
              <a:avLst/>
              <a:gdLst/>
              <a:ahLst/>
              <a:cxnLst/>
              <a:rect l="l" t="t" r="r" b="b"/>
              <a:pathLst>
                <a:path w="1987" h="517" extrusionOk="0">
                  <a:moveTo>
                    <a:pt x="759" y="0"/>
                  </a:moveTo>
                  <a:cubicBezTo>
                    <a:pt x="601" y="0"/>
                    <a:pt x="445" y="37"/>
                    <a:pt x="306" y="109"/>
                  </a:cubicBezTo>
                  <a:cubicBezTo>
                    <a:pt x="222" y="153"/>
                    <a:pt x="141" y="215"/>
                    <a:pt x="88" y="294"/>
                  </a:cubicBezTo>
                  <a:cubicBezTo>
                    <a:pt x="44" y="361"/>
                    <a:pt x="35" y="442"/>
                    <a:pt x="0" y="514"/>
                  </a:cubicBezTo>
                  <a:cubicBezTo>
                    <a:pt x="0" y="514"/>
                    <a:pt x="0" y="514"/>
                    <a:pt x="3" y="516"/>
                  </a:cubicBezTo>
                  <a:cubicBezTo>
                    <a:pt x="44" y="445"/>
                    <a:pt x="60" y="359"/>
                    <a:pt x="116" y="294"/>
                  </a:cubicBezTo>
                  <a:cubicBezTo>
                    <a:pt x="178" y="215"/>
                    <a:pt x="264" y="157"/>
                    <a:pt x="357" y="118"/>
                  </a:cubicBezTo>
                  <a:cubicBezTo>
                    <a:pt x="501" y="56"/>
                    <a:pt x="655" y="24"/>
                    <a:pt x="811" y="24"/>
                  </a:cubicBezTo>
                  <a:cubicBezTo>
                    <a:pt x="858" y="24"/>
                    <a:pt x="905" y="27"/>
                    <a:pt x="952" y="32"/>
                  </a:cubicBezTo>
                  <a:cubicBezTo>
                    <a:pt x="1156" y="58"/>
                    <a:pt x="1346" y="130"/>
                    <a:pt x="1531" y="220"/>
                  </a:cubicBezTo>
                  <a:cubicBezTo>
                    <a:pt x="1681" y="292"/>
                    <a:pt x="1829" y="370"/>
                    <a:pt x="1987" y="426"/>
                  </a:cubicBezTo>
                  <a:cubicBezTo>
                    <a:pt x="1985" y="414"/>
                    <a:pt x="1948" y="403"/>
                    <a:pt x="1936" y="398"/>
                  </a:cubicBezTo>
                  <a:cubicBezTo>
                    <a:pt x="1894" y="377"/>
                    <a:pt x="1853" y="357"/>
                    <a:pt x="1811" y="336"/>
                  </a:cubicBezTo>
                  <a:cubicBezTo>
                    <a:pt x="1723" y="287"/>
                    <a:pt x="1633" y="238"/>
                    <a:pt x="1542" y="197"/>
                  </a:cubicBezTo>
                  <a:cubicBezTo>
                    <a:pt x="1348" y="106"/>
                    <a:pt x="1135" y="49"/>
                    <a:pt x="924" y="14"/>
                  </a:cubicBezTo>
                  <a:cubicBezTo>
                    <a:pt x="869" y="5"/>
                    <a:pt x="814" y="0"/>
                    <a:pt x="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121"/>
            <p:cNvSpPr/>
            <p:nvPr/>
          </p:nvSpPr>
          <p:spPr>
            <a:xfrm>
              <a:off x="2954616" y="2497580"/>
              <a:ext cx="58450" cy="19000"/>
            </a:xfrm>
            <a:custGeom>
              <a:avLst/>
              <a:gdLst/>
              <a:ahLst/>
              <a:cxnLst/>
              <a:rect l="l" t="t" r="r" b="b"/>
              <a:pathLst>
                <a:path w="2338" h="760" extrusionOk="0">
                  <a:moveTo>
                    <a:pt x="1521" y="0"/>
                  </a:moveTo>
                  <a:cubicBezTo>
                    <a:pt x="1490" y="0"/>
                    <a:pt x="1459" y="2"/>
                    <a:pt x="1428" y="6"/>
                  </a:cubicBezTo>
                  <a:cubicBezTo>
                    <a:pt x="1231" y="32"/>
                    <a:pt x="1064" y="138"/>
                    <a:pt x="904" y="250"/>
                  </a:cubicBezTo>
                  <a:cubicBezTo>
                    <a:pt x="839" y="294"/>
                    <a:pt x="779" y="338"/>
                    <a:pt x="714" y="379"/>
                  </a:cubicBezTo>
                  <a:cubicBezTo>
                    <a:pt x="612" y="446"/>
                    <a:pt x="506" y="504"/>
                    <a:pt x="406" y="578"/>
                  </a:cubicBezTo>
                  <a:cubicBezTo>
                    <a:pt x="323" y="641"/>
                    <a:pt x="240" y="699"/>
                    <a:pt x="138" y="727"/>
                  </a:cubicBezTo>
                  <a:cubicBezTo>
                    <a:pt x="98" y="735"/>
                    <a:pt x="50" y="757"/>
                    <a:pt x="9" y="757"/>
                  </a:cubicBezTo>
                  <a:cubicBezTo>
                    <a:pt x="7" y="757"/>
                    <a:pt x="5" y="757"/>
                    <a:pt x="3" y="757"/>
                  </a:cubicBezTo>
                  <a:lnTo>
                    <a:pt x="3" y="757"/>
                  </a:lnTo>
                  <a:cubicBezTo>
                    <a:pt x="1" y="759"/>
                    <a:pt x="3" y="759"/>
                    <a:pt x="8" y="759"/>
                  </a:cubicBezTo>
                  <a:cubicBezTo>
                    <a:pt x="15" y="759"/>
                    <a:pt x="26" y="758"/>
                    <a:pt x="31" y="757"/>
                  </a:cubicBezTo>
                  <a:cubicBezTo>
                    <a:pt x="45" y="757"/>
                    <a:pt x="59" y="754"/>
                    <a:pt x="75" y="752"/>
                  </a:cubicBezTo>
                  <a:cubicBezTo>
                    <a:pt x="131" y="743"/>
                    <a:pt x="186" y="734"/>
                    <a:pt x="240" y="710"/>
                  </a:cubicBezTo>
                  <a:cubicBezTo>
                    <a:pt x="342" y="666"/>
                    <a:pt x="425" y="590"/>
                    <a:pt x="518" y="532"/>
                  </a:cubicBezTo>
                  <a:cubicBezTo>
                    <a:pt x="589" y="488"/>
                    <a:pt x="656" y="442"/>
                    <a:pt x="724" y="391"/>
                  </a:cubicBezTo>
                  <a:cubicBezTo>
                    <a:pt x="846" y="301"/>
                    <a:pt x="967" y="208"/>
                    <a:pt x="1101" y="138"/>
                  </a:cubicBezTo>
                  <a:cubicBezTo>
                    <a:pt x="1230" y="72"/>
                    <a:pt x="1372" y="29"/>
                    <a:pt x="1516" y="29"/>
                  </a:cubicBezTo>
                  <a:cubicBezTo>
                    <a:pt x="1563" y="29"/>
                    <a:pt x="1610" y="34"/>
                    <a:pt x="1657" y="44"/>
                  </a:cubicBezTo>
                  <a:cubicBezTo>
                    <a:pt x="1717" y="55"/>
                    <a:pt x="1773" y="78"/>
                    <a:pt x="1828" y="101"/>
                  </a:cubicBezTo>
                  <a:cubicBezTo>
                    <a:pt x="1881" y="125"/>
                    <a:pt x="1937" y="141"/>
                    <a:pt x="1993" y="155"/>
                  </a:cubicBezTo>
                  <a:cubicBezTo>
                    <a:pt x="2108" y="185"/>
                    <a:pt x="2232" y="210"/>
                    <a:pt x="2332" y="281"/>
                  </a:cubicBezTo>
                  <a:lnTo>
                    <a:pt x="2332" y="281"/>
                  </a:lnTo>
                  <a:cubicBezTo>
                    <a:pt x="2328" y="284"/>
                    <a:pt x="2324" y="285"/>
                    <a:pt x="2320" y="285"/>
                  </a:cubicBezTo>
                  <a:cubicBezTo>
                    <a:pt x="2318" y="285"/>
                    <a:pt x="2316" y="285"/>
                    <a:pt x="2314" y="284"/>
                  </a:cubicBezTo>
                  <a:cubicBezTo>
                    <a:pt x="2314" y="284"/>
                    <a:pt x="2314" y="287"/>
                    <a:pt x="2314" y="287"/>
                  </a:cubicBezTo>
                  <a:cubicBezTo>
                    <a:pt x="2317" y="287"/>
                    <a:pt x="2319" y="288"/>
                    <a:pt x="2321" y="288"/>
                  </a:cubicBezTo>
                  <a:cubicBezTo>
                    <a:pt x="2327" y="288"/>
                    <a:pt x="2332" y="285"/>
                    <a:pt x="2338" y="280"/>
                  </a:cubicBezTo>
                  <a:cubicBezTo>
                    <a:pt x="2275" y="229"/>
                    <a:pt x="2201" y="196"/>
                    <a:pt x="2127" y="169"/>
                  </a:cubicBezTo>
                  <a:cubicBezTo>
                    <a:pt x="2013" y="129"/>
                    <a:pt x="1900" y="101"/>
                    <a:pt x="1791" y="53"/>
                  </a:cubicBezTo>
                  <a:cubicBezTo>
                    <a:pt x="1705" y="18"/>
                    <a:pt x="1613" y="0"/>
                    <a:pt x="1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121"/>
            <p:cNvSpPr/>
            <p:nvPr/>
          </p:nvSpPr>
          <p:spPr>
            <a:xfrm>
              <a:off x="2961866" y="2516630"/>
              <a:ext cx="69100" cy="7875"/>
            </a:xfrm>
            <a:custGeom>
              <a:avLst/>
              <a:gdLst/>
              <a:ahLst/>
              <a:cxnLst/>
              <a:rect l="l" t="t" r="r" b="b"/>
              <a:pathLst>
                <a:path w="2764" h="315" extrusionOk="0">
                  <a:moveTo>
                    <a:pt x="1" y="178"/>
                  </a:moveTo>
                  <a:cubicBezTo>
                    <a:pt x="1" y="178"/>
                    <a:pt x="1" y="179"/>
                    <a:pt x="1" y="179"/>
                  </a:cubicBezTo>
                  <a:lnTo>
                    <a:pt x="1" y="179"/>
                  </a:lnTo>
                  <a:cubicBezTo>
                    <a:pt x="1" y="179"/>
                    <a:pt x="1" y="178"/>
                    <a:pt x="1" y="178"/>
                  </a:cubicBezTo>
                  <a:close/>
                  <a:moveTo>
                    <a:pt x="1730" y="0"/>
                  </a:moveTo>
                  <a:cubicBezTo>
                    <a:pt x="1622" y="0"/>
                    <a:pt x="1514" y="6"/>
                    <a:pt x="1408" y="18"/>
                  </a:cubicBezTo>
                  <a:cubicBezTo>
                    <a:pt x="1156" y="43"/>
                    <a:pt x="901" y="62"/>
                    <a:pt x="651" y="104"/>
                  </a:cubicBezTo>
                  <a:cubicBezTo>
                    <a:pt x="533" y="122"/>
                    <a:pt x="415" y="136"/>
                    <a:pt x="299" y="159"/>
                  </a:cubicBezTo>
                  <a:cubicBezTo>
                    <a:pt x="241" y="171"/>
                    <a:pt x="181" y="182"/>
                    <a:pt x="121" y="187"/>
                  </a:cubicBezTo>
                  <a:cubicBezTo>
                    <a:pt x="118" y="188"/>
                    <a:pt x="99" y="189"/>
                    <a:pt x="78" y="189"/>
                  </a:cubicBezTo>
                  <a:cubicBezTo>
                    <a:pt x="46" y="189"/>
                    <a:pt x="6" y="187"/>
                    <a:pt x="1" y="179"/>
                  </a:cubicBezTo>
                  <a:lnTo>
                    <a:pt x="1" y="179"/>
                  </a:lnTo>
                  <a:cubicBezTo>
                    <a:pt x="6" y="190"/>
                    <a:pt x="36" y="194"/>
                    <a:pt x="49" y="194"/>
                  </a:cubicBezTo>
                  <a:cubicBezTo>
                    <a:pt x="74" y="198"/>
                    <a:pt x="99" y="200"/>
                    <a:pt x="124" y="200"/>
                  </a:cubicBezTo>
                  <a:cubicBezTo>
                    <a:pt x="206" y="200"/>
                    <a:pt x="289" y="181"/>
                    <a:pt x="369" y="171"/>
                  </a:cubicBezTo>
                  <a:cubicBezTo>
                    <a:pt x="487" y="154"/>
                    <a:pt x="607" y="136"/>
                    <a:pt x="725" y="115"/>
                  </a:cubicBezTo>
                  <a:cubicBezTo>
                    <a:pt x="978" y="69"/>
                    <a:pt x="1228" y="41"/>
                    <a:pt x="1483" y="29"/>
                  </a:cubicBezTo>
                  <a:cubicBezTo>
                    <a:pt x="1542" y="27"/>
                    <a:pt x="1602" y="26"/>
                    <a:pt x="1663" y="26"/>
                  </a:cubicBezTo>
                  <a:cubicBezTo>
                    <a:pt x="1850" y="26"/>
                    <a:pt x="2039" y="38"/>
                    <a:pt x="2221" y="73"/>
                  </a:cubicBezTo>
                  <a:cubicBezTo>
                    <a:pt x="2335" y="94"/>
                    <a:pt x="2437" y="127"/>
                    <a:pt x="2541" y="175"/>
                  </a:cubicBezTo>
                  <a:cubicBezTo>
                    <a:pt x="2589" y="203"/>
                    <a:pt x="2636" y="233"/>
                    <a:pt x="2684" y="261"/>
                  </a:cubicBezTo>
                  <a:cubicBezTo>
                    <a:pt x="2703" y="270"/>
                    <a:pt x="2719" y="282"/>
                    <a:pt x="2738" y="293"/>
                  </a:cubicBezTo>
                  <a:cubicBezTo>
                    <a:pt x="2745" y="298"/>
                    <a:pt x="2756" y="312"/>
                    <a:pt x="2763" y="314"/>
                  </a:cubicBezTo>
                  <a:cubicBezTo>
                    <a:pt x="2761" y="310"/>
                    <a:pt x="2761" y="307"/>
                    <a:pt x="2758" y="305"/>
                  </a:cubicBezTo>
                  <a:cubicBezTo>
                    <a:pt x="2731" y="268"/>
                    <a:pt x="2673" y="245"/>
                    <a:pt x="2636" y="217"/>
                  </a:cubicBezTo>
                  <a:cubicBezTo>
                    <a:pt x="2592" y="187"/>
                    <a:pt x="2548" y="157"/>
                    <a:pt x="2499" y="131"/>
                  </a:cubicBezTo>
                  <a:cubicBezTo>
                    <a:pt x="2400" y="78"/>
                    <a:pt x="2281" y="50"/>
                    <a:pt x="2170" y="34"/>
                  </a:cubicBezTo>
                  <a:cubicBezTo>
                    <a:pt x="2026" y="11"/>
                    <a:pt x="1877" y="0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121"/>
            <p:cNvSpPr/>
            <p:nvPr/>
          </p:nvSpPr>
          <p:spPr>
            <a:xfrm>
              <a:off x="2973891" y="2529155"/>
              <a:ext cx="70100" cy="26900"/>
            </a:xfrm>
            <a:custGeom>
              <a:avLst/>
              <a:gdLst/>
              <a:ahLst/>
              <a:cxnLst/>
              <a:rect l="l" t="t" r="r" b="b"/>
              <a:pathLst>
                <a:path w="2804" h="1076" extrusionOk="0">
                  <a:moveTo>
                    <a:pt x="29" y="0"/>
                  </a:moveTo>
                  <a:cubicBezTo>
                    <a:pt x="13" y="0"/>
                    <a:pt x="0" y="1"/>
                    <a:pt x="1" y="3"/>
                  </a:cubicBezTo>
                  <a:cubicBezTo>
                    <a:pt x="4" y="5"/>
                    <a:pt x="8" y="5"/>
                    <a:pt x="13" y="5"/>
                  </a:cubicBezTo>
                  <a:cubicBezTo>
                    <a:pt x="24" y="5"/>
                    <a:pt x="38" y="3"/>
                    <a:pt x="45" y="3"/>
                  </a:cubicBezTo>
                  <a:cubicBezTo>
                    <a:pt x="75" y="5"/>
                    <a:pt x="103" y="12"/>
                    <a:pt x="133" y="17"/>
                  </a:cubicBezTo>
                  <a:cubicBezTo>
                    <a:pt x="162" y="22"/>
                    <a:pt x="191" y="24"/>
                    <a:pt x="221" y="24"/>
                  </a:cubicBezTo>
                  <a:cubicBezTo>
                    <a:pt x="256" y="24"/>
                    <a:pt x="291" y="22"/>
                    <a:pt x="325" y="22"/>
                  </a:cubicBezTo>
                  <a:cubicBezTo>
                    <a:pt x="332" y="22"/>
                    <a:pt x="339" y="22"/>
                    <a:pt x="345" y="22"/>
                  </a:cubicBezTo>
                  <a:cubicBezTo>
                    <a:pt x="589" y="22"/>
                    <a:pt x="832" y="62"/>
                    <a:pt x="1071" y="100"/>
                  </a:cubicBezTo>
                  <a:cubicBezTo>
                    <a:pt x="1178" y="119"/>
                    <a:pt x="1286" y="137"/>
                    <a:pt x="1391" y="172"/>
                  </a:cubicBezTo>
                  <a:cubicBezTo>
                    <a:pt x="1504" y="207"/>
                    <a:pt x="1613" y="253"/>
                    <a:pt x="1722" y="300"/>
                  </a:cubicBezTo>
                  <a:cubicBezTo>
                    <a:pt x="1944" y="392"/>
                    <a:pt x="2148" y="526"/>
                    <a:pt x="2359" y="645"/>
                  </a:cubicBezTo>
                  <a:cubicBezTo>
                    <a:pt x="2409" y="672"/>
                    <a:pt x="2444" y="705"/>
                    <a:pt x="2479" y="751"/>
                  </a:cubicBezTo>
                  <a:cubicBezTo>
                    <a:pt x="2511" y="793"/>
                    <a:pt x="2553" y="827"/>
                    <a:pt x="2595" y="865"/>
                  </a:cubicBezTo>
                  <a:cubicBezTo>
                    <a:pt x="2639" y="904"/>
                    <a:pt x="2687" y="943"/>
                    <a:pt x="2729" y="985"/>
                  </a:cubicBezTo>
                  <a:cubicBezTo>
                    <a:pt x="2757" y="1013"/>
                    <a:pt x="2780" y="1045"/>
                    <a:pt x="2803" y="1075"/>
                  </a:cubicBezTo>
                  <a:cubicBezTo>
                    <a:pt x="2803" y="1052"/>
                    <a:pt x="2761" y="1010"/>
                    <a:pt x="2748" y="990"/>
                  </a:cubicBezTo>
                  <a:cubicBezTo>
                    <a:pt x="2710" y="946"/>
                    <a:pt x="2666" y="909"/>
                    <a:pt x="2627" y="869"/>
                  </a:cubicBezTo>
                  <a:cubicBezTo>
                    <a:pt x="2585" y="830"/>
                    <a:pt x="2544" y="793"/>
                    <a:pt x="2509" y="749"/>
                  </a:cubicBezTo>
                  <a:cubicBezTo>
                    <a:pt x="2472" y="705"/>
                    <a:pt x="2446" y="665"/>
                    <a:pt x="2396" y="635"/>
                  </a:cubicBezTo>
                  <a:cubicBezTo>
                    <a:pt x="2294" y="573"/>
                    <a:pt x="2192" y="508"/>
                    <a:pt x="2088" y="452"/>
                  </a:cubicBezTo>
                  <a:cubicBezTo>
                    <a:pt x="1863" y="332"/>
                    <a:pt x="1636" y="230"/>
                    <a:pt x="1393" y="161"/>
                  </a:cubicBezTo>
                  <a:cubicBezTo>
                    <a:pt x="1150" y="93"/>
                    <a:pt x="895" y="47"/>
                    <a:pt x="647" y="15"/>
                  </a:cubicBezTo>
                  <a:cubicBezTo>
                    <a:pt x="563" y="5"/>
                    <a:pt x="479" y="1"/>
                    <a:pt x="396" y="1"/>
                  </a:cubicBezTo>
                  <a:cubicBezTo>
                    <a:pt x="360" y="1"/>
                    <a:pt x="324" y="2"/>
                    <a:pt x="288" y="3"/>
                  </a:cubicBezTo>
                  <a:cubicBezTo>
                    <a:pt x="253" y="5"/>
                    <a:pt x="219" y="7"/>
                    <a:pt x="185" y="7"/>
                  </a:cubicBezTo>
                  <a:cubicBezTo>
                    <a:pt x="163" y="7"/>
                    <a:pt x="141" y="6"/>
                    <a:pt x="119" y="3"/>
                  </a:cubicBezTo>
                  <a:cubicBezTo>
                    <a:pt x="115" y="3"/>
                    <a:pt x="63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121"/>
            <p:cNvSpPr/>
            <p:nvPr/>
          </p:nvSpPr>
          <p:spPr>
            <a:xfrm>
              <a:off x="2993991" y="2545355"/>
              <a:ext cx="8475" cy="4100"/>
            </a:xfrm>
            <a:custGeom>
              <a:avLst/>
              <a:gdLst/>
              <a:ahLst/>
              <a:cxnLst/>
              <a:rect l="l" t="t" r="r" b="b"/>
              <a:pathLst>
                <a:path w="339" h="164" extrusionOk="0">
                  <a:moveTo>
                    <a:pt x="6" y="1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3"/>
                    <a:pt x="149" y="94"/>
                    <a:pt x="163" y="101"/>
                  </a:cubicBezTo>
                  <a:cubicBezTo>
                    <a:pt x="175" y="107"/>
                    <a:pt x="293" y="163"/>
                    <a:pt x="329" y="163"/>
                  </a:cubicBezTo>
                  <a:cubicBezTo>
                    <a:pt x="334" y="163"/>
                    <a:pt x="338" y="162"/>
                    <a:pt x="339" y="159"/>
                  </a:cubicBezTo>
                  <a:cubicBezTo>
                    <a:pt x="316" y="159"/>
                    <a:pt x="288" y="135"/>
                    <a:pt x="267" y="124"/>
                  </a:cubicBezTo>
                  <a:cubicBezTo>
                    <a:pt x="232" y="103"/>
                    <a:pt x="198" y="85"/>
                    <a:pt x="163" y="66"/>
                  </a:cubicBezTo>
                  <a:cubicBezTo>
                    <a:pt x="152" y="62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121"/>
            <p:cNvSpPr/>
            <p:nvPr/>
          </p:nvSpPr>
          <p:spPr>
            <a:xfrm>
              <a:off x="3015541" y="2556130"/>
              <a:ext cx="24050" cy="20925"/>
            </a:xfrm>
            <a:custGeom>
              <a:avLst/>
              <a:gdLst/>
              <a:ahLst/>
              <a:cxnLst/>
              <a:rect l="l" t="t" r="r" b="b"/>
              <a:pathLst>
                <a:path w="962" h="837" extrusionOk="0">
                  <a:moveTo>
                    <a:pt x="961" y="834"/>
                  </a:moveTo>
                  <a:cubicBezTo>
                    <a:pt x="961" y="834"/>
                    <a:pt x="960" y="835"/>
                    <a:pt x="960" y="835"/>
                  </a:cubicBezTo>
                  <a:lnTo>
                    <a:pt x="960" y="835"/>
                  </a:lnTo>
                  <a:cubicBezTo>
                    <a:pt x="960" y="835"/>
                    <a:pt x="961" y="835"/>
                    <a:pt x="961" y="834"/>
                  </a:cubicBezTo>
                  <a:close/>
                  <a:moveTo>
                    <a:pt x="2" y="1"/>
                  </a:moveTo>
                  <a:cubicBezTo>
                    <a:pt x="0" y="24"/>
                    <a:pt x="86" y="54"/>
                    <a:pt x="104" y="61"/>
                  </a:cubicBezTo>
                  <a:cubicBezTo>
                    <a:pt x="158" y="84"/>
                    <a:pt x="211" y="103"/>
                    <a:pt x="259" y="131"/>
                  </a:cubicBezTo>
                  <a:cubicBezTo>
                    <a:pt x="366" y="191"/>
                    <a:pt x="466" y="253"/>
                    <a:pt x="554" y="337"/>
                  </a:cubicBezTo>
                  <a:cubicBezTo>
                    <a:pt x="639" y="422"/>
                    <a:pt x="727" y="506"/>
                    <a:pt x="799" y="603"/>
                  </a:cubicBezTo>
                  <a:cubicBezTo>
                    <a:pt x="834" y="652"/>
                    <a:pt x="873" y="700"/>
                    <a:pt x="901" y="753"/>
                  </a:cubicBezTo>
                  <a:cubicBezTo>
                    <a:pt x="912" y="774"/>
                    <a:pt x="924" y="795"/>
                    <a:pt x="938" y="818"/>
                  </a:cubicBezTo>
                  <a:cubicBezTo>
                    <a:pt x="945" y="828"/>
                    <a:pt x="948" y="834"/>
                    <a:pt x="954" y="835"/>
                  </a:cubicBezTo>
                  <a:lnTo>
                    <a:pt x="954" y="835"/>
                  </a:lnTo>
                  <a:cubicBezTo>
                    <a:pt x="943" y="825"/>
                    <a:pt x="935" y="790"/>
                    <a:pt x="931" y="781"/>
                  </a:cubicBezTo>
                  <a:cubicBezTo>
                    <a:pt x="922" y="756"/>
                    <a:pt x="912" y="730"/>
                    <a:pt x="899" y="707"/>
                  </a:cubicBezTo>
                  <a:cubicBezTo>
                    <a:pt x="873" y="658"/>
                    <a:pt x="841" y="608"/>
                    <a:pt x="808" y="564"/>
                  </a:cubicBezTo>
                  <a:cubicBezTo>
                    <a:pt x="736" y="469"/>
                    <a:pt x="644" y="390"/>
                    <a:pt x="551" y="316"/>
                  </a:cubicBezTo>
                  <a:cubicBezTo>
                    <a:pt x="461" y="244"/>
                    <a:pt x="373" y="165"/>
                    <a:pt x="271" y="107"/>
                  </a:cubicBezTo>
                  <a:cubicBezTo>
                    <a:pt x="225" y="82"/>
                    <a:pt x="174" y="66"/>
                    <a:pt x="123" y="50"/>
                  </a:cubicBezTo>
                  <a:cubicBezTo>
                    <a:pt x="86" y="38"/>
                    <a:pt x="33" y="29"/>
                    <a:pt x="2" y="1"/>
                  </a:cubicBezTo>
                  <a:close/>
                  <a:moveTo>
                    <a:pt x="960" y="835"/>
                  </a:moveTo>
                  <a:cubicBezTo>
                    <a:pt x="958" y="835"/>
                    <a:pt x="957" y="835"/>
                    <a:pt x="956" y="835"/>
                  </a:cubicBezTo>
                  <a:cubicBezTo>
                    <a:pt x="955" y="835"/>
                    <a:pt x="954" y="835"/>
                    <a:pt x="954" y="835"/>
                  </a:cubicBezTo>
                  <a:lnTo>
                    <a:pt x="954" y="835"/>
                  </a:lnTo>
                  <a:cubicBezTo>
                    <a:pt x="954" y="836"/>
                    <a:pt x="955" y="836"/>
                    <a:pt x="956" y="837"/>
                  </a:cubicBezTo>
                  <a:cubicBezTo>
                    <a:pt x="956" y="837"/>
                    <a:pt x="958" y="835"/>
                    <a:pt x="960" y="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121"/>
            <p:cNvSpPr/>
            <p:nvPr/>
          </p:nvSpPr>
          <p:spPr>
            <a:xfrm>
              <a:off x="2977566" y="2539355"/>
              <a:ext cx="6275" cy="43875"/>
            </a:xfrm>
            <a:custGeom>
              <a:avLst/>
              <a:gdLst/>
              <a:ahLst/>
              <a:cxnLst/>
              <a:rect l="l" t="t" r="r" b="b"/>
              <a:pathLst>
                <a:path w="251" h="1755" extrusionOk="0">
                  <a:moveTo>
                    <a:pt x="246" y="0"/>
                  </a:moveTo>
                  <a:cubicBezTo>
                    <a:pt x="232" y="17"/>
                    <a:pt x="218" y="44"/>
                    <a:pt x="202" y="63"/>
                  </a:cubicBezTo>
                  <a:cubicBezTo>
                    <a:pt x="176" y="95"/>
                    <a:pt x="162" y="128"/>
                    <a:pt x="148" y="167"/>
                  </a:cubicBezTo>
                  <a:cubicBezTo>
                    <a:pt x="121" y="241"/>
                    <a:pt x="93" y="318"/>
                    <a:pt x="72" y="394"/>
                  </a:cubicBezTo>
                  <a:cubicBezTo>
                    <a:pt x="30" y="531"/>
                    <a:pt x="19" y="679"/>
                    <a:pt x="9" y="820"/>
                  </a:cubicBezTo>
                  <a:cubicBezTo>
                    <a:pt x="0" y="908"/>
                    <a:pt x="14" y="1005"/>
                    <a:pt x="21" y="1093"/>
                  </a:cubicBezTo>
                  <a:cubicBezTo>
                    <a:pt x="26" y="1179"/>
                    <a:pt x="35" y="1265"/>
                    <a:pt x="44" y="1348"/>
                  </a:cubicBezTo>
                  <a:cubicBezTo>
                    <a:pt x="53" y="1434"/>
                    <a:pt x="65" y="1517"/>
                    <a:pt x="81" y="1600"/>
                  </a:cubicBezTo>
                  <a:cubicBezTo>
                    <a:pt x="86" y="1635"/>
                    <a:pt x="93" y="1668"/>
                    <a:pt x="104" y="1702"/>
                  </a:cubicBezTo>
                  <a:cubicBezTo>
                    <a:pt x="104" y="1703"/>
                    <a:pt x="105" y="1705"/>
                    <a:pt x="107" y="1708"/>
                  </a:cubicBezTo>
                  <a:lnTo>
                    <a:pt x="107" y="1708"/>
                  </a:lnTo>
                  <a:cubicBezTo>
                    <a:pt x="94" y="1667"/>
                    <a:pt x="90" y="1612"/>
                    <a:pt x="86" y="1587"/>
                  </a:cubicBezTo>
                  <a:cubicBezTo>
                    <a:pt x="74" y="1505"/>
                    <a:pt x="67" y="1427"/>
                    <a:pt x="58" y="1348"/>
                  </a:cubicBezTo>
                  <a:cubicBezTo>
                    <a:pt x="40" y="1179"/>
                    <a:pt x="16" y="1005"/>
                    <a:pt x="16" y="834"/>
                  </a:cubicBezTo>
                  <a:cubicBezTo>
                    <a:pt x="16" y="690"/>
                    <a:pt x="42" y="535"/>
                    <a:pt x="81" y="399"/>
                  </a:cubicBezTo>
                  <a:cubicBezTo>
                    <a:pt x="107" y="322"/>
                    <a:pt x="132" y="246"/>
                    <a:pt x="158" y="169"/>
                  </a:cubicBezTo>
                  <a:cubicBezTo>
                    <a:pt x="171" y="132"/>
                    <a:pt x="183" y="100"/>
                    <a:pt x="206" y="68"/>
                  </a:cubicBezTo>
                  <a:cubicBezTo>
                    <a:pt x="209" y="63"/>
                    <a:pt x="250" y="0"/>
                    <a:pt x="246" y="0"/>
                  </a:cubicBezTo>
                  <a:close/>
                  <a:moveTo>
                    <a:pt x="107" y="1708"/>
                  </a:moveTo>
                  <a:cubicBezTo>
                    <a:pt x="112" y="1726"/>
                    <a:pt x="120" y="1741"/>
                    <a:pt x="131" y="1749"/>
                  </a:cubicBezTo>
                  <a:lnTo>
                    <a:pt x="131" y="1749"/>
                  </a:lnTo>
                  <a:cubicBezTo>
                    <a:pt x="123" y="1740"/>
                    <a:pt x="112" y="1718"/>
                    <a:pt x="107" y="1708"/>
                  </a:cubicBezTo>
                  <a:close/>
                  <a:moveTo>
                    <a:pt x="131" y="1749"/>
                  </a:moveTo>
                  <a:lnTo>
                    <a:pt x="131" y="1749"/>
                  </a:lnTo>
                  <a:cubicBezTo>
                    <a:pt x="133" y="1752"/>
                    <a:pt x="135" y="1754"/>
                    <a:pt x="136" y="1754"/>
                  </a:cubicBezTo>
                  <a:cubicBezTo>
                    <a:pt x="136" y="1754"/>
                    <a:pt x="137" y="1754"/>
                    <a:pt x="137" y="1753"/>
                  </a:cubicBezTo>
                  <a:cubicBezTo>
                    <a:pt x="135" y="1752"/>
                    <a:pt x="133" y="1751"/>
                    <a:pt x="131" y="1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121"/>
            <p:cNvSpPr/>
            <p:nvPr/>
          </p:nvSpPr>
          <p:spPr>
            <a:xfrm>
              <a:off x="2978141" y="2554980"/>
              <a:ext cx="13225" cy="30650"/>
            </a:xfrm>
            <a:custGeom>
              <a:avLst/>
              <a:gdLst/>
              <a:ahLst/>
              <a:cxnLst/>
              <a:rect l="l" t="t" r="r" b="b"/>
              <a:pathLst>
                <a:path w="529" h="1226" extrusionOk="0">
                  <a:moveTo>
                    <a:pt x="14" y="1"/>
                  </a:moveTo>
                  <a:cubicBezTo>
                    <a:pt x="0" y="38"/>
                    <a:pt x="42" y="84"/>
                    <a:pt x="47" y="119"/>
                  </a:cubicBezTo>
                  <a:cubicBezTo>
                    <a:pt x="58" y="181"/>
                    <a:pt x="60" y="244"/>
                    <a:pt x="74" y="306"/>
                  </a:cubicBezTo>
                  <a:cubicBezTo>
                    <a:pt x="100" y="424"/>
                    <a:pt x="146" y="538"/>
                    <a:pt x="176" y="654"/>
                  </a:cubicBezTo>
                  <a:cubicBezTo>
                    <a:pt x="195" y="714"/>
                    <a:pt x="227" y="769"/>
                    <a:pt x="255" y="825"/>
                  </a:cubicBezTo>
                  <a:cubicBezTo>
                    <a:pt x="283" y="878"/>
                    <a:pt x="311" y="934"/>
                    <a:pt x="341" y="985"/>
                  </a:cubicBezTo>
                  <a:cubicBezTo>
                    <a:pt x="371" y="1038"/>
                    <a:pt x="403" y="1089"/>
                    <a:pt x="440" y="1138"/>
                  </a:cubicBezTo>
                  <a:cubicBezTo>
                    <a:pt x="466" y="1170"/>
                    <a:pt x="491" y="1207"/>
                    <a:pt x="528" y="1225"/>
                  </a:cubicBezTo>
                  <a:cubicBezTo>
                    <a:pt x="503" y="1198"/>
                    <a:pt x="473" y="1168"/>
                    <a:pt x="447" y="1133"/>
                  </a:cubicBezTo>
                  <a:cubicBezTo>
                    <a:pt x="415" y="1082"/>
                    <a:pt x="382" y="1031"/>
                    <a:pt x="352" y="980"/>
                  </a:cubicBezTo>
                  <a:cubicBezTo>
                    <a:pt x="287" y="874"/>
                    <a:pt x="211" y="760"/>
                    <a:pt x="183" y="637"/>
                  </a:cubicBezTo>
                  <a:cubicBezTo>
                    <a:pt x="153" y="515"/>
                    <a:pt x="107" y="397"/>
                    <a:pt x="81" y="274"/>
                  </a:cubicBezTo>
                  <a:cubicBezTo>
                    <a:pt x="70" y="216"/>
                    <a:pt x="70" y="153"/>
                    <a:pt x="51" y="100"/>
                  </a:cubicBezTo>
                  <a:cubicBezTo>
                    <a:pt x="37" y="68"/>
                    <a:pt x="12" y="35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121"/>
            <p:cNvSpPr/>
            <p:nvPr/>
          </p:nvSpPr>
          <p:spPr>
            <a:xfrm>
              <a:off x="2966616" y="2531930"/>
              <a:ext cx="7725" cy="49025"/>
            </a:xfrm>
            <a:custGeom>
              <a:avLst/>
              <a:gdLst/>
              <a:ahLst/>
              <a:cxnLst/>
              <a:rect l="l" t="t" r="r" b="b"/>
              <a:pathLst>
                <a:path w="309" h="1961" extrusionOk="0">
                  <a:moveTo>
                    <a:pt x="308" y="1"/>
                  </a:moveTo>
                  <a:lnTo>
                    <a:pt x="308" y="1"/>
                  </a:lnTo>
                  <a:cubicBezTo>
                    <a:pt x="292" y="17"/>
                    <a:pt x="283" y="57"/>
                    <a:pt x="271" y="80"/>
                  </a:cubicBezTo>
                  <a:cubicBezTo>
                    <a:pt x="258" y="110"/>
                    <a:pt x="241" y="140"/>
                    <a:pt x="227" y="170"/>
                  </a:cubicBezTo>
                  <a:cubicBezTo>
                    <a:pt x="186" y="249"/>
                    <a:pt x="151" y="332"/>
                    <a:pt x="126" y="418"/>
                  </a:cubicBezTo>
                  <a:cubicBezTo>
                    <a:pt x="100" y="508"/>
                    <a:pt x="72" y="594"/>
                    <a:pt x="56" y="686"/>
                  </a:cubicBezTo>
                  <a:cubicBezTo>
                    <a:pt x="40" y="779"/>
                    <a:pt x="40" y="874"/>
                    <a:pt x="19" y="964"/>
                  </a:cubicBezTo>
                  <a:cubicBezTo>
                    <a:pt x="0" y="1055"/>
                    <a:pt x="10" y="1156"/>
                    <a:pt x="12" y="1247"/>
                  </a:cubicBezTo>
                  <a:cubicBezTo>
                    <a:pt x="17" y="1339"/>
                    <a:pt x="21" y="1432"/>
                    <a:pt x="28" y="1522"/>
                  </a:cubicBezTo>
                  <a:cubicBezTo>
                    <a:pt x="35" y="1613"/>
                    <a:pt x="47" y="1701"/>
                    <a:pt x="61" y="1791"/>
                  </a:cubicBezTo>
                  <a:cubicBezTo>
                    <a:pt x="68" y="1828"/>
                    <a:pt x="75" y="1865"/>
                    <a:pt x="86" y="1900"/>
                  </a:cubicBezTo>
                  <a:cubicBezTo>
                    <a:pt x="93" y="1916"/>
                    <a:pt x="98" y="1934"/>
                    <a:pt x="107" y="1948"/>
                  </a:cubicBezTo>
                  <a:cubicBezTo>
                    <a:pt x="107" y="1948"/>
                    <a:pt x="107" y="1948"/>
                    <a:pt x="107" y="1948"/>
                  </a:cubicBezTo>
                  <a:cubicBezTo>
                    <a:pt x="109" y="1948"/>
                    <a:pt x="122" y="1961"/>
                    <a:pt x="127" y="1961"/>
                  </a:cubicBezTo>
                  <a:cubicBezTo>
                    <a:pt x="127" y="1961"/>
                    <a:pt x="128" y="1960"/>
                    <a:pt x="128" y="1960"/>
                  </a:cubicBezTo>
                  <a:cubicBezTo>
                    <a:pt x="84" y="1946"/>
                    <a:pt x="77" y="1840"/>
                    <a:pt x="72" y="1800"/>
                  </a:cubicBezTo>
                  <a:cubicBezTo>
                    <a:pt x="58" y="1714"/>
                    <a:pt x="51" y="1624"/>
                    <a:pt x="44" y="1536"/>
                  </a:cubicBezTo>
                  <a:cubicBezTo>
                    <a:pt x="38" y="1441"/>
                    <a:pt x="31" y="1344"/>
                    <a:pt x="26" y="1247"/>
                  </a:cubicBezTo>
                  <a:cubicBezTo>
                    <a:pt x="24" y="1159"/>
                    <a:pt x="12" y="1066"/>
                    <a:pt x="24" y="980"/>
                  </a:cubicBezTo>
                  <a:cubicBezTo>
                    <a:pt x="38" y="883"/>
                    <a:pt x="42" y="784"/>
                    <a:pt x="63" y="686"/>
                  </a:cubicBezTo>
                  <a:cubicBezTo>
                    <a:pt x="79" y="596"/>
                    <a:pt x="112" y="510"/>
                    <a:pt x="139" y="422"/>
                  </a:cubicBezTo>
                  <a:cubicBezTo>
                    <a:pt x="183" y="277"/>
                    <a:pt x="253" y="142"/>
                    <a:pt x="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121"/>
            <p:cNvSpPr/>
            <p:nvPr/>
          </p:nvSpPr>
          <p:spPr>
            <a:xfrm>
              <a:off x="2948616" y="2525680"/>
              <a:ext cx="17450" cy="45250"/>
            </a:xfrm>
            <a:custGeom>
              <a:avLst/>
              <a:gdLst/>
              <a:ahLst/>
              <a:cxnLst/>
              <a:rect l="l" t="t" r="r" b="b"/>
              <a:pathLst>
                <a:path w="698" h="1810" extrusionOk="0">
                  <a:moveTo>
                    <a:pt x="697" y="1"/>
                  </a:moveTo>
                  <a:lnTo>
                    <a:pt x="697" y="1"/>
                  </a:lnTo>
                  <a:cubicBezTo>
                    <a:pt x="696" y="1"/>
                    <a:pt x="693" y="4"/>
                    <a:pt x="690" y="8"/>
                  </a:cubicBezTo>
                  <a:lnTo>
                    <a:pt x="690" y="8"/>
                  </a:lnTo>
                  <a:cubicBezTo>
                    <a:pt x="692" y="6"/>
                    <a:pt x="695" y="3"/>
                    <a:pt x="697" y="1"/>
                  </a:cubicBezTo>
                  <a:close/>
                  <a:moveTo>
                    <a:pt x="690" y="8"/>
                  </a:moveTo>
                  <a:cubicBezTo>
                    <a:pt x="644" y="51"/>
                    <a:pt x="583" y="86"/>
                    <a:pt x="533" y="124"/>
                  </a:cubicBezTo>
                  <a:cubicBezTo>
                    <a:pt x="463" y="175"/>
                    <a:pt x="408" y="253"/>
                    <a:pt x="364" y="327"/>
                  </a:cubicBezTo>
                  <a:cubicBezTo>
                    <a:pt x="283" y="464"/>
                    <a:pt x="209" y="605"/>
                    <a:pt x="153" y="756"/>
                  </a:cubicBezTo>
                  <a:cubicBezTo>
                    <a:pt x="84" y="941"/>
                    <a:pt x="30" y="1131"/>
                    <a:pt x="12" y="1328"/>
                  </a:cubicBezTo>
                  <a:cubicBezTo>
                    <a:pt x="3" y="1420"/>
                    <a:pt x="0" y="1506"/>
                    <a:pt x="5" y="1599"/>
                  </a:cubicBezTo>
                  <a:cubicBezTo>
                    <a:pt x="5" y="1615"/>
                    <a:pt x="12" y="1809"/>
                    <a:pt x="32" y="1809"/>
                  </a:cubicBezTo>
                  <a:cubicBezTo>
                    <a:pt x="33" y="1809"/>
                    <a:pt x="33" y="1809"/>
                    <a:pt x="33" y="1809"/>
                  </a:cubicBezTo>
                  <a:cubicBezTo>
                    <a:pt x="12" y="1747"/>
                    <a:pt x="14" y="1677"/>
                    <a:pt x="14" y="1613"/>
                  </a:cubicBezTo>
                  <a:cubicBezTo>
                    <a:pt x="12" y="1522"/>
                    <a:pt x="17" y="1434"/>
                    <a:pt x="26" y="1344"/>
                  </a:cubicBezTo>
                  <a:cubicBezTo>
                    <a:pt x="42" y="1149"/>
                    <a:pt x="88" y="957"/>
                    <a:pt x="155" y="772"/>
                  </a:cubicBezTo>
                  <a:cubicBezTo>
                    <a:pt x="209" y="621"/>
                    <a:pt x="285" y="483"/>
                    <a:pt x="369" y="346"/>
                  </a:cubicBezTo>
                  <a:cubicBezTo>
                    <a:pt x="415" y="269"/>
                    <a:pt x="466" y="200"/>
                    <a:pt x="531" y="138"/>
                  </a:cubicBezTo>
                  <a:cubicBezTo>
                    <a:pt x="561" y="110"/>
                    <a:pt x="600" y="87"/>
                    <a:pt x="635" y="61"/>
                  </a:cubicBezTo>
                  <a:cubicBezTo>
                    <a:pt x="649" y="50"/>
                    <a:pt x="663" y="38"/>
                    <a:pt x="677" y="24"/>
                  </a:cubicBezTo>
                  <a:cubicBezTo>
                    <a:pt x="678" y="23"/>
                    <a:pt x="684" y="14"/>
                    <a:pt x="690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121"/>
            <p:cNvSpPr/>
            <p:nvPr/>
          </p:nvSpPr>
          <p:spPr>
            <a:xfrm>
              <a:off x="2942066" y="2539305"/>
              <a:ext cx="12700" cy="26575"/>
            </a:xfrm>
            <a:custGeom>
              <a:avLst/>
              <a:gdLst/>
              <a:ahLst/>
              <a:cxnLst/>
              <a:rect l="l" t="t" r="r" b="b"/>
              <a:pathLst>
                <a:path w="508" h="1063" extrusionOk="0">
                  <a:moveTo>
                    <a:pt x="508" y="0"/>
                  </a:moveTo>
                  <a:lnTo>
                    <a:pt x="508" y="0"/>
                  </a:lnTo>
                  <a:cubicBezTo>
                    <a:pt x="420" y="44"/>
                    <a:pt x="348" y="95"/>
                    <a:pt x="283" y="171"/>
                  </a:cubicBezTo>
                  <a:cubicBezTo>
                    <a:pt x="207" y="252"/>
                    <a:pt x="158" y="371"/>
                    <a:pt x="128" y="477"/>
                  </a:cubicBezTo>
                  <a:cubicBezTo>
                    <a:pt x="70" y="669"/>
                    <a:pt x="28" y="864"/>
                    <a:pt x="1" y="1063"/>
                  </a:cubicBezTo>
                  <a:cubicBezTo>
                    <a:pt x="15" y="1037"/>
                    <a:pt x="19" y="991"/>
                    <a:pt x="26" y="959"/>
                  </a:cubicBezTo>
                  <a:cubicBezTo>
                    <a:pt x="38" y="905"/>
                    <a:pt x="47" y="852"/>
                    <a:pt x="56" y="799"/>
                  </a:cubicBezTo>
                  <a:cubicBezTo>
                    <a:pt x="79" y="681"/>
                    <a:pt x="98" y="565"/>
                    <a:pt x="144" y="454"/>
                  </a:cubicBezTo>
                  <a:cubicBezTo>
                    <a:pt x="186" y="347"/>
                    <a:pt x="237" y="250"/>
                    <a:pt x="309" y="162"/>
                  </a:cubicBezTo>
                  <a:cubicBezTo>
                    <a:pt x="343" y="120"/>
                    <a:pt x="380" y="88"/>
                    <a:pt x="424" y="56"/>
                  </a:cubicBezTo>
                  <a:cubicBezTo>
                    <a:pt x="450" y="35"/>
                    <a:pt x="487" y="21"/>
                    <a:pt x="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121"/>
            <p:cNvSpPr/>
            <p:nvPr/>
          </p:nvSpPr>
          <p:spPr>
            <a:xfrm>
              <a:off x="2931366" y="2520655"/>
              <a:ext cx="25025" cy="38700"/>
            </a:xfrm>
            <a:custGeom>
              <a:avLst/>
              <a:gdLst/>
              <a:ahLst/>
              <a:cxnLst/>
              <a:rect l="l" t="t" r="r" b="b"/>
              <a:pathLst>
                <a:path w="1001" h="1548" extrusionOk="0">
                  <a:moveTo>
                    <a:pt x="1001" y="0"/>
                  </a:moveTo>
                  <a:cubicBezTo>
                    <a:pt x="901" y="112"/>
                    <a:pt x="732" y="158"/>
                    <a:pt x="607" y="241"/>
                  </a:cubicBezTo>
                  <a:cubicBezTo>
                    <a:pt x="468" y="332"/>
                    <a:pt x="364" y="484"/>
                    <a:pt x="283" y="628"/>
                  </a:cubicBezTo>
                  <a:cubicBezTo>
                    <a:pt x="190" y="781"/>
                    <a:pt x="130" y="952"/>
                    <a:pt x="65" y="1119"/>
                  </a:cubicBezTo>
                  <a:cubicBezTo>
                    <a:pt x="35" y="1200"/>
                    <a:pt x="17" y="1288"/>
                    <a:pt x="10" y="1376"/>
                  </a:cubicBezTo>
                  <a:cubicBezTo>
                    <a:pt x="5" y="1431"/>
                    <a:pt x="0" y="1494"/>
                    <a:pt x="26" y="1547"/>
                  </a:cubicBezTo>
                  <a:cubicBezTo>
                    <a:pt x="23" y="1522"/>
                    <a:pt x="12" y="1492"/>
                    <a:pt x="12" y="1464"/>
                  </a:cubicBezTo>
                  <a:cubicBezTo>
                    <a:pt x="12" y="1431"/>
                    <a:pt x="14" y="1397"/>
                    <a:pt x="19" y="1362"/>
                  </a:cubicBezTo>
                  <a:cubicBezTo>
                    <a:pt x="30" y="1276"/>
                    <a:pt x="54" y="1191"/>
                    <a:pt x="86" y="1110"/>
                  </a:cubicBezTo>
                  <a:cubicBezTo>
                    <a:pt x="146" y="948"/>
                    <a:pt x="202" y="781"/>
                    <a:pt x="290" y="630"/>
                  </a:cubicBezTo>
                  <a:cubicBezTo>
                    <a:pt x="331" y="552"/>
                    <a:pt x="382" y="477"/>
                    <a:pt x="438" y="408"/>
                  </a:cubicBezTo>
                  <a:cubicBezTo>
                    <a:pt x="489" y="345"/>
                    <a:pt x="554" y="278"/>
                    <a:pt x="626" y="244"/>
                  </a:cubicBezTo>
                  <a:cubicBezTo>
                    <a:pt x="702" y="202"/>
                    <a:pt x="781" y="158"/>
                    <a:pt x="855" y="114"/>
                  </a:cubicBezTo>
                  <a:cubicBezTo>
                    <a:pt x="901" y="88"/>
                    <a:pt x="982" y="51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121"/>
            <p:cNvSpPr/>
            <p:nvPr/>
          </p:nvSpPr>
          <p:spPr>
            <a:xfrm>
              <a:off x="2945891" y="2517830"/>
              <a:ext cx="6225" cy="1975"/>
            </a:xfrm>
            <a:custGeom>
              <a:avLst/>
              <a:gdLst/>
              <a:ahLst/>
              <a:cxnLst/>
              <a:rect l="l" t="t" r="r" b="b"/>
              <a:pathLst>
                <a:path w="249" h="79" extrusionOk="0">
                  <a:moveTo>
                    <a:pt x="224" y="1"/>
                  </a:moveTo>
                  <a:cubicBezTo>
                    <a:pt x="193" y="1"/>
                    <a:pt x="150" y="24"/>
                    <a:pt x="126" y="25"/>
                  </a:cubicBezTo>
                  <a:cubicBezTo>
                    <a:pt x="119" y="28"/>
                    <a:pt x="1" y="67"/>
                    <a:pt x="14" y="79"/>
                  </a:cubicBezTo>
                  <a:cubicBezTo>
                    <a:pt x="45" y="56"/>
                    <a:pt x="95" y="49"/>
                    <a:pt x="130" y="35"/>
                  </a:cubicBezTo>
                  <a:cubicBezTo>
                    <a:pt x="165" y="18"/>
                    <a:pt x="211" y="14"/>
                    <a:pt x="248" y="9"/>
                  </a:cubicBezTo>
                  <a:cubicBezTo>
                    <a:pt x="242" y="3"/>
                    <a:pt x="234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121"/>
            <p:cNvSpPr/>
            <p:nvPr/>
          </p:nvSpPr>
          <p:spPr>
            <a:xfrm>
              <a:off x="2917866" y="2515605"/>
              <a:ext cx="17175" cy="30150"/>
            </a:xfrm>
            <a:custGeom>
              <a:avLst/>
              <a:gdLst/>
              <a:ahLst/>
              <a:cxnLst/>
              <a:rect l="l" t="t" r="r" b="b"/>
              <a:pathLst>
                <a:path w="687" h="1206" extrusionOk="0">
                  <a:moveTo>
                    <a:pt x="686" y="1"/>
                  </a:moveTo>
                  <a:cubicBezTo>
                    <a:pt x="651" y="1"/>
                    <a:pt x="601" y="54"/>
                    <a:pt x="573" y="75"/>
                  </a:cubicBezTo>
                  <a:cubicBezTo>
                    <a:pt x="533" y="107"/>
                    <a:pt x="478" y="140"/>
                    <a:pt x="448" y="184"/>
                  </a:cubicBezTo>
                  <a:cubicBezTo>
                    <a:pt x="369" y="290"/>
                    <a:pt x="304" y="404"/>
                    <a:pt x="249" y="524"/>
                  </a:cubicBezTo>
                  <a:cubicBezTo>
                    <a:pt x="195" y="640"/>
                    <a:pt x="158" y="765"/>
                    <a:pt x="119" y="883"/>
                  </a:cubicBezTo>
                  <a:cubicBezTo>
                    <a:pt x="82" y="992"/>
                    <a:pt x="61" y="1106"/>
                    <a:pt x="1" y="1205"/>
                  </a:cubicBezTo>
                  <a:cubicBezTo>
                    <a:pt x="33" y="1180"/>
                    <a:pt x="54" y="1117"/>
                    <a:pt x="68" y="1080"/>
                  </a:cubicBezTo>
                  <a:cubicBezTo>
                    <a:pt x="91" y="1020"/>
                    <a:pt x="107" y="960"/>
                    <a:pt x="126" y="902"/>
                  </a:cubicBezTo>
                  <a:cubicBezTo>
                    <a:pt x="163" y="774"/>
                    <a:pt x="198" y="647"/>
                    <a:pt x="258" y="529"/>
                  </a:cubicBezTo>
                  <a:cubicBezTo>
                    <a:pt x="316" y="411"/>
                    <a:pt x="383" y="300"/>
                    <a:pt x="459" y="193"/>
                  </a:cubicBezTo>
                  <a:cubicBezTo>
                    <a:pt x="494" y="145"/>
                    <a:pt x="552" y="105"/>
                    <a:pt x="598" y="66"/>
                  </a:cubicBezTo>
                  <a:cubicBezTo>
                    <a:pt x="619" y="47"/>
                    <a:pt x="658" y="3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121"/>
            <p:cNvSpPr/>
            <p:nvPr/>
          </p:nvSpPr>
          <p:spPr>
            <a:xfrm>
              <a:off x="2907816" y="2513880"/>
              <a:ext cx="38500" cy="17325"/>
            </a:xfrm>
            <a:custGeom>
              <a:avLst/>
              <a:gdLst/>
              <a:ahLst/>
              <a:cxnLst/>
              <a:rect l="l" t="t" r="r" b="b"/>
              <a:pathLst>
                <a:path w="1540" h="693" extrusionOk="0">
                  <a:moveTo>
                    <a:pt x="1111" y="0"/>
                  </a:moveTo>
                  <a:cubicBezTo>
                    <a:pt x="1030" y="0"/>
                    <a:pt x="949" y="18"/>
                    <a:pt x="873" y="38"/>
                  </a:cubicBezTo>
                  <a:cubicBezTo>
                    <a:pt x="796" y="56"/>
                    <a:pt x="711" y="70"/>
                    <a:pt x="639" y="100"/>
                  </a:cubicBezTo>
                  <a:cubicBezTo>
                    <a:pt x="560" y="133"/>
                    <a:pt x="491" y="186"/>
                    <a:pt x="424" y="239"/>
                  </a:cubicBezTo>
                  <a:cubicBezTo>
                    <a:pt x="356" y="292"/>
                    <a:pt x="289" y="341"/>
                    <a:pt x="227" y="399"/>
                  </a:cubicBezTo>
                  <a:cubicBezTo>
                    <a:pt x="169" y="452"/>
                    <a:pt x="118" y="512"/>
                    <a:pt x="74" y="575"/>
                  </a:cubicBezTo>
                  <a:cubicBezTo>
                    <a:pt x="55" y="603"/>
                    <a:pt x="37" y="633"/>
                    <a:pt x="18" y="660"/>
                  </a:cubicBezTo>
                  <a:cubicBezTo>
                    <a:pt x="18" y="662"/>
                    <a:pt x="16" y="666"/>
                    <a:pt x="14" y="669"/>
                  </a:cubicBezTo>
                  <a:lnTo>
                    <a:pt x="14" y="669"/>
                  </a:lnTo>
                  <a:cubicBezTo>
                    <a:pt x="25" y="653"/>
                    <a:pt x="41" y="636"/>
                    <a:pt x="49" y="623"/>
                  </a:cubicBezTo>
                  <a:cubicBezTo>
                    <a:pt x="67" y="600"/>
                    <a:pt x="86" y="575"/>
                    <a:pt x="104" y="552"/>
                  </a:cubicBezTo>
                  <a:cubicBezTo>
                    <a:pt x="153" y="489"/>
                    <a:pt x="208" y="431"/>
                    <a:pt x="266" y="380"/>
                  </a:cubicBezTo>
                  <a:cubicBezTo>
                    <a:pt x="391" y="283"/>
                    <a:pt x="502" y="156"/>
                    <a:pt x="655" y="102"/>
                  </a:cubicBezTo>
                  <a:cubicBezTo>
                    <a:pt x="729" y="75"/>
                    <a:pt x="813" y="65"/>
                    <a:pt x="889" y="47"/>
                  </a:cubicBezTo>
                  <a:cubicBezTo>
                    <a:pt x="961" y="32"/>
                    <a:pt x="1035" y="14"/>
                    <a:pt x="1109" y="14"/>
                  </a:cubicBezTo>
                  <a:cubicBezTo>
                    <a:pt x="1114" y="14"/>
                    <a:pt x="1118" y="14"/>
                    <a:pt x="1123" y="14"/>
                  </a:cubicBezTo>
                  <a:cubicBezTo>
                    <a:pt x="1209" y="19"/>
                    <a:pt x="1290" y="26"/>
                    <a:pt x="1375" y="28"/>
                  </a:cubicBezTo>
                  <a:cubicBezTo>
                    <a:pt x="1403" y="28"/>
                    <a:pt x="1433" y="28"/>
                    <a:pt x="1463" y="26"/>
                  </a:cubicBezTo>
                  <a:cubicBezTo>
                    <a:pt x="1480" y="26"/>
                    <a:pt x="1496" y="26"/>
                    <a:pt x="1512" y="24"/>
                  </a:cubicBezTo>
                  <a:cubicBezTo>
                    <a:pt x="1514" y="21"/>
                    <a:pt x="1540" y="12"/>
                    <a:pt x="1537" y="12"/>
                  </a:cubicBezTo>
                  <a:lnTo>
                    <a:pt x="1537" y="12"/>
                  </a:lnTo>
                  <a:cubicBezTo>
                    <a:pt x="1517" y="22"/>
                    <a:pt x="1491" y="25"/>
                    <a:pt x="1463" y="25"/>
                  </a:cubicBezTo>
                  <a:cubicBezTo>
                    <a:pt x="1427" y="25"/>
                    <a:pt x="1390" y="20"/>
                    <a:pt x="1361" y="19"/>
                  </a:cubicBezTo>
                  <a:cubicBezTo>
                    <a:pt x="1283" y="12"/>
                    <a:pt x="1204" y="3"/>
                    <a:pt x="1125" y="1"/>
                  </a:cubicBezTo>
                  <a:cubicBezTo>
                    <a:pt x="1120" y="0"/>
                    <a:pt x="1115" y="0"/>
                    <a:pt x="1111" y="0"/>
                  </a:cubicBezTo>
                  <a:close/>
                  <a:moveTo>
                    <a:pt x="14" y="669"/>
                  </a:moveTo>
                  <a:lnTo>
                    <a:pt x="14" y="669"/>
                  </a:lnTo>
                  <a:cubicBezTo>
                    <a:pt x="9" y="677"/>
                    <a:pt x="5" y="684"/>
                    <a:pt x="3" y="691"/>
                  </a:cubicBezTo>
                  <a:lnTo>
                    <a:pt x="3" y="691"/>
                  </a:lnTo>
                  <a:cubicBezTo>
                    <a:pt x="3" y="691"/>
                    <a:pt x="3" y="691"/>
                    <a:pt x="3" y="691"/>
                  </a:cubicBezTo>
                  <a:lnTo>
                    <a:pt x="3" y="691"/>
                  </a:lnTo>
                  <a:cubicBezTo>
                    <a:pt x="3" y="691"/>
                    <a:pt x="3" y="691"/>
                    <a:pt x="3" y="691"/>
                  </a:cubicBezTo>
                  <a:cubicBezTo>
                    <a:pt x="4" y="691"/>
                    <a:pt x="4" y="691"/>
                    <a:pt x="5" y="691"/>
                  </a:cubicBezTo>
                  <a:lnTo>
                    <a:pt x="5" y="691"/>
                  </a:lnTo>
                  <a:cubicBezTo>
                    <a:pt x="5" y="691"/>
                    <a:pt x="4" y="691"/>
                    <a:pt x="3" y="691"/>
                  </a:cubicBezTo>
                  <a:lnTo>
                    <a:pt x="3" y="691"/>
                  </a:lnTo>
                  <a:cubicBezTo>
                    <a:pt x="3" y="689"/>
                    <a:pt x="9" y="678"/>
                    <a:pt x="14" y="669"/>
                  </a:cubicBezTo>
                  <a:close/>
                  <a:moveTo>
                    <a:pt x="3" y="691"/>
                  </a:moveTo>
                  <a:cubicBezTo>
                    <a:pt x="2" y="691"/>
                    <a:pt x="1" y="692"/>
                    <a:pt x="2" y="693"/>
                  </a:cubicBezTo>
                  <a:cubicBezTo>
                    <a:pt x="2" y="692"/>
                    <a:pt x="3" y="691"/>
                    <a:pt x="3" y="6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121"/>
            <p:cNvSpPr/>
            <p:nvPr/>
          </p:nvSpPr>
          <p:spPr>
            <a:xfrm>
              <a:off x="2911616" y="2493330"/>
              <a:ext cx="32850" cy="17150"/>
            </a:xfrm>
            <a:custGeom>
              <a:avLst/>
              <a:gdLst/>
              <a:ahLst/>
              <a:cxnLst/>
              <a:rect l="l" t="t" r="r" b="b"/>
              <a:pathLst>
                <a:path w="1314" h="686" extrusionOk="0">
                  <a:moveTo>
                    <a:pt x="7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40" y="12"/>
                    <a:pt x="96" y="12"/>
                    <a:pt x="137" y="21"/>
                  </a:cubicBezTo>
                  <a:cubicBezTo>
                    <a:pt x="200" y="33"/>
                    <a:pt x="262" y="54"/>
                    <a:pt x="320" y="79"/>
                  </a:cubicBezTo>
                  <a:cubicBezTo>
                    <a:pt x="445" y="135"/>
                    <a:pt x="566" y="211"/>
                    <a:pt x="677" y="292"/>
                  </a:cubicBezTo>
                  <a:cubicBezTo>
                    <a:pt x="786" y="373"/>
                    <a:pt x="899" y="450"/>
                    <a:pt x="1015" y="521"/>
                  </a:cubicBezTo>
                  <a:cubicBezTo>
                    <a:pt x="1071" y="554"/>
                    <a:pt x="1124" y="586"/>
                    <a:pt x="1179" y="619"/>
                  </a:cubicBezTo>
                  <a:cubicBezTo>
                    <a:pt x="1186" y="623"/>
                    <a:pt x="1224" y="642"/>
                    <a:pt x="1259" y="659"/>
                  </a:cubicBezTo>
                  <a:lnTo>
                    <a:pt x="1259" y="659"/>
                  </a:lnTo>
                  <a:cubicBezTo>
                    <a:pt x="1175" y="614"/>
                    <a:pt x="1095" y="555"/>
                    <a:pt x="1015" y="508"/>
                  </a:cubicBezTo>
                  <a:cubicBezTo>
                    <a:pt x="959" y="473"/>
                    <a:pt x="899" y="440"/>
                    <a:pt x="844" y="403"/>
                  </a:cubicBezTo>
                  <a:cubicBezTo>
                    <a:pt x="786" y="369"/>
                    <a:pt x="735" y="327"/>
                    <a:pt x="681" y="288"/>
                  </a:cubicBezTo>
                  <a:cubicBezTo>
                    <a:pt x="489" y="134"/>
                    <a:pt x="259" y="0"/>
                    <a:pt x="7" y="0"/>
                  </a:cubicBezTo>
                  <a:close/>
                  <a:moveTo>
                    <a:pt x="1259" y="659"/>
                  </a:moveTo>
                  <a:lnTo>
                    <a:pt x="1259" y="659"/>
                  </a:lnTo>
                  <a:cubicBezTo>
                    <a:pt x="1277" y="669"/>
                    <a:pt x="1295" y="678"/>
                    <a:pt x="1314" y="686"/>
                  </a:cubicBezTo>
                  <a:cubicBezTo>
                    <a:pt x="1314" y="686"/>
                    <a:pt x="1288" y="673"/>
                    <a:pt x="1259" y="6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121"/>
            <p:cNvSpPr/>
            <p:nvPr/>
          </p:nvSpPr>
          <p:spPr>
            <a:xfrm>
              <a:off x="2893916" y="2498930"/>
              <a:ext cx="36725" cy="9250"/>
            </a:xfrm>
            <a:custGeom>
              <a:avLst/>
              <a:gdLst/>
              <a:ahLst/>
              <a:cxnLst/>
              <a:rect l="l" t="t" r="r" b="b"/>
              <a:pathLst>
                <a:path w="1469" h="370" extrusionOk="0">
                  <a:moveTo>
                    <a:pt x="1177" y="31"/>
                  </a:moveTo>
                  <a:lnTo>
                    <a:pt x="1177" y="31"/>
                  </a:lnTo>
                  <a:cubicBezTo>
                    <a:pt x="1177" y="31"/>
                    <a:pt x="1177" y="31"/>
                    <a:pt x="1176" y="31"/>
                  </a:cubicBezTo>
                  <a:cubicBezTo>
                    <a:pt x="1177" y="31"/>
                    <a:pt x="1177" y="31"/>
                    <a:pt x="1177" y="31"/>
                  </a:cubicBezTo>
                  <a:lnTo>
                    <a:pt x="1177" y="31"/>
                  </a:lnTo>
                  <a:cubicBezTo>
                    <a:pt x="1177" y="31"/>
                    <a:pt x="1177" y="31"/>
                    <a:pt x="1177" y="31"/>
                  </a:cubicBezTo>
                  <a:close/>
                  <a:moveTo>
                    <a:pt x="1174" y="43"/>
                  </a:moveTo>
                  <a:cubicBezTo>
                    <a:pt x="1174" y="44"/>
                    <a:pt x="1174" y="45"/>
                    <a:pt x="1174" y="45"/>
                  </a:cubicBezTo>
                  <a:cubicBezTo>
                    <a:pt x="1174" y="45"/>
                    <a:pt x="1174" y="44"/>
                    <a:pt x="1175" y="43"/>
                  </a:cubicBezTo>
                  <a:lnTo>
                    <a:pt x="1175" y="43"/>
                  </a:lnTo>
                  <a:cubicBezTo>
                    <a:pt x="1174" y="43"/>
                    <a:pt x="1174" y="43"/>
                    <a:pt x="1174" y="43"/>
                  </a:cubicBezTo>
                  <a:close/>
                  <a:moveTo>
                    <a:pt x="1177" y="31"/>
                  </a:moveTo>
                  <a:cubicBezTo>
                    <a:pt x="1177" y="33"/>
                    <a:pt x="1175" y="39"/>
                    <a:pt x="1175" y="43"/>
                  </a:cubicBezTo>
                  <a:lnTo>
                    <a:pt x="1175" y="43"/>
                  </a:lnTo>
                  <a:cubicBezTo>
                    <a:pt x="1193" y="46"/>
                    <a:pt x="1302" y="80"/>
                    <a:pt x="1313" y="82"/>
                  </a:cubicBezTo>
                  <a:cubicBezTo>
                    <a:pt x="1362" y="96"/>
                    <a:pt x="1422" y="103"/>
                    <a:pt x="1468" y="128"/>
                  </a:cubicBezTo>
                  <a:cubicBezTo>
                    <a:pt x="1457" y="112"/>
                    <a:pt x="1413" y="105"/>
                    <a:pt x="1396" y="98"/>
                  </a:cubicBezTo>
                  <a:cubicBezTo>
                    <a:pt x="1355" y="87"/>
                    <a:pt x="1315" y="73"/>
                    <a:pt x="1274" y="61"/>
                  </a:cubicBezTo>
                  <a:cubicBezTo>
                    <a:pt x="1246" y="52"/>
                    <a:pt x="1207" y="31"/>
                    <a:pt x="1177" y="31"/>
                  </a:cubicBezTo>
                  <a:close/>
                  <a:moveTo>
                    <a:pt x="794" y="0"/>
                  </a:moveTo>
                  <a:cubicBezTo>
                    <a:pt x="701" y="0"/>
                    <a:pt x="608" y="6"/>
                    <a:pt x="519" y="29"/>
                  </a:cubicBezTo>
                  <a:cubicBezTo>
                    <a:pt x="415" y="57"/>
                    <a:pt x="315" y="101"/>
                    <a:pt x="225" y="161"/>
                  </a:cubicBezTo>
                  <a:cubicBezTo>
                    <a:pt x="141" y="214"/>
                    <a:pt x="46" y="279"/>
                    <a:pt x="0" y="369"/>
                  </a:cubicBezTo>
                  <a:cubicBezTo>
                    <a:pt x="33" y="335"/>
                    <a:pt x="63" y="295"/>
                    <a:pt x="102" y="263"/>
                  </a:cubicBezTo>
                  <a:cubicBezTo>
                    <a:pt x="146" y="228"/>
                    <a:pt x="195" y="196"/>
                    <a:pt x="243" y="163"/>
                  </a:cubicBezTo>
                  <a:cubicBezTo>
                    <a:pt x="334" y="108"/>
                    <a:pt x="429" y="54"/>
                    <a:pt x="533" y="31"/>
                  </a:cubicBezTo>
                  <a:cubicBezTo>
                    <a:pt x="595" y="16"/>
                    <a:pt x="659" y="12"/>
                    <a:pt x="722" y="12"/>
                  </a:cubicBezTo>
                  <a:cubicBezTo>
                    <a:pt x="777" y="12"/>
                    <a:pt x="831" y="15"/>
                    <a:pt x="885" y="17"/>
                  </a:cubicBezTo>
                  <a:cubicBezTo>
                    <a:pt x="950" y="20"/>
                    <a:pt x="1014" y="24"/>
                    <a:pt x="1077" y="31"/>
                  </a:cubicBezTo>
                  <a:cubicBezTo>
                    <a:pt x="1105" y="34"/>
                    <a:pt x="1132" y="38"/>
                    <a:pt x="1160" y="43"/>
                  </a:cubicBezTo>
                  <a:cubicBezTo>
                    <a:pt x="1164" y="43"/>
                    <a:pt x="1166" y="44"/>
                    <a:pt x="1169" y="44"/>
                  </a:cubicBezTo>
                  <a:cubicBezTo>
                    <a:pt x="1170" y="44"/>
                    <a:pt x="1171" y="44"/>
                    <a:pt x="1172" y="43"/>
                  </a:cubicBezTo>
                  <a:lnTo>
                    <a:pt x="1172" y="43"/>
                  </a:lnTo>
                  <a:cubicBezTo>
                    <a:pt x="1172" y="45"/>
                    <a:pt x="1172" y="45"/>
                    <a:pt x="1172" y="45"/>
                  </a:cubicBezTo>
                  <a:cubicBezTo>
                    <a:pt x="1172" y="45"/>
                    <a:pt x="1172" y="44"/>
                    <a:pt x="1172" y="43"/>
                  </a:cubicBezTo>
                  <a:lnTo>
                    <a:pt x="1172" y="43"/>
                  </a:lnTo>
                  <a:cubicBezTo>
                    <a:pt x="1172" y="43"/>
                    <a:pt x="1172" y="43"/>
                    <a:pt x="1172" y="43"/>
                  </a:cubicBezTo>
                  <a:lnTo>
                    <a:pt x="1172" y="43"/>
                  </a:lnTo>
                  <a:cubicBezTo>
                    <a:pt x="1172" y="43"/>
                    <a:pt x="1172" y="43"/>
                    <a:pt x="1172" y="43"/>
                  </a:cubicBezTo>
                  <a:cubicBezTo>
                    <a:pt x="1172" y="43"/>
                    <a:pt x="1172" y="43"/>
                    <a:pt x="1172" y="43"/>
                  </a:cubicBezTo>
                  <a:lnTo>
                    <a:pt x="1172" y="43"/>
                  </a:lnTo>
                  <a:cubicBezTo>
                    <a:pt x="1172" y="43"/>
                    <a:pt x="1172" y="43"/>
                    <a:pt x="1172" y="43"/>
                  </a:cubicBezTo>
                  <a:lnTo>
                    <a:pt x="1172" y="43"/>
                  </a:lnTo>
                  <a:cubicBezTo>
                    <a:pt x="1172" y="43"/>
                    <a:pt x="1173" y="43"/>
                    <a:pt x="1173" y="43"/>
                  </a:cubicBezTo>
                  <a:lnTo>
                    <a:pt x="1173" y="43"/>
                  </a:lnTo>
                  <a:cubicBezTo>
                    <a:pt x="1173" y="43"/>
                    <a:pt x="1174" y="43"/>
                    <a:pt x="1174" y="43"/>
                  </a:cubicBezTo>
                  <a:lnTo>
                    <a:pt x="1174" y="43"/>
                  </a:lnTo>
                  <a:cubicBezTo>
                    <a:pt x="1174" y="42"/>
                    <a:pt x="1174" y="42"/>
                    <a:pt x="1174" y="41"/>
                  </a:cubicBezTo>
                  <a:lnTo>
                    <a:pt x="1174" y="41"/>
                  </a:lnTo>
                  <a:cubicBezTo>
                    <a:pt x="1175" y="39"/>
                    <a:pt x="1175" y="36"/>
                    <a:pt x="1174" y="31"/>
                  </a:cubicBezTo>
                  <a:lnTo>
                    <a:pt x="1174" y="31"/>
                  </a:lnTo>
                  <a:cubicBezTo>
                    <a:pt x="1174" y="31"/>
                    <a:pt x="1174" y="31"/>
                    <a:pt x="1174" y="31"/>
                  </a:cubicBezTo>
                  <a:cubicBezTo>
                    <a:pt x="1070" y="13"/>
                    <a:pt x="961" y="3"/>
                    <a:pt x="855" y="1"/>
                  </a:cubicBezTo>
                  <a:cubicBezTo>
                    <a:pt x="834" y="1"/>
                    <a:pt x="814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121"/>
            <p:cNvSpPr/>
            <p:nvPr/>
          </p:nvSpPr>
          <p:spPr>
            <a:xfrm>
              <a:off x="2952841" y="2483080"/>
              <a:ext cx="30075" cy="31975"/>
            </a:xfrm>
            <a:custGeom>
              <a:avLst/>
              <a:gdLst/>
              <a:ahLst/>
              <a:cxnLst/>
              <a:rect l="l" t="t" r="r" b="b"/>
              <a:pathLst>
                <a:path w="1203" h="1279" extrusionOk="0">
                  <a:moveTo>
                    <a:pt x="1202" y="1"/>
                  </a:moveTo>
                  <a:lnTo>
                    <a:pt x="1202" y="1"/>
                  </a:lnTo>
                  <a:cubicBezTo>
                    <a:pt x="1072" y="47"/>
                    <a:pt x="978" y="158"/>
                    <a:pt x="878" y="246"/>
                  </a:cubicBezTo>
                  <a:cubicBezTo>
                    <a:pt x="818" y="299"/>
                    <a:pt x="760" y="350"/>
                    <a:pt x="707" y="410"/>
                  </a:cubicBezTo>
                  <a:cubicBezTo>
                    <a:pt x="656" y="468"/>
                    <a:pt x="626" y="533"/>
                    <a:pt x="584" y="598"/>
                  </a:cubicBezTo>
                  <a:cubicBezTo>
                    <a:pt x="496" y="735"/>
                    <a:pt x="378" y="848"/>
                    <a:pt x="278" y="978"/>
                  </a:cubicBezTo>
                  <a:cubicBezTo>
                    <a:pt x="232" y="1038"/>
                    <a:pt x="190" y="1107"/>
                    <a:pt x="130" y="1154"/>
                  </a:cubicBezTo>
                  <a:cubicBezTo>
                    <a:pt x="105" y="1175"/>
                    <a:pt x="77" y="1195"/>
                    <a:pt x="51" y="1216"/>
                  </a:cubicBezTo>
                  <a:cubicBezTo>
                    <a:pt x="49" y="1219"/>
                    <a:pt x="0" y="1277"/>
                    <a:pt x="7" y="1279"/>
                  </a:cubicBezTo>
                  <a:cubicBezTo>
                    <a:pt x="24" y="1263"/>
                    <a:pt x="35" y="1239"/>
                    <a:pt x="56" y="1221"/>
                  </a:cubicBezTo>
                  <a:cubicBezTo>
                    <a:pt x="81" y="1200"/>
                    <a:pt x="109" y="1182"/>
                    <a:pt x="135" y="1163"/>
                  </a:cubicBezTo>
                  <a:cubicBezTo>
                    <a:pt x="197" y="1117"/>
                    <a:pt x="244" y="1045"/>
                    <a:pt x="288" y="985"/>
                  </a:cubicBezTo>
                  <a:cubicBezTo>
                    <a:pt x="387" y="855"/>
                    <a:pt x="501" y="737"/>
                    <a:pt x="591" y="603"/>
                  </a:cubicBezTo>
                  <a:cubicBezTo>
                    <a:pt x="637" y="536"/>
                    <a:pt x="672" y="468"/>
                    <a:pt x="727" y="408"/>
                  </a:cubicBezTo>
                  <a:cubicBezTo>
                    <a:pt x="781" y="350"/>
                    <a:pt x="841" y="299"/>
                    <a:pt x="899" y="248"/>
                  </a:cubicBezTo>
                  <a:cubicBezTo>
                    <a:pt x="959" y="193"/>
                    <a:pt x="1015" y="133"/>
                    <a:pt x="1077" y="82"/>
                  </a:cubicBezTo>
                  <a:cubicBezTo>
                    <a:pt x="1100" y="63"/>
                    <a:pt x="1123" y="45"/>
                    <a:pt x="1147" y="28"/>
                  </a:cubicBezTo>
                  <a:cubicBezTo>
                    <a:pt x="1163" y="19"/>
                    <a:pt x="1191" y="12"/>
                    <a:pt x="1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121"/>
            <p:cNvSpPr/>
            <p:nvPr/>
          </p:nvSpPr>
          <p:spPr>
            <a:xfrm>
              <a:off x="2962041" y="2489680"/>
              <a:ext cx="32500" cy="16600"/>
            </a:xfrm>
            <a:custGeom>
              <a:avLst/>
              <a:gdLst/>
              <a:ahLst/>
              <a:cxnLst/>
              <a:rect l="l" t="t" r="r" b="b"/>
              <a:pathLst>
                <a:path w="1300" h="664" extrusionOk="0">
                  <a:moveTo>
                    <a:pt x="1243" y="1"/>
                  </a:moveTo>
                  <a:cubicBezTo>
                    <a:pt x="1207" y="1"/>
                    <a:pt x="1165" y="13"/>
                    <a:pt x="1140" y="21"/>
                  </a:cubicBezTo>
                  <a:cubicBezTo>
                    <a:pt x="1073" y="45"/>
                    <a:pt x="1010" y="77"/>
                    <a:pt x="950" y="112"/>
                  </a:cubicBezTo>
                  <a:cubicBezTo>
                    <a:pt x="834" y="181"/>
                    <a:pt x="723" y="255"/>
                    <a:pt x="612" y="329"/>
                  </a:cubicBezTo>
                  <a:cubicBezTo>
                    <a:pt x="512" y="397"/>
                    <a:pt x="420" y="475"/>
                    <a:pt x="327" y="552"/>
                  </a:cubicBezTo>
                  <a:cubicBezTo>
                    <a:pt x="274" y="593"/>
                    <a:pt x="221" y="637"/>
                    <a:pt x="151" y="647"/>
                  </a:cubicBezTo>
                  <a:cubicBezTo>
                    <a:pt x="127" y="651"/>
                    <a:pt x="99" y="655"/>
                    <a:pt x="71" y="655"/>
                  </a:cubicBezTo>
                  <a:cubicBezTo>
                    <a:pt x="46" y="655"/>
                    <a:pt x="22" y="652"/>
                    <a:pt x="1" y="644"/>
                  </a:cubicBezTo>
                  <a:lnTo>
                    <a:pt x="1" y="644"/>
                  </a:lnTo>
                  <a:cubicBezTo>
                    <a:pt x="20" y="659"/>
                    <a:pt x="50" y="664"/>
                    <a:pt x="82" y="664"/>
                  </a:cubicBezTo>
                  <a:cubicBezTo>
                    <a:pt x="115" y="664"/>
                    <a:pt x="149" y="658"/>
                    <a:pt x="172" y="654"/>
                  </a:cubicBezTo>
                  <a:cubicBezTo>
                    <a:pt x="241" y="640"/>
                    <a:pt x="295" y="598"/>
                    <a:pt x="348" y="554"/>
                  </a:cubicBezTo>
                  <a:cubicBezTo>
                    <a:pt x="438" y="482"/>
                    <a:pt x="524" y="404"/>
                    <a:pt x="617" y="336"/>
                  </a:cubicBezTo>
                  <a:cubicBezTo>
                    <a:pt x="728" y="258"/>
                    <a:pt x="836" y="188"/>
                    <a:pt x="957" y="123"/>
                  </a:cubicBezTo>
                  <a:cubicBezTo>
                    <a:pt x="1017" y="89"/>
                    <a:pt x="1077" y="56"/>
                    <a:pt x="1144" y="31"/>
                  </a:cubicBezTo>
                  <a:cubicBezTo>
                    <a:pt x="1176" y="19"/>
                    <a:pt x="1211" y="8"/>
                    <a:pt x="1246" y="8"/>
                  </a:cubicBezTo>
                  <a:cubicBezTo>
                    <a:pt x="1264" y="8"/>
                    <a:pt x="1282" y="11"/>
                    <a:pt x="1300" y="19"/>
                  </a:cubicBezTo>
                  <a:cubicBezTo>
                    <a:pt x="1286" y="6"/>
                    <a:pt x="1265" y="1"/>
                    <a:pt x="1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121"/>
            <p:cNvSpPr/>
            <p:nvPr/>
          </p:nvSpPr>
          <p:spPr>
            <a:xfrm>
              <a:off x="2958916" y="2512780"/>
              <a:ext cx="16050" cy="6625"/>
            </a:xfrm>
            <a:custGeom>
              <a:avLst/>
              <a:gdLst/>
              <a:ahLst/>
              <a:cxnLst/>
              <a:rect l="l" t="t" r="r" b="b"/>
              <a:pathLst>
                <a:path w="642" h="265" extrusionOk="0">
                  <a:moveTo>
                    <a:pt x="642" y="1"/>
                  </a:moveTo>
                  <a:cubicBezTo>
                    <a:pt x="640" y="1"/>
                    <a:pt x="636" y="2"/>
                    <a:pt x="632" y="4"/>
                  </a:cubicBezTo>
                  <a:lnTo>
                    <a:pt x="632" y="4"/>
                  </a:lnTo>
                  <a:cubicBezTo>
                    <a:pt x="635" y="3"/>
                    <a:pt x="639" y="2"/>
                    <a:pt x="642" y="1"/>
                  </a:cubicBezTo>
                  <a:close/>
                  <a:moveTo>
                    <a:pt x="632" y="4"/>
                  </a:moveTo>
                  <a:lnTo>
                    <a:pt x="632" y="4"/>
                  </a:lnTo>
                  <a:cubicBezTo>
                    <a:pt x="590" y="18"/>
                    <a:pt x="544" y="30"/>
                    <a:pt x="501" y="45"/>
                  </a:cubicBezTo>
                  <a:cubicBezTo>
                    <a:pt x="436" y="70"/>
                    <a:pt x="373" y="107"/>
                    <a:pt x="308" y="137"/>
                  </a:cubicBezTo>
                  <a:cubicBezTo>
                    <a:pt x="209" y="186"/>
                    <a:pt x="102" y="225"/>
                    <a:pt x="1" y="264"/>
                  </a:cubicBezTo>
                  <a:cubicBezTo>
                    <a:pt x="42" y="264"/>
                    <a:pt x="100" y="239"/>
                    <a:pt x="142" y="225"/>
                  </a:cubicBezTo>
                  <a:cubicBezTo>
                    <a:pt x="202" y="204"/>
                    <a:pt x="260" y="179"/>
                    <a:pt x="313" y="146"/>
                  </a:cubicBezTo>
                  <a:cubicBezTo>
                    <a:pt x="376" y="109"/>
                    <a:pt x="438" y="82"/>
                    <a:pt x="505" y="56"/>
                  </a:cubicBezTo>
                  <a:cubicBezTo>
                    <a:pt x="533" y="47"/>
                    <a:pt x="563" y="40"/>
                    <a:pt x="591" y="28"/>
                  </a:cubicBezTo>
                  <a:cubicBezTo>
                    <a:pt x="600" y="25"/>
                    <a:pt x="619" y="11"/>
                    <a:pt x="63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121"/>
            <p:cNvSpPr/>
            <p:nvPr/>
          </p:nvSpPr>
          <p:spPr>
            <a:xfrm>
              <a:off x="2970541" y="2523855"/>
              <a:ext cx="13700" cy="2500"/>
            </a:xfrm>
            <a:custGeom>
              <a:avLst/>
              <a:gdLst/>
              <a:ahLst/>
              <a:cxnLst/>
              <a:rect l="l" t="t" r="r" b="b"/>
              <a:pathLst>
                <a:path w="548" h="100" extrusionOk="0">
                  <a:moveTo>
                    <a:pt x="485" y="1"/>
                  </a:moveTo>
                  <a:cubicBezTo>
                    <a:pt x="461" y="1"/>
                    <a:pt x="436" y="3"/>
                    <a:pt x="418" y="4"/>
                  </a:cubicBezTo>
                  <a:cubicBezTo>
                    <a:pt x="369" y="9"/>
                    <a:pt x="321" y="23"/>
                    <a:pt x="272" y="32"/>
                  </a:cubicBezTo>
                  <a:cubicBezTo>
                    <a:pt x="221" y="39"/>
                    <a:pt x="175" y="58"/>
                    <a:pt x="126" y="67"/>
                  </a:cubicBezTo>
                  <a:cubicBezTo>
                    <a:pt x="89" y="74"/>
                    <a:pt x="36" y="76"/>
                    <a:pt x="1" y="99"/>
                  </a:cubicBezTo>
                  <a:cubicBezTo>
                    <a:pt x="38" y="92"/>
                    <a:pt x="77" y="88"/>
                    <a:pt x="114" y="83"/>
                  </a:cubicBezTo>
                  <a:cubicBezTo>
                    <a:pt x="165" y="76"/>
                    <a:pt x="212" y="58"/>
                    <a:pt x="260" y="44"/>
                  </a:cubicBezTo>
                  <a:cubicBezTo>
                    <a:pt x="309" y="28"/>
                    <a:pt x="358" y="21"/>
                    <a:pt x="408" y="18"/>
                  </a:cubicBezTo>
                  <a:cubicBezTo>
                    <a:pt x="420" y="18"/>
                    <a:pt x="547" y="11"/>
                    <a:pt x="547" y="11"/>
                  </a:cubicBezTo>
                  <a:cubicBezTo>
                    <a:pt x="532" y="3"/>
                    <a:pt x="509" y="1"/>
                    <a:pt x="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121"/>
            <p:cNvSpPr/>
            <p:nvPr/>
          </p:nvSpPr>
          <p:spPr>
            <a:xfrm>
              <a:off x="2981516" y="2535255"/>
              <a:ext cx="19575" cy="5175"/>
            </a:xfrm>
            <a:custGeom>
              <a:avLst/>
              <a:gdLst/>
              <a:ahLst/>
              <a:cxnLst/>
              <a:rect l="l" t="t" r="r" b="b"/>
              <a:pathLst>
                <a:path w="783" h="207" extrusionOk="0">
                  <a:moveTo>
                    <a:pt x="62" y="1"/>
                  </a:moveTo>
                  <a:cubicBezTo>
                    <a:pt x="28" y="1"/>
                    <a:pt x="1" y="3"/>
                    <a:pt x="2" y="9"/>
                  </a:cubicBezTo>
                  <a:cubicBezTo>
                    <a:pt x="5" y="10"/>
                    <a:pt x="9" y="10"/>
                    <a:pt x="12" y="10"/>
                  </a:cubicBezTo>
                  <a:cubicBezTo>
                    <a:pt x="27" y="10"/>
                    <a:pt x="45" y="7"/>
                    <a:pt x="57" y="7"/>
                  </a:cubicBezTo>
                  <a:cubicBezTo>
                    <a:pt x="95" y="9"/>
                    <a:pt x="132" y="14"/>
                    <a:pt x="169" y="18"/>
                  </a:cubicBezTo>
                  <a:cubicBezTo>
                    <a:pt x="247" y="30"/>
                    <a:pt x="324" y="46"/>
                    <a:pt x="403" y="65"/>
                  </a:cubicBezTo>
                  <a:cubicBezTo>
                    <a:pt x="479" y="86"/>
                    <a:pt x="553" y="113"/>
                    <a:pt x="627" y="144"/>
                  </a:cubicBezTo>
                  <a:cubicBezTo>
                    <a:pt x="680" y="162"/>
                    <a:pt x="731" y="181"/>
                    <a:pt x="782" y="206"/>
                  </a:cubicBezTo>
                  <a:cubicBezTo>
                    <a:pt x="752" y="169"/>
                    <a:pt x="676" y="146"/>
                    <a:pt x="632" y="130"/>
                  </a:cubicBezTo>
                  <a:cubicBezTo>
                    <a:pt x="558" y="104"/>
                    <a:pt x="479" y="83"/>
                    <a:pt x="405" y="58"/>
                  </a:cubicBezTo>
                  <a:cubicBezTo>
                    <a:pt x="331" y="35"/>
                    <a:pt x="254" y="16"/>
                    <a:pt x="178" y="5"/>
                  </a:cubicBezTo>
                  <a:cubicBezTo>
                    <a:pt x="170" y="5"/>
                    <a:pt x="109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121"/>
            <p:cNvSpPr/>
            <p:nvPr/>
          </p:nvSpPr>
          <p:spPr>
            <a:xfrm>
              <a:off x="3004466" y="2558380"/>
              <a:ext cx="30200" cy="22150"/>
            </a:xfrm>
            <a:custGeom>
              <a:avLst/>
              <a:gdLst/>
              <a:ahLst/>
              <a:cxnLst/>
              <a:rect l="l" t="t" r="r" b="b"/>
              <a:pathLst>
                <a:path w="1208" h="886" extrusionOk="0">
                  <a:moveTo>
                    <a:pt x="19" y="1"/>
                  </a:moveTo>
                  <a:cubicBezTo>
                    <a:pt x="13" y="1"/>
                    <a:pt x="7" y="1"/>
                    <a:pt x="1" y="1"/>
                  </a:cubicBezTo>
                  <a:cubicBezTo>
                    <a:pt x="19" y="8"/>
                    <a:pt x="45" y="6"/>
                    <a:pt x="66" y="10"/>
                  </a:cubicBezTo>
                  <a:cubicBezTo>
                    <a:pt x="93" y="17"/>
                    <a:pt x="121" y="24"/>
                    <a:pt x="149" y="36"/>
                  </a:cubicBezTo>
                  <a:cubicBezTo>
                    <a:pt x="209" y="59"/>
                    <a:pt x="265" y="89"/>
                    <a:pt x="320" y="124"/>
                  </a:cubicBezTo>
                  <a:cubicBezTo>
                    <a:pt x="439" y="193"/>
                    <a:pt x="550" y="277"/>
                    <a:pt x="656" y="367"/>
                  </a:cubicBezTo>
                  <a:cubicBezTo>
                    <a:pt x="765" y="457"/>
                    <a:pt x="872" y="548"/>
                    <a:pt x="976" y="643"/>
                  </a:cubicBezTo>
                  <a:cubicBezTo>
                    <a:pt x="1024" y="687"/>
                    <a:pt x="1059" y="744"/>
                    <a:pt x="1101" y="795"/>
                  </a:cubicBezTo>
                  <a:cubicBezTo>
                    <a:pt x="1129" y="830"/>
                    <a:pt x="1161" y="872"/>
                    <a:pt x="1207" y="886"/>
                  </a:cubicBezTo>
                  <a:cubicBezTo>
                    <a:pt x="1173" y="863"/>
                    <a:pt x="1142" y="835"/>
                    <a:pt x="1115" y="800"/>
                  </a:cubicBezTo>
                  <a:cubicBezTo>
                    <a:pt x="1078" y="749"/>
                    <a:pt x="1045" y="691"/>
                    <a:pt x="999" y="647"/>
                  </a:cubicBezTo>
                  <a:cubicBezTo>
                    <a:pt x="897" y="550"/>
                    <a:pt x="781" y="464"/>
                    <a:pt x="672" y="369"/>
                  </a:cubicBezTo>
                  <a:cubicBezTo>
                    <a:pt x="566" y="274"/>
                    <a:pt x="452" y="184"/>
                    <a:pt x="327" y="110"/>
                  </a:cubicBezTo>
                  <a:cubicBezTo>
                    <a:pt x="237" y="57"/>
                    <a:pt x="12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121"/>
            <p:cNvSpPr/>
            <p:nvPr/>
          </p:nvSpPr>
          <p:spPr>
            <a:xfrm>
              <a:off x="3015466" y="2573555"/>
              <a:ext cx="14725" cy="12875"/>
            </a:xfrm>
            <a:custGeom>
              <a:avLst/>
              <a:gdLst/>
              <a:ahLst/>
              <a:cxnLst/>
              <a:rect l="l" t="t" r="r" b="b"/>
              <a:pathLst>
                <a:path w="589" h="515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38" y="22"/>
                    <a:pt x="52" y="29"/>
                  </a:cubicBezTo>
                  <a:cubicBezTo>
                    <a:pt x="84" y="47"/>
                    <a:pt x="114" y="66"/>
                    <a:pt x="144" y="87"/>
                  </a:cubicBezTo>
                  <a:cubicBezTo>
                    <a:pt x="205" y="124"/>
                    <a:pt x="260" y="168"/>
                    <a:pt x="313" y="212"/>
                  </a:cubicBezTo>
                  <a:cubicBezTo>
                    <a:pt x="420" y="300"/>
                    <a:pt x="501" y="411"/>
                    <a:pt x="589" y="515"/>
                  </a:cubicBezTo>
                  <a:cubicBezTo>
                    <a:pt x="587" y="499"/>
                    <a:pt x="568" y="478"/>
                    <a:pt x="559" y="464"/>
                  </a:cubicBezTo>
                  <a:cubicBezTo>
                    <a:pt x="538" y="434"/>
                    <a:pt x="515" y="406"/>
                    <a:pt x="492" y="378"/>
                  </a:cubicBezTo>
                  <a:cubicBezTo>
                    <a:pt x="443" y="320"/>
                    <a:pt x="383" y="269"/>
                    <a:pt x="332" y="216"/>
                  </a:cubicBezTo>
                  <a:cubicBezTo>
                    <a:pt x="235" y="121"/>
                    <a:pt x="126" y="4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121"/>
            <p:cNvSpPr/>
            <p:nvPr/>
          </p:nvSpPr>
          <p:spPr>
            <a:xfrm>
              <a:off x="3000816" y="2556080"/>
              <a:ext cx="2825" cy="29600"/>
            </a:xfrm>
            <a:custGeom>
              <a:avLst/>
              <a:gdLst/>
              <a:ahLst/>
              <a:cxnLst/>
              <a:rect l="l" t="t" r="r" b="b"/>
              <a:pathLst>
                <a:path w="113" h="1184" extrusionOk="0">
                  <a:moveTo>
                    <a:pt x="17" y="1"/>
                  </a:moveTo>
                  <a:cubicBezTo>
                    <a:pt x="8" y="204"/>
                    <a:pt x="1" y="408"/>
                    <a:pt x="1" y="612"/>
                  </a:cubicBezTo>
                  <a:cubicBezTo>
                    <a:pt x="1" y="811"/>
                    <a:pt x="45" y="996"/>
                    <a:pt x="112" y="1184"/>
                  </a:cubicBezTo>
                  <a:cubicBezTo>
                    <a:pt x="112" y="1156"/>
                    <a:pt x="98" y="1121"/>
                    <a:pt x="89" y="1094"/>
                  </a:cubicBezTo>
                  <a:cubicBezTo>
                    <a:pt x="77" y="1043"/>
                    <a:pt x="64" y="994"/>
                    <a:pt x="52" y="945"/>
                  </a:cubicBezTo>
                  <a:cubicBezTo>
                    <a:pt x="24" y="841"/>
                    <a:pt x="1" y="735"/>
                    <a:pt x="8" y="626"/>
                  </a:cubicBezTo>
                  <a:cubicBezTo>
                    <a:pt x="13" y="508"/>
                    <a:pt x="17" y="390"/>
                    <a:pt x="22" y="271"/>
                  </a:cubicBezTo>
                  <a:cubicBezTo>
                    <a:pt x="22" y="251"/>
                    <a:pt x="31" y="3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121"/>
            <p:cNvSpPr/>
            <p:nvPr/>
          </p:nvSpPr>
          <p:spPr>
            <a:xfrm>
              <a:off x="3012066" y="2533830"/>
              <a:ext cx="25025" cy="3750"/>
            </a:xfrm>
            <a:custGeom>
              <a:avLst/>
              <a:gdLst/>
              <a:ahLst/>
              <a:cxnLst/>
              <a:rect l="l" t="t" r="r" b="b"/>
              <a:pathLst>
                <a:path w="1001" h="150" extrusionOk="0">
                  <a:moveTo>
                    <a:pt x="131" y="0"/>
                  </a:moveTo>
                  <a:cubicBezTo>
                    <a:pt x="118" y="0"/>
                    <a:pt x="104" y="1"/>
                    <a:pt x="91" y="1"/>
                  </a:cubicBezTo>
                  <a:cubicBezTo>
                    <a:pt x="72" y="1"/>
                    <a:pt x="53" y="4"/>
                    <a:pt x="33" y="8"/>
                  </a:cubicBezTo>
                  <a:cubicBezTo>
                    <a:pt x="33" y="8"/>
                    <a:pt x="0" y="20"/>
                    <a:pt x="7" y="22"/>
                  </a:cubicBezTo>
                  <a:cubicBezTo>
                    <a:pt x="20" y="12"/>
                    <a:pt x="40" y="10"/>
                    <a:pt x="59" y="10"/>
                  </a:cubicBezTo>
                  <a:cubicBezTo>
                    <a:pt x="70" y="10"/>
                    <a:pt x="81" y="11"/>
                    <a:pt x="91" y="11"/>
                  </a:cubicBezTo>
                  <a:cubicBezTo>
                    <a:pt x="137" y="11"/>
                    <a:pt x="181" y="13"/>
                    <a:pt x="227" y="15"/>
                  </a:cubicBezTo>
                  <a:cubicBezTo>
                    <a:pt x="327" y="20"/>
                    <a:pt x="426" y="27"/>
                    <a:pt x="526" y="36"/>
                  </a:cubicBezTo>
                  <a:cubicBezTo>
                    <a:pt x="623" y="48"/>
                    <a:pt x="718" y="48"/>
                    <a:pt x="815" y="66"/>
                  </a:cubicBezTo>
                  <a:cubicBezTo>
                    <a:pt x="857" y="75"/>
                    <a:pt x="899" y="85"/>
                    <a:pt x="938" y="103"/>
                  </a:cubicBezTo>
                  <a:cubicBezTo>
                    <a:pt x="963" y="115"/>
                    <a:pt x="980" y="136"/>
                    <a:pt x="1001" y="150"/>
                  </a:cubicBezTo>
                  <a:cubicBezTo>
                    <a:pt x="961" y="85"/>
                    <a:pt x="873" y="64"/>
                    <a:pt x="804" y="50"/>
                  </a:cubicBezTo>
                  <a:cubicBezTo>
                    <a:pt x="709" y="31"/>
                    <a:pt x="612" y="34"/>
                    <a:pt x="514" y="29"/>
                  </a:cubicBezTo>
                  <a:cubicBezTo>
                    <a:pt x="419" y="25"/>
                    <a:pt x="324" y="11"/>
                    <a:pt x="227" y="4"/>
                  </a:cubicBezTo>
                  <a:cubicBezTo>
                    <a:pt x="196" y="2"/>
                    <a:pt x="16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164;p8"/>
          <p:cNvSpPr txBox="1"/>
          <p:nvPr/>
        </p:nvSpPr>
        <p:spPr>
          <a:xfrm>
            <a:off x="2520871" y="3957256"/>
            <a:ext cx="3949367" cy="70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BY </a:t>
            </a:r>
            <a:r>
              <a:rPr lang="en-US" sz="1100" dirty="0" err="1"/>
              <a:t>Ziyan</a:t>
            </a:r>
            <a:r>
              <a:rPr lang="en-US" sz="1100" dirty="0"/>
              <a:t> </a:t>
            </a:r>
            <a:r>
              <a:rPr lang="en-US" sz="1100" dirty="0" err="1" smtClean="0"/>
              <a:t>Xu</a:t>
            </a:r>
            <a:endParaRPr lang="en-US" sz="11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This presentation template was created by </a:t>
            </a:r>
            <a:r>
              <a:rPr lang="en-US" sz="800" dirty="0" err="1"/>
              <a:t>Slidesgo</a:t>
            </a:r>
            <a:r>
              <a:rPr lang="en-US" sz="800" dirty="0"/>
              <a:t>, including icons by </a:t>
            </a:r>
            <a:r>
              <a:rPr lang="en-US" sz="800" dirty="0" err="1"/>
              <a:t>Flaticon</a:t>
            </a:r>
            <a:r>
              <a:rPr lang="en-US" sz="800" dirty="0"/>
              <a:t>, </a:t>
            </a:r>
            <a:r>
              <a:rPr lang="en-US" sz="800" dirty="0" err="1"/>
              <a:t>infographics</a:t>
            </a:r>
            <a:r>
              <a:rPr lang="en-US" sz="800" dirty="0"/>
              <a:t> &amp; images by </a:t>
            </a:r>
            <a:r>
              <a:rPr lang="en-US" sz="800" dirty="0" err="1"/>
              <a:t>Freepik</a:t>
            </a:r>
            <a:r>
              <a:rPr lang="en-US" sz="800" dirty="0"/>
              <a:t> and illustrations by Stories. </a:t>
            </a:r>
            <a:endParaRPr sz="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AUTHORIZED TO PUBLISH ON ONE BOOK ONE WORLD </a:t>
            </a:r>
            <a:r>
              <a:rPr lang="en-US" altLang="zh-CN" sz="800" dirty="0" smtClean="0"/>
              <a:t>MI </a:t>
            </a:r>
            <a:r>
              <a:rPr lang="en-US" sz="800" dirty="0" smtClean="0"/>
              <a:t>WEBSITE</a:t>
            </a:r>
            <a:r>
              <a:rPr lang="en-US" sz="800" dirty="0"/>
              <a:t>. </a:t>
            </a:r>
            <a:endParaRPr sz="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Copyright </a:t>
            </a:r>
            <a:r>
              <a:rPr lang="en-US" sz="800" dirty="0" smtClean="0"/>
              <a:t>©  2021 1</a:t>
            </a:r>
            <a:r>
              <a:rPr lang="zh-CN" altLang="zh-CN" sz="800" dirty="0" smtClean="0"/>
              <a:t>B</a:t>
            </a:r>
            <a:r>
              <a:rPr lang="en-US" altLang="zh-CN" sz="800" dirty="0" smtClean="0"/>
              <a:t>ook1World-</a:t>
            </a:r>
            <a:r>
              <a:rPr lang="zh-CN" altLang="zh-CN" sz="800" dirty="0" smtClean="0"/>
              <a:t>M</a:t>
            </a:r>
            <a:r>
              <a:rPr lang="en-US" altLang="zh-CN" sz="800" dirty="0" smtClean="0"/>
              <a:t>I</a:t>
            </a:r>
            <a:r>
              <a:rPr lang="en-US" sz="800" dirty="0" smtClean="0"/>
              <a:t>- All </a:t>
            </a:r>
            <a:r>
              <a:rPr lang="en-US" sz="800" dirty="0"/>
              <a:t>Rights Reserved.</a:t>
            </a:r>
            <a:endParaRPr sz="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1685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 Campaign XL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248</Words>
  <Application>Microsoft Office PowerPoint</Application>
  <PresentationFormat>On-screen Show (16:9)</PresentationFormat>
  <Paragraphs>30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Georgia</vt:lpstr>
      <vt:lpstr>Arial</vt:lpstr>
      <vt:lpstr>Lora</vt:lpstr>
      <vt:lpstr>Archer Bold</vt:lpstr>
      <vt:lpstr>Concert One</vt:lpstr>
      <vt:lpstr>Summer Campaign XL by Slidesgo</vt:lpstr>
      <vt:lpstr>AAPI-Week 4</vt:lpstr>
      <vt:lpstr>Angkor Wat  means “Temple City”</vt:lpstr>
      <vt:lpstr>PowerPoint Presentation</vt:lpstr>
      <vt:lpstr>PowerPoint Presentation</vt:lpstr>
      <vt:lpstr>PowerPoint Presentation</vt:lpstr>
      <vt:lpstr>Video Time</vt:lpstr>
      <vt:lpstr>Read Aloud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sì nián jí zhōng wén 四年级中文 4th Grade Chinese</dc:title>
  <dc:creator>Xu, Ziyan</dc:creator>
  <cp:lastModifiedBy>Xu, Ziyan</cp:lastModifiedBy>
  <cp:revision>27</cp:revision>
  <dcterms:modified xsi:type="dcterms:W3CDTF">2021-05-24T15:21:26Z</dcterms:modified>
</cp:coreProperties>
</file>