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5143500" cx="9144000"/>
  <p:notesSz cx="6858000" cy="9144000"/>
  <p:embeddedFontLst>
    <p:embeddedFont>
      <p:font typeface="Nunito"/>
      <p:regular r:id="rId17"/>
      <p:bold r:id="rId18"/>
      <p:italic r:id="rId19"/>
      <p:boldItalic r:id="rId20"/>
    </p:embeddedFont>
    <p:embeddedFont>
      <p:font typeface="Poppins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5" roundtripDataSignature="AMtx7mgryK3pEQBej/et3kQp2zhAfQx+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unito-boldItalic.fntdata"/><Relationship Id="rId22" Type="http://schemas.openxmlformats.org/officeDocument/2006/relationships/font" Target="fonts/Poppins-bold.fntdata"/><Relationship Id="rId21" Type="http://schemas.openxmlformats.org/officeDocument/2006/relationships/font" Target="fonts/Poppins-regular.fntdata"/><Relationship Id="rId24" Type="http://schemas.openxmlformats.org/officeDocument/2006/relationships/font" Target="fonts/Poppins-boldItalic.fntdata"/><Relationship Id="rId23" Type="http://schemas.openxmlformats.org/officeDocument/2006/relationships/font" Target="fonts/Poppins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Nunito-regular.fntdata"/><Relationship Id="rId16" Type="http://schemas.openxmlformats.org/officeDocument/2006/relationships/slide" Target="slides/slide12.xml"/><Relationship Id="rId19" Type="http://schemas.openxmlformats.org/officeDocument/2006/relationships/font" Target="fonts/Nunito-italic.fntdata"/><Relationship Id="rId18" Type="http://schemas.openxmlformats.org/officeDocument/2006/relationships/font" Target="fonts/Nunit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The Pritzker Prize, which is sometimes referred to as the Nobel Prize of architecture.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It was once the tallest building in Hong Kong. </a:t>
            </a: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a height of 315.0 m (1,033.5 ft), reaching 367.4 m (1,205.4 ft) high including masts, it is now the fourth tallest building in Hong Kong.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" name="Google Shape;10;p14"/>
          <p:cNvSpPr/>
          <p:nvPr/>
        </p:nvSpPr>
        <p:spPr>
          <a:xfrm>
            <a:off x="2663872" y="-39739"/>
            <a:ext cx="6495193" cy="5194934"/>
          </a:xfrm>
          <a:custGeom>
            <a:rect b="b" l="l" r="r" t="t"/>
            <a:pathLst>
              <a:path extrusionOk="0" h="6857999" w="8602905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4"/>
          <p:cNvSpPr/>
          <p:nvPr/>
        </p:nvSpPr>
        <p:spPr>
          <a:xfrm>
            <a:off x="-70498" y="-39743"/>
            <a:ext cx="1721727" cy="2084363"/>
          </a:xfrm>
          <a:custGeom>
            <a:rect b="b" l="l" r="r" t="t"/>
            <a:pathLst>
              <a:path extrusionOk="0" h="2751634" w="2280433">
                <a:moveTo>
                  <a:pt x="2256049" y="0"/>
                </a:moveTo>
                <a:cubicBezTo>
                  <a:pt x="2256049" y="0"/>
                  <a:pt x="2280433" y="640228"/>
                  <a:pt x="1578789" y="586962"/>
                </a:cubicBezTo>
                <a:cubicBezTo>
                  <a:pt x="877136" y="533717"/>
                  <a:pt x="618595" y="1330896"/>
                  <a:pt x="790955" y="1740259"/>
                </a:cubicBezTo>
                <a:cubicBezTo>
                  <a:pt x="963326" y="2149623"/>
                  <a:pt x="652578" y="2751634"/>
                  <a:pt x="0" y="265531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4"/>
          <p:cNvSpPr/>
          <p:nvPr/>
        </p:nvSpPr>
        <p:spPr>
          <a:xfrm>
            <a:off x="636790" y="2656759"/>
            <a:ext cx="201771" cy="202435"/>
          </a:xfrm>
          <a:custGeom>
            <a:rect b="b" l="l" r="r" t="t"/>
            <a:pathLst>
              <a:path extrusionOk="0" h="269017" w="269028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4"/>
          <p:cNvSpPr/>
          <p:nvPr/>
        </p:nvSpPr>
        <p:spPr>
          <a:xfrm>
            <a:off x="5209339" y="4598576"/>
            <a:ext cx="201771" cy="202435"/>
          </a:xfrm>
          <a:custGeom>
            <a:rect b="b" l="l" r="r" t="t"/>
            <a:pathLst>
              <a:path extrusionOk="0" h="269017" w="269028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4"/>
          <p:cNvSpPr/>
          <p:nvPr/>
        </p:nvSpPr>
        <p:spPr>
          <a:xfrm>
            <a:off x="8497005" y="3848088"/>
            <a:ext cx="201771" cy="202435"/>
          </a:xfrm>
          <a:custGeom>
            <a:rect b="b" l="l" r="r" t="t"/>
            <a:pathLst>
              <a:path extrusionOk="0" h="269017" w="269028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4"/>
          <p:cNvSpPr/>
          <p:nvPr/>
        </p:nvSpPr>
        <p:spPr>
          <a:xfrm>
            <a:off x="2165234" y="409752"/>
            <a:ext cx="201771" cy="202435"/>
          </a:xfrm>
          <a:custGeom>
            <a:rect b="b" l="l" r="r" t="t"/>
            <a:pathLst>
              <a:path extrusionOk="0" h="269017" w="269028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4"/>
          <p:cNvSpPr/>
          <p:nvPr/>
        </p:nvSpPr>
        <p:spPr>
          <a:xfrm>
            <a:off x="5209339" y="409752"/>
            <a:ext cx="201771" cy="202435"/>
          </a:xfrm>
          <a:custGeom>
            <a:rect b="b" l="l" r="r" t="t"/>
            <a:pathLst>
              <a:path extrusionOk="0" h="269017" w="269028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4"/>
          <p:cNvSpPr/>
          <p:nvPr/>
        </p:nvSpPr>
        <p:spPr>
          <a:xfrm>
            <a:off x="674465" y="4243643"/>
            <a:ext cx="255658" cy="160927"/>
          </a:xfrm>
          <a:custGeom>
            <a:rect b="b" l="l" r="r" t="t"/>
            <a:pathLst>
              <a:path extrusionOk="0" h="213857" w="340878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4"/>
          <p:cNvSpPr/>
          <p:nvPr/>
        </p:nvSpPr>
        <p:spPr>
          <a:xfrm>
            <a:off x="7078295" y="4470463"/>
            <a:ext cx="294370" cy="185297"/>
          </a:xfrm>
          <a:custGeom>
            <a:rect b="b" l="l" r="r" t="t"/>
            <a:pathLst>
              <a:path extrusionOk="0" h="246242" w="392493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14"/>
          <p:cNvSpPr/>
          <p:nvPr/>
        </p:nvSpPr>
        <p:spPr>
          <a:xfrm>
            <a:off x="8257930" y="2344088"/>
            <a:ext cx="294362" cy="185297"/>
          </a:xfrm>
          <a:custGeom>
            <a:rect b="b" l="l" r="r" t="t"/>
            <a:pathLst>
              <a:path extrusionOk="0" h="246242" w="392482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4"/>
          <p:cNvSpPr/>
          <p:nvPr/>
        </p:nvSpPr>
        <p:spPr>
          <a:xfrm>
            <a:off x="3466170" y="373087"/>
            <a:ext cx="438244" cy="275871"/>
          </a:xfrm>
          <a:custGeom>
            <a:rect b="b" l="l" r="r" t="t"/>
            <a:pathLst>
              <a:path extrusionOk="0" h="366606" w="584326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4"/>
          <p:cNvSpPr txBox="1"/>
          <p:nvPr>
            <p:ph type="title"/>
          </p:nvPr>
        </p:nvSpPr>
        <p:spPr>
          <a:xfrm>
            <a:off x="1211175" y="1884150"/>
            <a:ext cx="5481900" cy="10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" name="Google Shape;22;p14"/>
          <p:cNvSpPr txBox="1"/>
          <p:nvPr>
            <p:ph idx="1" type="body"/>
          </p:nvPr>
        </p:nvSpPr>
        <p:spPr>
          <a:xfrm>
            <a:off x="1211175" y="2756100"/>
            <a:ext cx="2489100" cy="11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3966"/>
              </a:lnSpc>
              <a:spcBef>
                <a:spcPts val="0"/>
              </a:spcBef>
              <a:spcAft>
                <a:spcPts val="0"/>
              </a:spcAft>
              <a:buClr>
                <a:srgbClr val="D63E3D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63E3D"/>
              </a:buClr>
              <a:buSzPts val="1400"/>
              <a:buChar char="○"/>
              <a:defRPr>
                <a:solidFill>
                  <a:srgbClr val="D63E3D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■"/>
              <a:defRPr>
                <a:solidFill>
                  <a:srgbClr val="D63E3D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●"/>
              <a:defRPr>
                <a:solidFill>
                  <a:srgbClr val="D63E3D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○"/>
              <a:defRPr>
                <a:solidFill>
                  <a:srgbClr val="D63E3D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■"/>
              <a:defRPr>
                <a:solidFill>
                  <a:srgbClr val="D63E3D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●"/>
              <a:defRPr>
                <a:solidFill>
                  <a:srgbClr val="D63E3D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D63E3D"/>
              </a:buClr>
              <a:buSzPts val="1400"/>
              <a:buChar char="○"/>
              <a:defRPr>
                <a:solidFill>
                  <a:srgbClr val="D63E3D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D63E3D"/>
              </a:buClr>
              <a:buSzPts val="1400"/>
              <a:buChar char="■"/>
              <a:defRPr>
                <a:solidFill>
                  <a:srgbClr val="D63E3D"/>
                </a:solidFill>
              </a:defRPr>
            </a:lvl9pPr>
          </a:lstStyle>
          <a:p/>
        </p:txBody>
      </p:sp>
      <p:sp>
        <p:nvSpPr>
          <p:cNvPr id="23" name="Google Shape;23;p14"/>
          <p:cNvSpPr/>
          <p:nvPr/>
        </p:nvSpPr>
        <p:spPr>
          <a:xfrm>
            <a:off x="1807801" y="4699646"/>
            <a:ext cx="201771" cy="202435"/>
          </a:xfrm>
          <a:custGeom>
            <a:rect b="b" l="l" r="r" t="t"/>
            <a:pathLst>
              <a:path extrusionOk="0" h="269017" w="269028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4"/>
          <p:cNvSpPr/>
          <p:nvPr/>
        </p:nvSpPr>
        <p:spPr>
          <a:xfrm>
            <a:off x="3634562" y="4619304"/>
            <a:ext cx="255658" cy="160927"/>
          </a:xfrm>
          <a:custGeom>
            <a:rect b="b" l="l" r="r" t="t"/>
            <a:pathLst>
              <a:path extrusionOk="0" h="213857" w="340878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14"/>
          <p:cNvSpPr txBox="1"/>
          <p:nvPr>
            <p:ph idx="2" type="title"/>
          </p:nvPr>
        </p:nvSpPr>
        <p:spPr>
          <a:xfrm>
            <a:off x="1211175" y="966368"/>
            <a:ext cx="2366700" cy="12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200"/>
              <a:buNone/>
              <a:defRPr sz="7200">
                <a:solidFill>
                  <a:srgbClr val="F2F2F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_1">
    <p:bg>
      <p:bgPr>
        <a:solidFill>
          <a:schemeClr val="accent2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_1_1">
    <p:bg>
      <p:bgPr>
        <a:solidFill>
          <a:schemeClr val="accent2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/>
          <p:nvPr/>
        </p:nvSpPr>
        <p:spPr>
          <a:xfrm rot="10800000">
            <a:off x="12" y="3535354"/>
            <a:ext cx="3191539" cy="3850994"/>
          </a:xfrm>
          <a:custGeom>
            <a:rect b="b" l="l" r="r" t="t"/>
            <a:pathLst>
              <a:path extrusionOk="0" h="3291448" w="2727811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4"/>
          <p:cNvSpPr txBox="1"/>
          <p:nvPr>
            <p:ph type="title"/>
          </p:nvPr>
        </p:nvSpPr>
        <p:spPr>
          <a:xfrm>
            <a:off x="311700" y="727475"/>
            <a:ext cx="85206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7" name="Google Shape;127;p24"/>
          <p:cNvSpPr/>
          <p:nvPr/>
        </p:nvSpPr>
        <p:spPr>
          <a:xfrm>
            <a:off x="6427303" y="-34596"/>
            <a:ext cx="2789187" cy="3365506"/>
          </a:xfrm>
          <a:custGeom>
            <a:rect b="b" l="l" r="r" t="t"/>
            <a:pathLst>
              <a:path extrusionOk="0" h="3291448" w="2727811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4"/>
          <p:cNvSpPr/>
          <p:nvPr/>
        </p:nvSpPr>
        <p:spPr>
          <a:xfrm>
            <a:off x="8267983" y="3330896"/>
            <a:ext cx="204461" cy="204453"/>
          </a:xfrm>
          <a:custGeom>
            <a:rect b="b" l="l" r="r" t="t"/>
            <a:pathLst>
              <a:path extrusionOk="0" h="269017" w="269028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4"/>
          <p:cNvSpPr/>
          <p:nvPr/>
        </p:nvSpPr>
        <p:spPr>
          <a:xfrm>
            <a:off x="377524" y="409801"/>
            <a:ext cx="204461" cy="204453"/>
          </a:xfrm>
          <a:custGeom>
            <a:rect b="b" l="l" r="r" t="t"/>
            <a:pathLst>
              <a:path extrusionOk="0" h="269017" w="269028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57" y="175704"/>
                  <a:pt x="0" y="157268"/>
                  <a:pt x="0" y="134514"/>
                </a:cubicBezTo>
                <a:cubicBezTo>
                  <a:pt x="0" y="111759"/>
                  <a:pt x="18457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4"/>
          <p:cNvSpPr/>
          <p:nvPr/>
        </p:nvSpPr>
        <p:spPr>
          <a:xfrm>
            <a:off x="8341519" y="368442"/>
            <a:ext cx="259059" cy="162531"/>
          </a:xfrm>
          <a:custGeom>
            <a:rect b="b" l="l" r="r" t="t"/>
            <a:pathLst>
              <a:path extrusionOk="0" h="213857" w="340867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4"/>
          <p:cNvSpPr/>
          <p:nvPr/>
        </p:nvSpPr>
        <p:spPr>
          <a:xfrm>
            <a:off x="1609553" y="325151"/>
            <a:ext cx="259059" cy="162531"/>
          </a:xfrm>
          <a:custGeom>
            <a:rect b="b" l="l" r="r" t="t"/>
            <a:pathLst>
              <a:path extrusionOk="0" h="213857" w="340867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4"/>
          <p:cNvSpPr/>
          <p:nvPr/>
        </p:nvSpPr>
        <p:spPr>
          <a:xfrm>
            <a:off x="7943062" y="4603354"/>
            <a:ext cx="259059" cy="162531"/>
          </a:xfrm>
          <a:custGeom>
            <a:rect b="b" l="l" r="r" t="t"/>
            <a:pathLst>
              <a:path extrusionOk="0" h="213857" w="340867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4"/>
          <p:cNvSpPr/>
          <p:nvPr/>
        </p:nvSpPr>
        <p:spPr>
          <a:xfrm>
            <a:off x="6138183" y="4663221"/>
            <a:ext cx="204461" cy="204453"/>
          </a:xfrm>
          <a:custGeom>
            <a:rect b="b" l="l" r="r" t="t"/>
            <a:pathLst>
              <a:path extrusionOk="0" h="269017" w="269028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4"/>
          <p:cNvSpPr/>
          <p:nvPr/>
        </p:nvSpPr>
        <p:spPr>
          <a:xfrm>
            <a:off x="4312974" y="4603367"/>
            <a:ext cx="259059" cy="162531"/>
          </a:xfrm>
          <a:custGeom>
            <a:rect b="b" l="l" r="r" t="t"/>
            <a:pathLst>
              <a:path extrusionOk="0" h="213857" w="340867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4"/>
          <p:cNvSpPr/>
          <p:nvPr/>
        </p:nvSpPr>
        <p:spPr>
          <a:xfrm>
            <a:off x="350228" y="1558014"/>
            <a:ext cx="259059" cy="162531"/>
          </a:xfrm>
          <a:custGeom>
            <a:rect b="b" l="l" r="r" t="t"/>
            <a:pathLst>
              <a:path extrusionOk="0" h="213857" w="340867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4"/>
          <p:cNvSpPr/>
          <p:nvPr/>
        </p:nvSpPr>
        <p:spPr>
          <a:xfrm>
            <a:off x="8644571" y="2081396"/>
            <a:ext cx="204461" cy="204453"/>
          </a:xfrm>
          <a:custGeom>
            <a:rect b="b" l="l" r="r" t="t"/>
            <a:pathLst>
              <a:path extrusionOk="0" h="269017" w="269028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4"/>
          <p:cNvSpPr/>
          <p:nvPr/>
        </p:nvSpPr>
        <p:spPr>
          <a:xfrm>
            <a:off x="311696" y="3084771"/>
            <a:ext cx="204461" cy="204453"/>
          </a:xfrm>
          <a:custGeom>
            <a:rect b="b" l="l" r="r" t="t"/>
            <a:pathLst>
              <a:path extrusionOk="0" h="269017" w="269028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4"/>
          <p:cNvSpPr/>
          <p:nvPr/>
        </p:nvSpPr>
        <p:spPr>
          <a:xfrm>
            <a:off x="2308996" y="4663221"/>
            <a:ext cx="204461" cy="204453"/>
          </a:xfrm>
          <a:custGeom>
            <a:rect b="b" l="l" r="r" t="t"/>
            <a:pathLst>
              <a:path extrusionOk="0" h="269017" w="269028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4"/>
          <p:cNvSpPr/>
          <p:nvPr/>
        </p:nvSpPr>
        <p:spPr>
          <a:xfrm>
            <a:off x="516153" y="4518164"/>
            <a:ext cx="259059" cy="162531"/>
          </a:xfrm>
          <a:custGeom>
            <a:rect b="b" l="l" r="r" t="t"/>
            <a:pathLst>
              <a:path extrusionOk="0" h="213857" w="340867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CUSTOM_5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 txBox="1"/>
          <p:nvPr>
            <p:ph type="title"/>
          </p:nvPr>
        </p:nvSpPr>
        <p:spPr>
          <a:xfrm>
            <a:off x="1211175" y="740675"/>
            <a:ext cx="67272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15"/>
          <p:cNvSpPr/>
          <p:nvPr/>
        </p:nvSpPr>
        <p:spPr>
          <a:xfrm>
            <a:off x="5255451" y="0"/>
            <a:ext cx="4946134" cy="5160644"/>
          </a:xfrm>
          <a:custGeom>
            <a:rect b="b" l="l" r="r" t="t"/>
            <a:pathLst>
              <a:path extrusionOk="0" h="6857999" w="6594845">
                <a:moveTo>
                  <a:pt x="4523983" y="0"/>
                </a:moveTo>
                <a:cubicBezTo>
                  <a:pt x="4152995" y="542787"/>
                  <a:pt x="4065153" y="1249849"/>
                  <a:pt x="4307448" y="1825296"/>
                </a:cubicBezTo>
                <a:cubicBezTo>
                  <a:pt x="4805912" y="3009148"/>
                  <a:pt x="4058210" y="5314547"/>
                  <a:pt x="2029100" y="5160528"/>
                </a:cubicBezTo>
                <a:cubicBezTo>
                  <a:pt x="0" y="5006519"/>
                  <a:pt x="70495" y="6857999"/>
                  <a:pt x="70495" y="6857999"/>
                </a:cubicBezTo>
                <a:lnTo>
                  <a:pt x="6594845" y="6857999"/>
                </a:lnTo>
                <a:lnTo>
                  <a:pt x="65948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Google Shape;29;p15"/>
          <p:cNvGrpSpPr/>
          <p:nvPr/>
        </p:nvGrpSpPr>
        <p:grpSpPr>
          <a:xfrm>
            <a:off x="262135" y="188414"/>
            <a:ext cx="8746089" cy="4724366"/>
            <a:chOff x="262135" y="188414"/>
            <a:chExt cx="8746089" cy="4724366"/>
          </a:xfrm>
        </p:grpSpPr>
        <p:grpSp>
          <p:nvGrpSpPr>
            <p:cNvPr id="30" name="Google Shape;30;p15"/>
            <p:cNvGrpSpPr/>
            <p:nvPr/>
          </p:nvGrpSpPr>
          <p:grpSpPr>
            <a:xfrm>
              <a:off x="262135" y="188414"/>
              <a:ext cx="8719142" cy="4724366"/>
              <a:chOff x="262135" y="188414"/>
              <a:chExt cx="8719142" cy="4724366"/>
            </a:xfrm>
          </p:grpSpPr>
          <p:sp>
            <p:nvSpPr>
              <p:cNvPr id="31" name="Google Shape;31;p15"/>
              <p:cNvSpPr/>
              <p:nvPr/>
            </p:nvSpPr>
            <p:spPr>
              <a:xfrm>
                <a:off x="7550866" y="4670630"/>
                <a:ext cx="201771" cy="202435"/>
              </a:xfrm>
              <a:custGeom>
                <a:rect b="b" l="l" r="r" t="t"/>
                <a:pathLst>
                  <a:path extrusionOk="0" h="269017" w="269028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325" lIns="68650" spcFirstLastPara="1" rIns="68650" wrap="square" tIns="343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5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rect b="b" l="l" r="r" t="t"/>
                <a:pathLst>
                  <a:path extrusionOk="0" h="269017" w="269028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325" lIns="68650" spcFirstLastPara="1" rIns="68650" wrap="square" tIns="343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5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rect b="b" l="l" r="r" t="t"/>
                <a:pathLst>
                  <a:path extrusionOk="0" h="269017" w="269028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325" lIns="68650" spcFirstLastPara="1" rIns="68650" wrap="square" tIns="343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5"/>
              <p:cNvSpPr/>
              <p:nvPr/>
            </p:nvSpPr>
            <p:spPr>
              <a:xfrm>
                <a:off x="8779498" y="843674"/>
                <a:ext cx="201779" cy="202435"/>
              </a:xfrm>
              <a:custGeom>
                <a:rect b="b" l="l" r="r" t="t"/>
                <a:pathLst>
                  <a:path extrusionOk="0" h="269017" w="269038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325" lIns="68650" spcFirstLastPara="1" rIns="68650" wrap="square" tIns="343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5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rect b="b" l="l" r="r" t="t"/>
                <a:pathLst>
                  <a:path extrusionOk="0" h="269017" w="269028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325" lIns="68650" spcFirstLastPara="1" rIns="68650" wrap="square" tIns="343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5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rect b="b" l="l" r="r" t="t"/>
                <a:pathLst>
                  <a:path extrusionOk="0" h="269017" w="269028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325" lIns="68650" spcFirstLastPara="1" rIns="68650" wrap="square" tIns="343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5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rect b="b" l="l" r="r" t="t"/>
                <a:pathLst>
                  <a:path extrusionOk="0" h="213857" w="340867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325" lIns="68650" spcFirstLastPara="1" rIns="68650" wrap="square" tIns="343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5"/>
              <p:cNvSpPr/>
              <p:nvPr/>
            </p:nvSpPr>
            <p:spPr>
              <a:xfrm>
                <a:off x="5712693" y="4630928"/>
                <a:ext cx="465415" cy="281852"/>
              </a:xfrm>
              <a:custGeom>
                <a:rect b="b" l="l" r="r" t="t"/>
                <a:pathLst>
                  <a:path extrusionOk="0" h="374554" w="620553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325" lIns="68650" spcFirstLastPara="1" rIns="68650" wrap="square" tIns="343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15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rect b="b" l="l" r="r" t="t"/>
                <a:pathLst>
                  <a:path extrusionOk="0" h="374554" w="620553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325" lIns="68650" spcFirstLastPara="1" rIns="68650" wrap="square" tIns="343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15"/>
              <p:cNvSpPr/>
              <p:nvPr/>
            </p:nvSpPr>
            <p:spPr>
              <a:xfrm>
                <a:off x="7523936" y="390842"/>
                <a:ext cx="255650" cy="160927"/>
              </a:xfrm>
              <a:custGeom>
                <a:rect b="b" l="l" r="r" t="t"/>
                <a:pathLst>
                  <a:path extrusionOk="0" h="213857" w="340867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325" lIns="68650" spcFirstLastPara="1" rIns="68650" wrap="square" tIns="343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5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rect b="b" l="l" r="r" t="t"/>
                <a:pathLst>
                  <a:path extrusionOk="0" h="213857" w="340867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325" lIns="68650" spcFirstLastPara="1" rIns="68650" wrap="square" tIns="343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" name="Google Shape;42;p15"/>
            <p:cNvSpPr/>
            <p:nvPr/>
          </p:nvSpPr>
          <p:spPr>
            <a:xfrm>
              <a:off x="8752574" y="3548742"/>
              <a:ext cx="255650" cy="160927"/>
            </a:xfrm>
            <a:custGeom>
              <a:rect b="b" l="l" r="r" t="t"/>
              <a:pathLst>
                <a:path extrusionOk="0" h="213857" w="340867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325" lIns="68650" spcFirstLastPara="1" rIns="68650" wrap="square" tIns="34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2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6"/>
          <p:cNvSpPr txBox="1"/>
          <p:nvPr>
            <p:ph hasCustomPrompt="1" type="title"/>
          </p:nvPr>
        </p:nvSpPr>
        <p:spPr>
          <a:xfrm>
            <a:off x="311700" y="2148128"/>
            <a:ext cx="85206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5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" name="Google Shape;45;p16"/>
          <p:cNvSpPr txBox="1"/>
          <p:nvPr>
            <p:ph idx="1" type="body"/>
          </p:nvPr>
        </p:nvSpPr>
        <p:spPr>
          <a:xfrm>
            <a:off x="311700" y="2933953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6" name="Google Shape;46;p16"/>
          <p:cNvSpPr/>
          <p:nvPr/>
        </p:nvSpPr>
        <p:spPr>
          <a:xfrm>
            <a:off x="-51750" y="1951052"/>
            <a:ext cx="3897205" cy="3229840"/>
          </a:xfrm>
          <a:custGeom>
            <a:rect b="b" l="l" r="r" t="t"/>
            <a:pathLst>
              <a:path extrusionOk="0" h="2636604" w="3181392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6"/>
          <p:cNvSpPr/>
          <p:nvPr/>
        </p:nvSpPr>
        <p:spPr>
          <a:xfrm>
            <a:off x="6427303" y="-34596"/>
            <a:ext cx="2789187" cy="3365506"/>
          </a:xfrm>
          <a:custGeom>
            <a:rect b="b" l="l" r="r" t="t"/>
            <a:pathLst>
              <a:path extrusionOk="0" h="3291448" w="2727811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6"/>
          <p:cNvSpPr/>
          <p:nvPr/>
        </p:nvSpPr>
        <p:spPr>
          <a:xfrm>
            <a:off x="8267983" y="3330896"/>
            <a:ext cx="204461" cy="204453"/>
          </a:xfrm>
          <a:custGeom>
            <a:rect b="b" l="l" r="r" t="t"/>
            <a:pathLst>
              <a:path extrusionOk="0" h="269017" w="269028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6"/>
          <p:cNvSpPr/>
          <p:nvPr/>
        </p:nvSpPr>
        <p:spPr>
          <a:xfrm>
            <a:off x="377524" y="409801"/>
            <a:ext cx="204461" cy="204453"/>
          </a:xfrm>
          <a:custGeom>
            <a:rect b="b" l="l" r="r" t="t"/>
            <a:pathLst>
              <a:path extrusionOk="0" h="269017" w="269028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57" y="175704"/>
                  <a:pt x="0" y="157268"/>
                  <a:pt x="0" y="134514"/>
                </a:cubicBezTo>
                <a:cubicBezTo>
                  <a:pt x="0" y="111759"/>
                  <a:pt x="18457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16"/>
          <p:cNvSpPr/>
          <p:nvPr/>
        </p:nvSpPr>
        <p:spPr>
          <a:xfrm>
            <a:off x="536764" y="4582411"/>
            <a:ext cx="338201" cy="204132"/>
          </a:xfrm>
          <a:custGeom>
            <a:rect b="b" l="l" r="r" t="t"/>
            <a:pathLst>
              <a:path extrusionOk="0" h="374554" w="620553">
                <a:moveTo>
                  <a:pt x="475689" y="374554"/>
                </a:moveTo>
                <a:lnTo>
                  <a:pt x="108902" y="374554"/>
                </a:lnTo>
                <a:cubicBezTo>
                  <a:pt x="48852" y="374554"/>
                  <a:pt x="0" y="325712"/>
                  <a:pt x="0" y="265662"/>
                </a:cubicBezTo>
                <a:cubicBezTo>
                  <a:pt x="0" y="207602"/>
                  <a:pt x="45656" y="160019"/>
                  <a:pt x="102965" y="156919"/>
                </a:cubicBezTo>
                <a:cubicBezTo>
                  <a:pt x="117485" y="67405"/>
                  <a:pt x="194955" y="0"/>
                  <a:pt x="287792" y="0"/>
                </a:cubicBezTo>
                <a:cubicBezTo>
                  <a:pt x="353059" y="0"/>
                  <a:pt x="412411" y="33263"/>
                  <a:pt x="446510" y="87862"/>
                </a:cubicBezTo>
                <a:cubicBezTo>
                  <a:pt x="456152" y="85862"/>
                  <a:pt x="465910" y="84846"/>
                  <a:pt x="475689" y="84846"/>
                </a:cubicBezTo>
                <a:cubicBezTo>
                  <a:pt x="555561" y="84846"/>
                  <a:pt x="620553" y="149838"/>
                  <a:pt x="620553" y="229711"/>
                </a:cubicBezTo>
                <a:cubicBezTo>
                  <a:pt x="620553" y="309573"/>
                  <a:pt x="555561" y="374554"/>
                  <a:pt x="475689" y="374554"/>
                </a:cubicBezTo>
                <a:close/>
                <a:moveTo>
                  <a:pt x="108902" y="199093"/>
                </a:moveTo>
                <a:cubicBezTo>
                  <a:pt x="72188" y="199093"/>
                  <a:pt x="42333" y="228949"/>
                  <a:pt x="42333" y="265662"/>
                </a:cubicBezTo>
                <a:cubicBezTo>
                  <a:pt x="42333" y="302365"/>
                  <a:pt x="72188" y="332221"/>
                  <a:pt x="108902" y="332221"/>
                </a:cubicBezTo>
                <a:lnTo>
                  <a:pt x="475689" y="332221"/>
                </a:lnTo>
                <a:cubicBezTo>
                  <a:pt x="532225" y="332221"/>
                  <a:pt x="578220" y="286226"/>
                  <a:pt x="578220" y="229711"/>
                </a:cubicBezTo>
                <a:cubicBezTo>
                  <a:pt x="578220" y="173175"/>
                  <a:pt x="532225" y="127179"/>
                  <a:pt x="475689" y="127179"/>
                </a:cubicBezTo>
                <a:cubicBezTo>
                  <a:pt x="464682" y="127179"/>
                  <a:pt x="453654" y="129021"/>
                  <a:pt x="442933" y="132640"/>
                </a:cubicBezTo>
                <a:lnTo>
                  <a:pt x="425534" y="138514"/>
                </a:lnTo>
                <a:lnTo>
                  <a:pt x="417258" y="122121"/>
                </a:lnTo>
                <a:cubicBezTo>
                  <a:pt x="392440" y="72908"/>
                  <a:pt x="342836" y="42333"/>
                  <a:pt x="287792" y="42333"/>
                </a:cubicBezTo>
                <a:cubicBezTo>
                  <a:pt x="210417" y="42333"/>
                  <a:pt x="146833" y="102817"/>
                  <a:pt x="143044" y="180033"/>
                </a:cubicBezTo>
                <a:lnTo>
                  <a:pt x="141890" y="203358"/>
                </a:lnTo>
                <a:lnTo>
                  <a:pt x="118787" y="199929"/>
                </a:lnTo>
                <a:cubicBezTo>
                  <a:pt x="114945" y="199358"/>
                  <a:pt x="111802" y="199093"/>
                  <a:pt x="108902" y="199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6"/>
          <p:cNvSpPr/>
          <p:nvPr/>
        </p:nvSpPr>
        <p:spPr>
          <a:xfrm>
            <a:off x="8341519" y="368442"/>
            <a:ext cx="259059" cy="162531"/>
          </a:xfrm>
          <a:custGeom>
            <a:rect b="b" l="l" r="r" t="t"/>
            <a:pathLst>
              <a:path extrusionOk="0" h="213857" w="340867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6"/>
          <p:cNvSpPr/>
          <p:nvPr/>
        </p:nvSpPr>
        <p:spPr>
          <a:xfrm>
            <a:off x="1609553" y="325151"/>
            <a:ext cx="259059" cy="162531"/>
          </a:xfrm>
          <a:custGeom>
            <a:rect b="b" l="l" r="r" t="t"/>
            <a:pathLst>
              <a:path extrusionOk="0" h="213857" w="340867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6"/>
          <p:cNvSpPr/>
          <p:nvPr/>
        </p:nvSpPr>
        <p:spPr>
          <a:xfrm>
            <a:off x="7943062" y="4603354"/>
            <a:ext cx="259059" cy="162531"/>
          </a:xfrm>
          <a:custGeom>
            <a:rect b="b" l="l" r="r" t="t"/>
            <a:pathLst>
              <a:path extrusionOk="0" h="213857" w="340867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6"/>
          <p:cNvSpPr/>
          <p:nvPr/>
        </p:nvSpPr>
        <p:spPr>
          <a:xfrm>
            <a:off x="6138183" y="4663221"/>
            <a:ext cx="204461" cy="204453"/>
          </a:xfrm>
          <a:custGeom>
            <a:rect b="b" l="l" r="r" t="t"/>
            <a:pathLst>
              <a:path extrusionOk="0" h="269017" w="269028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6"/>
          <p:cNvSpPr/>
          <p:nvPr/>
        </p:nvSpPr>
        <p:spPr>
          <a:xfrm>
            <a:off x="4312974" y="4603367"/>
            <a:ext cx="259059" cy="162531"/>
          </a:xfrm>
          <a:custGeom>
            <a:rect b="b" l="l" r="r" t="t"/>
            <a:pathLst>
              <a:path extrusionOk="0" h="213857" w="340867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6"/>
          <p:cNvSpPr/>
          <p:nvPr/>
        </p:nvSpPr>
        <p:spPr>
          <a:xfrm>
            <a:off x="350228" y="1558014"/>
            <a:ext cx="259059" cy="162531"/>
          </a:xfrm>
          <a:custGeom>
            <a:rect b="b" l="l" r="r" t="t"/>
            <a:pathLst>
              <a:path extrusionOk="0" h="213857" w="340867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6"/>
          <p:cNvSpPr/>
          <p:nvPr/>
        </p:nvSpPr>
        <p:spPr>
          <a:xfrm>
            <a:off x="8644571" y="2081396"/>
            <a:ext cx="204461" cy="204453"/>
          </a:xfrm>
          <a:custGeom>
            <a:rect b="b" l="l" r="r" t="t"/>
            <a:pathLst>
              <a:path extrusionOk="0" h="269017" w="269028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6"/>
          <p:cNvSpPr/>
          <p:nvPr/>
        </p:nvSpPr>
        <p:spPr>
          <a:xfrm>
            <a:off x="311696" y="3330896"/>
            <a:ext cx="204461" cy="204453"/>
          </a:xfrm>
          <a:custGeom>
            <a:rect b="b" l="l" r="r" t="t"/>
            <a:pathLst>
              <a:path extrusionOk="0" h="269017" w="269028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6"/>
          <p:cNvSpPr/>
          <p:nvPr/>
        </p:nvSpPr>
        <p:spPr>
          <a:xfrm>
            <a:off x="2308996" y="4663221"/>
            <a:ext cx="204461" cy="204453"/>
          </a:xfrm>
          <a:custGeom>
            <a:rect b="b" l="l" r="r" t="t"/>
            <a:pathLst>
              <a:path extrusionOk="0" h="269017" w="269028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BLANK_2_1">
    <p:bg>
      <p:bgPr>
        <a:solidFill>
          <a:schemeClr val="dk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/>
          <p:nvPr/>
        </p:nvSpPr>
        <p:spPr>
          <a:xfrm>
            <a:off x="-51748" y="3172238"/>
            <a:ext cx="2417858" cy="2003819"/>
          </a:xfrm>
          <a:custGeom>
            <a:rect b="b" l="l" r="r" t="t"/>
            <a:pathLst>
              <a:path extrusionOk="0" h="2636604" w="3181392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7"/>
          <p:cNvSpPr/>
          <p:nvPr/>
        </p:nvSpPr>
        <p:spPr>
          <a:xfrm>
            <a:off x="7144204" y="-34611"/>
            <a:ext cx="2073136" cy="2501500"/>
          </a:xfrm>
          <a:custGeom>
            <a:rect b="b" l="l" r="r" t="t"/>
            <a:pathLst>
              <a:path extrusionOk="0" h="3291448" w="2727811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" name="Google Shape;63;p17"/>
          <p:cNvGrpSpPr/>
          <p:nvPr/>
        </p:nvGrpSpPr>
        <p:grpSpPr>
          <a:xfrm>
            <a:off x="368049" y="368442"/>
            <a:ext cx="8317779" cy="4458519"/>
            <a:chOff x="368049" y="368442"/>
            <a:chExt cx="8317779" cy="4458519"/>
          </a:xfrm>
        </p:grpSpPr>
        <p:sp>
          <p:nvSpPr>
            <p:cNvPr id="64" name="Google Shape;64;p17"/>
            <p:cNvSpPr/>
            <p:nvPr/>
          </p:nvSpPr>
          <p:spPr>
            <a:xfrm>
              <a:off x="8426783" y="2488371"/>
              <a:ext cx="204461" cy="204453"/>
            </a:xfrm>
            <a:custGeom>
              <a:rect b="b" l="l" r="r" t="t"/>
              <a:pathLst>
                <a:path extrusionOk="0" h="269017" w="269028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325" lIns="68650" spcFirstLastPara="1" rIns="68650" wrap="square" tIns="34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7"/>
            <p:cNvSpPr/>
            <p:nvPr/>
          </p:nvSpPr>
          <p:spPr>
            <a:xfrm>
              <a:off x="368049" y="2477474"/>
              <a:ext cx="204461" cy="204453"/>
            </a:xfrm>
            <a:custGeom>
              <a:rect b="b" l="l" r="r" t="t"/>
              <a:pathLst>
                <a:path extrusionOk="0" h="269017" w="269028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325" lIns="68650" spcFirstLastPara="1" rIns="68650" wrap="square" tIns="34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7"/>
            <p:cNvSpPr/>
            <p:nvPr/>
          </p:nvSpPr>
          <p:spPr>
            <a:xfrm>
              <a:off x="470324" y="4542300"/>
              <a:ext cx="471620" cy="284661"/>
            </a:xfrm>
            <a:custGeom>
              <a:rect b="b" l="l" r="r" t="t"/>
              <a:pathLst>
                <a:path extrusionOk="0" h="374554" w="620553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325" lIns="68650" spcFirstLastPara="1" rIns="68650" wrap="square" tIns="34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7"/>
            <p:cNvSpPr/>
            <p:nvPr/>
          </p:nvSpPr>
          <p:spPr>
            <a:xfrm>
              <a:off x="8341519" y="368442"/>
              <a:ext cx="259059" cy="162531"/>
            </a:xfrm>
            <a:custGeom>
              <a:rect b="b" l="l" r="r" t="t"/>
              <a:pathLst>
                <a:path extrusionOk="0" h="213857" w="340867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325" lIns="68650" spcFirstLastPara="1" rIns="68650" wrap="square" tIns="34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7"/>
            <p:cNvSpPr/>
            <p:nvPr/>
          </p:nvSpPr>
          <p:spPr>
            <a:xfrm>
              <a:off x="431553" y="400876"/>
              <a:ext cx="259059" cy="162531"/>
            </a:xfrm>
            <a:custGeom>
              <a:rect b="b" l="l" r="r" t="t"/>
              <a:pathLst>
                <a:path extrusionOk="0" h="213857" w="340867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325" lIns="68650" spcFirstLastPara="1" rIns="68650" wrap="square" tIns="34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7"/>
            <p:cNvSpPr/>
            <p:nvPr/>
          </p:nvSpPr>
          <p:spPr>
            <a:xfrm>
              <a:off x="8426769" y="4603417"/>
              <a:ext cx="259059" cy="162531"/>
            </a:xfrm>
            <a:custGeom>
              <a:rect b="b" l="l" r="r" t="t"/>
              <a:pathLst>
                <a:path extrusionOk="0" h="213857" w="340867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325" lIns="68650" spcFirstLastPara="1" rIns="68650" wrap="square" tIns="34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" name="Google Shape;70;p17"/>
          <p:cNvSpPr txBox="1"/>
          <p:nvPr>
            <p:ph type="title"/>
          </p:nvPr>
        </p:nvSpPr>
        <p:spPr>
          <a:xfrm>
            <a:off x="311700" y="73842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" type="subTitle"/>
          </p:nvPr>
        </p:nvSpPr>
        <p:spPr>
          <a:xfrm>
            <a:off x="933413" y="3399600"/>
            <a:ext cx="23409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2" type="subTitle"/>
          </p:nvPr>
        </p:nvSpPr>
        <p:spPr>
          <a:xfrm>
            <a:off x="3400438" y="3399600"/>
            <a:ext cx="23412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3" type="subTitle"/>
          </p:nvPr>
        </p:nvSpPr>
        <p:spPr>
          <a:xfrm>
            <a:off x="5867763" y="3399600"/>
            <a:ext cx="23412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4" type="subTitle"/>
          </p:nvPr>
        </p:nvSpPr>
        <p:spPr>
          <a:xfrm>
            <a:off x="933205" y="2964425"/>
            <a:ext cx="2340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>
                <a:solidFill>
                  <a:srgbClr val="FFD74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5" type="subTitle"/>
          </p:nvPr>
        </p:nvSpPr>
        <p:spPr>
          <a:xfrm>
            <a:off x="3405238" y="2964425"/>
            <a:ext cx="2341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>
                <a:solidFill>
                  <a:srgbClr val="FFD74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9pPr>
          </a:lstStyle>
          <a:p/>
        </p:txBody>
      </p:sp>
      <p:sp>
        <p:nvSpPr>
          <p:cNvPr id="76" name="Google Shape;76;p17"/>
          <p:cNvSpPr txBox="1"/>
          <p:nvPr>
            <p:ph idx="6" type="subTitle"/>
          </p:nvPr>
        </p:nvSpPr>
        <p:spPr>
          <a:xfrm>
            <a:off x="5860550" y="2964425"/>
            <a:ext cx="2341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>
                <a:solidFill>
                  <a:srgbClr val="FFD74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D745"/>
                </a:solidFill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7" type="title"/>
          </p:nvPr>
        </p:nvSpPr>
        <p:spPr>
          <a:xfrm>
            <a:off x="1267325" y="1813888"/>
            <a:ext cx="16731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78" name="Google Shape;78;p17"/>
          <p:cNvSpPr txBox="1"/>
          <p:nvPr>
            <p:ph idx="8" type="title"/>
          </p:nvPr>
        </p:nvSpPr>
        <p:spPr>
          <a:xfrm>
            <a:off x="3735438" y="1813888"/>
            <a:ext cx="16731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79" name="Google Shape;79;p17"/>
          <p:cNvSpPr txBox="1"/>
          <p:nvPr>
            <p:ph idx="9" type="title"/>
          </p:nvPr>
        </p:nvSpPr>
        <p:spPr>
          <a:xfrm>
            <a:off x="6200341" y="1813888"/>
            <a:ext cx="16731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980700" y="740664"/>
            <a:ext cx="7182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" type="body"/>
          </p:nvPr>
        </p:nvSpPr>
        <p:spPr>
          <a:xfrm>
            <a:off x="613175" y="1285975"/>
            <a:ext cx="7917900" cy="33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5A79"/>
              </a:buClr>
              <a:buSzPts val="1400"/>
              <a:buFont typeface="Lato"/>
              <a:buChar char="●"/>
              <a:defRPr sz="1200"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Lato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Lato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Lato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Lato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Lato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Lato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Lato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55555"/>
              </a:buClr>
              <a:buSzPts val="1400"/>
              <a:buFont typeface="Lato"/>
              <a:buChar char="■"/>
              <a:defRPr/>
            </a:lvl9pPr>
          </a:lstStyle>
          <a:p/>
        </p:txBody>
      </p:sp>
      <p:grpSp>
        <p:nvGrpSpPr>
          <p:cNvPr id="83" name="Google Shape;83;p18"/>
          <p:cNvGrpSpPr/>
          <p:nvPr/>
        </p:nvGrpSpPr>
        <p:grpSpPr>
          <a:xfrm>
            <a:off x="262135" y="188414"/>
            <a:ext cx="8616642" cy="4620554"/>
            <a:chOff x="262135" y="188414"/>
            <a:chExt cx="8616642" cy="4620554"/>
          </a:xfrm>
        </p:grpSpPr>
        <p:grpSp>
          <p:nvGrpSpPr>
            <p:cNvPr id="84" name="Google Shape;84;p18"/>
            <p:cNvGrpSpPr/>
            <p:nvPr/>
          </p:nvGrpSpPr>
          <p:grpSpPr>
            <a:xfrm>
              <a:off x="262135" y="188414"/>
              <a:ext cx="8616642" cy="4620554"/>
              <a:chOff x="262135" y="188414"/>
              <a:chExt cx="8616642" cy="4620554"/>
            </a:xfrm>
          </p:grpSpPr>
          <p:sp>
            <p:nvSpPr>
              <p:cNvPr id="85" name="Google Shape;85;p18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rect b="b" l="l" r="r" t="t"/>
                <a:pathLst>
                  <a:path extrusionOk="0" h="269017" w="269028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325" lIns="68650" spcFirstLastPara="1" rIns="68650" wrap="square" tIns="343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8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rect b="b" l="l" r="r" t="t"/>
                <a:pathLst>
                  <a:path extrusionOk="0" h="269017" w="269028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325" lIns="68650" spcFirstLastPara="1" rIns="68650" wrap="square" tIns="343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8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rect b="b" l="l" r="r" t="t"/>
                <a:pathLst>
                  <a:path extrusionOk="0" h="269017" w="269038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325" lIns="68650" spcFirstLastPara="1" rIns="68650" wrap="square" tIns="343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8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rect b="b" l="l" r="r" t="t"/>
                <a:pathLst>
                  <a:path extrusionOk="0" h="269017" w="269028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325" lIns="68650" spcFirstLastPara="1" rIns="68650" wrap="square" tIns="343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18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rect b="b" l="l" r="r" t="t"/>
                <a:pathLst>
                  <a:path extrusionOk="0" h="213857" w="340867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325" lIns="68650" spcFirstLastPara="1" rIns="68650" wrap="square" tIns="343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18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rect b="b" l="l" r="r" t="t"/>
                <a:pathLst>
                  <a:path extrusionOk="0" h="374554" w="620553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325" lIns="68650" spcFirstLastPara="1" rIns="68650" wrap="square" tIns="343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18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rect b="b" l="l" r="r" t="t"/>
                <a:pathLst>
                  <a:path extrusionOk="0" h="213857" w="340867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325" lIns="68650" spcFirstLastPara="1" rIns="68650" wrap="square" tIns="343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18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rect b="b" l="l" r="r" t="t"/>
                <a:pathLst>
                  <a:path extrusionOk="0" h="213857" w="340867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325" lIns="68650" spcFirstLastPara="1" rIns="68650" wrap="square" tIns="343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3" name="Google Shape;93;p18"/>
            <p:cNvSpPr/>
            <p:nvPr/>
          </p:nvSpPr>
          <p:spPr>
            <a:xfrm>
              <a:off x="8421361" y="4527117"/>
              <a:ext cx="255650" cy="160927"/>
            </a:xfrm>
            <a:custGeom>
              <a:rect b="b" l="l" r="r" t="t"/>
              <a:pathLst>
                <a:path extrusionOk="0" h="213857" w="340867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325" lIns="68650" spcFirstLastPara="1" rIns="68650" wrap="square" tIns="34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BLANK_2">
    <p:bg>
      <p:bgPr>
        <a:solidFill>
          <a:schemeClr val="accent2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311700" y="740664"/>
            <a:ext cx="85206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6" name="Google Shape;96;p19"/>
          <p:cNvSpPr/>
          <p:nvPr/>
        </p:nvSpPr>
        <p:spPr>
          <a:xfrm>
            <a:off x="-51750" y="1951052"/>
            <a:ext cx="3897205" cy="3229840"/>
          </a:xfrm>
          <a:custGeom>
            <a:rect b="b" l="l" r="r" t="t"/>
            <a:pathLst>
              <a:path extrusionOk="0" h="2636604" w="3181392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9"/>
          <p:cNvSpPr/>
          <p:nvPr/>
        </p:nvSpPr>
        <p:spPr>
          <a:xfrm>
            <a:off x="6427303" y="-34596"/>
            <a:ext cx="2789187" cy="3365506"/>
          </a:xfrm>
          <a:custGeom>
            <a:rect b="b" l="l" r="r" t="t"/>
            <a:pathLst>
              <a:path extrusionOk="0" h="3291448" w="2727811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9"/>
          <p:cNvSpPr/>
          <p:nvPr/>
        </p:nvSpPr>
        <p:spPr>
          <a:xfrm>
            <a:off x="8267983" y="3330896"/>
            <a:ext cx="204461" cy="204453"/>
          </a:xfrm>
          <a:custGeom>
            <a:rect b="b" l="l" r="r" t="t"/>
            <a:pathLst>
              <a:path extrusionOk="0" h="269017" w="269028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9"/>
          <p:cNvSpPr/>
          <p:nvPr/>
        </p:nvSpPr>
        <p:spPr>
          <a:xfrm>
            <a:off x="377524" y="409801"/>
            <a:ext cx="204461" cy="204453"/>
          </a:xfrm>
          <a:custGeom>
            <a:rect b="b" l="l" r="r" t="t"/>
            <a:pathLst>
              <a:path extrusionOk="0" h="269017" w="269028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57" y="175704"/>
                  <a:pt x="0" y="157268"/>
                  <a:pt x="0" y="134514"/>
                </a:cubicBezTo>
                <a:cubicBezTo>
                  <a:pt x="0" y="111759"/>
                  <a:pt x="18457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9"/>
          <p:cNvSpPr/>
          <p:nvPr/>
        </p:nvSpPr>
        <p:spPr>
          <a:xfrm>
            <a:off x="536764" y="4582411"/>
            <a:ext cx="338201" cy="204132"/>
          </a:xfrm>
          <a:custGeom>
            <a:rect b="b" l="l" r="r" t="t"/>
            <a:pathLst>
              <a:path extrusionOk="0" h="374554" w="620553">
                <a:moveTo>
                  <a:pt x="475689" y="374554"/>
                </a:moveTo>
                <a:lnTo>
                  <a:pt x="108902" y="374554"/>
                </a:lnTo>
                <a:cubicBezTo>
                  <a:pt x="48852" y="374554"/>
                  <a:pt x="0" y="325712"/>
                  <a:pt x="0" y="265662"/>
                </a:cubicBezTo>
                <a:cubicBezTo>
                  <a:pt x="0" y="207602"/>
                  <a:pt x="45656" y="160019"/>
                  <a:pt x="102965" y="156919"/>
                </a:cubicBezTo>
                <a:cubicBezTo>
                  <a:pt x="117485" y="67405"/>
                  <a:pt x="194955" y="0"/>
                  <a:pt x="287792" y="0"/>
                </a:cubicBezTo>
                <a:cubicBezTo>
                  <a:pt x="353059" y="0"/>
                  <a:pt x="412411" y="33263"/>
                  <a:pt x="446510" y="87862"/>
                </a:cubicBezTo>
                <a:cubicBezTo>
                  <a:pt x="456152" y="85862"/>
                  <a:pt x="465910" y="84846"/>
                  <a:pt x="475689" y="84846"/>
                </a:cubicBezTo>
                <a:cubicBezTo>
                  <a:pt x="555561" y="84846"/>
                  <a:pt x="620553" y="149838"/>
                  <a:pt x="620553" y="229711"/>
                </a:cubicBezTo>
                <a:cubicBezTo>
                  <a:pt x="620553" y="309573"/>
                  <a:pt x="555561" y="374554"/>
                  <a:pt x="475689" y="374554"/>
                </a:cubicBezTo>
                <a:close/>
                <a:moveTo>
                  <a:pt x="108902" y="199093"/>
                </a:moveTo>
                <a:cubicBezTo>
                  <a:pt x="72188" y="199093"/>
                  <a:pt x="42333" y="228949"/>
                  <a:pt x="42333" y="265662"/>
                </a:cubicBezTo>
                <a:cubicBezTo>
                  <a:pt x="42333" y="302365"/>
                  <a:pt x="72188" y="332221"/>
                  <a:pt x="108902" y="332221"/>
                </a:cubicBezTo>
                <a:lnTo>
                  <a:pt x="475689" y="332221"/>
                </a:lnTo>
                <a:cubicBezTo>
                  <a:pt x="532225" y="332221"/>
                  <a:pt x="578220" y="286226"/>
                  <a:pt x="578220" y="229711"/>
                </a:cubicBezTo>
                <a:cubicBezTo>
                  <a:pt x="578220" y="173175"/>
                  <a:pt x="532225" y="127179"/>
                  <a:pt x="475689" y="127179"/>
                </a:cubicBezTo>
                <a:cubicBezTo>
                  <a:pt x="464682" y="127179"/>
                  <a:pt x="453654" y="129021"/>
                  <a:pt x="442933" y="132640"/>
                </a:cubicBezTo>
                <a:lnTo>
                  <a:pt x="425534" y="138514"/>
                </a:lnTo>
                <a:lnTo>
                  <a:pt x="417258" y="122121"/>
                </a:lnTo>
                <a:cubicBezTo>
                  <a:pt x="392440" y="72908"/>
                  <a:pt x="342836" y="42333"/>
                  <a:pt x="287792" y="42333"/>
                </a:cubicBezTo>
                <a:cubicBezTo>
                  <a:pt x="210417" y="42333"/>
                  <a:pt x="146833" y="102817"/>
                  <a:pt x="143044" y="180033"/>
                </a:cubicBezTo>
                <a:lnTo>
                  <a:pt x="141890" y="203358"/>
                </a:lnTo>
                <a:lnTo>
                  <a:pt x="118787" y="199929"/>
                </a:lnTo>
                <a:cubicBezTo>
                  <a:pt x="114945" y="199358"/>
                  <a:pt x="111802" y="199093"/>
                  <a:pt x="108902" y="199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9"/>
          <p:cNvSpPr/>
          <p:nvPr/>
        </p:nvSpPr>
        <p:spPr>
          <a:xfrm>
            <a:off x="8341519" y="368442"/>
            <a:ext cx="259059" cy="162531"/>
          </a:xfrm>
          <a:custGeom>
            <a:rect b="b" l="l" r="r" t="t"/>
            <a:pathLst>
              <a:path extrusionOk="0" h="213857" w="340867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9"/>
          <p:cNvSpPr/>
          <p:nvPr/>
        </p:nvSpPr>
        <p:spPr>
          <a:xfrm>
            <a:off x="1609553" y="325151"/>
            <a:ext cx="259059" cy="162531"/>
          </a:xfrm>
          <a:custGeom>
            <a:rect b="b" l="l" r="r" t="t"/>
            <a:pathLst>
              <a:path extrusionOk="0" h="213857" w="340867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9"/>
          <p:cNvSpPr/>
          <p:nvPr/>
        </p:nvSpPr>
        <p:spPr>
          <a:xfrm>
            <a:off x="7943062" y="4603354"/>
            <a:ext cx="259059" cy="162531"/>
          </a:xfrm>
          <a:custGeom>
            <a:rect b="b" l="l" r="r" t="t"/>
            <a:pathLst>
              <a:path extrusionOk="0" h="213857" w="340867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9"/>
          <p:cNvSpPr/>
          <p:nvPr/>
        </p:nvSpPr>
        <p:spPr>
          <a:xfrm>
            <a:off x="6138183" y="4663221"/>
            <a:ext cx="204461" cy="204453"/>
          </a:xfrm>
          <a:custGeom>
            <a:rect b="b" l="l" r="r" t="t"/>
            <a:pathLst>
              <a:path extrusionOk="0" h="269017" w="269028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9"/>
          <p:cNvSpPr/>
          <p:nvPr/>
        </p:nvSpPr>
        <p:spPr>
          <a:xfrm>
            <a:off x="4312974" y="4603367"/>
            <a:ext cx="259059" cy="162531"/>
          </a:xfrm>
          <a:custGeom>
            <a:rect b="b" l="l" r="r" t="t"/>
            <a:pathLst>
              <a:path extrusionOk="0" h="213857" w="340867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9"/>
          <p:cNvSpPr/>
          <p:nvPr/>
        </p:nvSpPr>
        <p:spPr>
          <a:xfrm>
            <a:off x="350228" y="1558014"/>
            <a:ext cx="259059" cy="162531"/>
          </a:xfrm>
          <a:custGeom>
            <a:rect b="b" l="l" r="r" t="t"/>
            <a:pathLst>
              <a:path extrusionOk="0" h="213857" w="340867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9"/>
          <p:cNvSpPr/>
          <p:nvPr/>
        </p:nvSpPr>
        <p:spPr>
          <a:xfrm>
            <a:off x="8644571" y="2081396"/>
            <a:ext cx="204461" cy="204453"/>
          </a:xfrm>
          <a:custGeom>
            <a:rect b="b" l="l" r="r" t="t"/>
            <a:pathLst>
              <a:path extrusionOk="0" h="269017" w="269028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9"/>
          <p:cNvSpPr/>
          <p:nvPr/>
        </p:nvSpPr>
        <p:spPr>
          <a:xfrm>
            <a:off x="311696" y="3330896"/>
            <a:ext cx="204461" cy="204453"/>
          </a:xfrm>
          <a:custGeom>
            <a:rect b="b" l="l" r="r" t="t"/>
            <a:pathLst>
              <a:path extrusionOk="0" h="269017" w="269028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9"/>
          <p:cNvSpPr/>
          <p:nvPr/>
        </p:nvSpPr>
        <p:spPr>
          <a:xfrm>
            <a:off x="2308996" y="4663221"/>
            <a:ext cx="204461" cy="204453"/>
          </a:xfrm>
          <a:custGeom>
            <a:rect b="b" l="l" r="r" t="t"/>
            <a:pathLst>
              <a:path extrusionOk="0" h="269017" w="269028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/>
          <p:nvPr/>
        </p:nvSpPr>
        <p:spPr>
          <a:xfrm>
            <a:off x="-51748" y="3172238"/>
            <a:ext cx="2417858" cy="2003819"/>
          </a:xfrm>
          <a:custGeom>
            <a:rect b="b" l="l" r="r" t="t"/>
            <a:pathLst>
              <a:path extrusionOk="0" h="2636604" w="3181392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0"/>
          <p:cNvSpPr/>
          <p:nvPr/>
        </p:nvSpPr>
        <p:spPr>
          <a:xfrm>
            <a:off x="7144204" y="-34611"/>
            <a:ext cx="2073136" cy="2501500"/>
          </a:xfrm>
          <a:custGeom>
            <a:rect b="b" l="l" r="r" t="t"/>
            <a:pathLst>
              <a:path extrusionOk="0" h="3291448" w="2727811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325" lIns="68650" spcFirstLastPara="1" rIns="68650" wrap="square" tIns="34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" name="Google Shape;113;p20"/>
          <p:cNvGrpSpPr/>
          <p:nvPr/>
        </p:nvGrpSpPr>
        <p:grpSpPr>
          <a:xfrm>
            <a:off x="368049" y="368442"/>
            <a:ext cx="8317779" cy="4458519"/>
            <a:chOff x="368049" y="368442"/>
            <a:chExt cx="8317779" cy="4458519"/>
          </a:xfrm>
        </p:grpSpPr>
        <p:sp>
          <p:nvSpPr>
            <p:cNvPr id="114" name="Google Shape;114;p20"/>
            <p:cNvSpPr/>
            <p:nvPr/>
          </p:nvSpPr>
          <p:spPr>
            <a:xfrm>
              <a:off x="8426783" y="2488371"/>
              <a:ext cx="204461" cy="204453"/>
            </a:xfrm>
            <a:custGeom>
              <a:rect b="b" l="l" r="r" t="t"/>
              <a:pathLst>
                <a:path extrusionOk="0" h="269017" w="269028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325" lIns="68650" spcFirstLastPara="1" rIns="68650" wrap="square" tIns="34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0"/>
            <p:cNvSpPr/>
            <p:nvPr/>
          </p:nvSpPr>
          <p:spPr>
            <a:xfrm>
              <a:off x="368049" y="2477474"/>
              <a:ext cx="204461" cy="204453"/>
            </a:xfrm>
            <a:custGeom>
              <a:rect b="b" l="l" r="r" t="t"/>
              <a:pathLst>
                <a:path extrusionOk="0" h="269017" w="269028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325" lIns="68650" spcFirstLastPara="1" rIns="68650" wrap="square" tIns="34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0"/>
            <p:cNvSpPr/>
            <p:nvPr/>
          </p:nvSpPr>
          <p:spPr>
            <a:xfrm>
              <a:off x="470324" y="4542300"/>
              <a:ext cx="471620" cy="284661"/>
            </a:xfrm>
            <a:custGeom>
              <a:rect b="b" l="l" r="r" t="t"/>
              <a:pathLst>
                <a:path extrusionOk="0" h="374554" w="620553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325" lIns="68650" spcFirstLastPara="1" rIns="68650" wrap="square" tIns="34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0"/>
            <p:cNvSpPr/>
            <p:nvPr/>
          </p:nvSpPr>
          <p:spPr>
            <a:xfrm>
              <a:off x="8341519" y="368442"/>
              <a:ext cx="259059" cy="162531"/>
            </a:xfrm>
            <a:custGeom>
              <a:rect b="b" l="l" r="r" t="t"/>
              <a:pathLst>
                <a:path extrusionOk="0" h="213857" w="340867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325" lIns="68650" spcFirstLastPara="1" rIns="68650" wrap="square" tIns="34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0"/>
            <p:cNvSpPr/>
            <p:nvPr/>
          </p:nvSpPr>
          <p:spPr>
            <a:xfrm>
              <a:off x="431553" y="400876"/>
              <a:ext cx="259059" cy="162531"/>
            </a:xfrm>
            <a:custGeom>
              <a:rect b="b" l="l" r="r" t="t"/>
              <a:pathLst>
                <a:path extrusionOk="0" h="213857" w="340867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325" lIns="68650" spcFirstLastPara="1" rIns="68650" wrap="square" tIns="34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0"/>
            <p:cNvSpPr/>
            <p:nvPr/>
          </p:nvSpPr>
          <p:spPr>
            <a:xfrm>
              <a:off x="8426769" y="4603417"/>
              <a:ext cx="259059" cy="162531"/>
            </a:xfrm>
            <a:custGeom>
              <a:rect b="b" l="l" r="r" t="t"/>
              <a:pathLst>
                <a:path extrusionOk="0" h="213857" w="340867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325" lIns="68650" spcFirstLastPara="1" rIns="68650" wrap="square" tIns="34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" name="Google Shape;120;p20"/>
          <p:cNvSpPr txBox="1"/>
          <p:nvPr>
            <p:ph type="title"/>
          </p:nvPr>
        </p:nvSpPr>
        <p:spPr>
          <a:xfrm>
            <a:off x="311700" y="74066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">
    <p:bg>
      <p:bgPr>
        <a:solidFill>
          <a:schemeClr val="dk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b="1" i="0" sz="2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b="1" i="0" sz="2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b="1" i="0" sz="2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b="1" i="0" sz="2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b="1" i="0" sz="2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b="1" i="0" sz="2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b="1" i="0" sz="2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b="1" i="0" sz="2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b="1" i="0" sz="2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 b="0" i="0" sz="1400" u="none" cap="none" strike="noStrik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 b="0" i="0" sz="1400" u="none" cap="none" strike="noStrik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 b="0" i="0" sz="1400" u="none" cap="none" strike="noStrik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 b="0" i="0" sz="1400" u="none" cap="none" strike="noStrik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 b="0" i="0" sz="1400" u="none" cap="none" strike="noStrik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 b="0" i="0" sz="1400" u="none" cap="none" strike="noStrik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 b="0" i="0" sz="1400" u="none" cap="none" strike="noStrik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 b="0" i="0" sz="1400" u="none" cap="none" strike="noStrik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Nunito"/>
              <a:buChar char="■"/>
              <a:defRPr b="0" i="0" sz="1400" u="none" cap="none" strike="noStrik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"/>
          <p:cNvSpPr txBox="1"/>
          <p:nvPr>
            <p:ph idx="4294967295" type="subTitle"/>
          </p:nvPr>
        </p:nvSpPr>
        <p:spPr>
          <a:xfrm>
            <a:off x="1419104" y="1278054"/>
            <a:ext cx="2016300" cy="14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None/>
            </a:pPr>
            <a:r>
              <a:rPr b="0" i="0" lang="en-US" sz="1400" u="none" cap="none" strike="noStrik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#2</a:t>
            </a:r>
            <a:endParaRPr b="0" i="0" sz="1400" u="none" cap="none" strike="noStrike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Nunito"/>
              <a:buNone/>
            </a:pPr>
            <a:r>
              <a:t/>
            </a:r>
            <a:endParaRPr b="0" i="0" sz="1400" u="none" cap="none" strike="noStrike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" name="Google Shape;145;p1"/>
          <p:cNvSpPr txBox="1"/>
          <p:nvPr>
            <p:ph type="title"/>
          </p:nvPr>
        </p:nvSpPr>
        <p:spPr>
          <a:xfrm>
            <a:off x="1211175" y="1884150"/>
            <a:ext cx="5481900" cy="10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Culture </a:t>
            </a:r>
            <a:endParaRPr/>
          </a:p>
        </p:txBody>
      </p:sp>
      <p:sp>
        <p:nvSpPr>
          <p:cNvPr id="146" name="Google Shape;146;p1"/>
          <p:cNvSpPr txBox="1"/>
          <p:nvPr>
            <p:ph idx="1" type="body"/>
          </p:nvPr>
        </p:nvSpPr>
        <p:spPr>
          <a:xfrm>
            <a:off x="1211175" y="2756100"/>
            <a:ext cx="2489100" cy="4688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39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What is AAPI Heritage? </a:t>
            </a:r>
            <a:endParaRPr/>
          </a:p>
          <a:p>
            <a:pPr indent="0" lvl="0" marL="0" rtl="0" algn="l">
              <a:lnSpc>
                <a:spcPct val="1139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grpSp>
        <p:nvGrpSpPr>
          <p:cNvPr id="147" name="Google Shape;147;p1"/>
          <p:cNvGrpSpPr/>
          <p:nvPr/>
        </p:nvGrpSpPr>
        <p:grpSpPr>
          <a:xfrm>
            <a:off x="4719173" y="930254"/>
            <a:ext cx="2470449" cy="3282983"/>
            <a:chOff x="7740422" y="1917244"/>
            <a:chExt cx="2038324" cy="2708732"/>
          </a:xfrm>
        </p:grpSpPr>
        <p:sp>
          <p:nvSpPr>
            <p:cNvPr id="148" name="Google Shape;148;p1"/>
            <p:cNvSpPr/>
            <p:nvPr/>
          </p:nvSpPr>
          <p:spPr>
            <a:xfrm>
              <a:off x="7959497" y="2130164"/>
              <a:ext cx="1713153" cy="2391035"/>
            </a:xfrm>
            <a:custGeom>
              <a:rect b="b" l="l" r="r" t="t"/>
              <a:pathLst>
                <a:path extrusionOk="0" h="2391035" w="1713153">
                  <a:moveTo>
                    <a:pt x="1580197" y="2070277"/>
                  </a:moveTo>
                  <a:cubicBezTo>
                    <a:pt x="1547806" y="2070277"/>
                    <a:pt x="1517440" y="2078113"/>
                    <a:pt x="1489602" y="2093588"/>
                  </a:cubicBezTo>
                  <a:cubicBezTo>
                    <a:pt x="1484045" y="2090515"/>
                    <a:pt x="1478368" y="2087721"/>
                    <a:pt x="1472634" y="2085263"/>
                  </a:cubicBezTo>
                  <a:cubicBezTo>
                    <a:pt x="1401870" y="2031072"/>
                    <a:pt x="1329131" y="1986051"/>
                    <a:pt x="1255947" y="1951145"/>
                  </a:cubicBezTo>
                  <a:lnTo>
                    <a:pt x="1255947" y="1838629"/>
                  </a:lnTo>
                  <a:lnTo>
                    <a:pt x="1394402" y="1838629"/>
                  </a:lnTo>
                  <a:cubicBezTo>
                    <a:pt x="1452359" y="1838629"/>
                    <a:pt x="1499501" y="1791487"/>
                    <a:pt x="1499501" y="1733518"/>
                  </a:cubicBezTo>
                  <a:lnTo>
                    <a:pt x="1499501" y="1577886"/>
                  </a:lnTo>
                  <a:cubicBezTo>
                    <a:pt x="1499501" y="1519910"/>
                    <a:pt x="1452359" y="1472755"/>
                    <a:pt x="1394402" y="1472755"/>
                  </a:cubicBezTo>
                  <a:lnTo>
                    <a:pt x="1076363" y="1472755"/>
                  </a:lnTo>
                  <a:cubicBezTo>
                    <a:pt x="1080655" y="1429854"/>
                    <a:pt x="1083818" y="1387195"/>
                    <a:pt x="1085805" y="1345526"/>
                  </a:cubicBezTo>
                  <a:cubicBezTo>
                    <a:pt x="1086465" y="1331645"/>
                    <a:pt x="1087043" y="1317752"/>
                    <a:pt x="1087443" y="1303769"/>
                  </a:cubicBezTo>
                  <a:cubicBezTo>
                    <a:pt x="1089971" y="1215986"/>
                    <a:pt x="1086948" y="1131335"/>
                    <a:pt x="1078420" y="1051223"/>
                  </a:cubicBezTo>
                  <a:cubicBezTo>
                    <a:pt x="1087640" y="1075207"/>
                    <a:pt x="1102474" y="1097057"/>
                    <a:pt x="1122248" y="1115015"/>
                  </a:cubicBezTo>
                  <a:cubicBezTo>
                    <a:pt x="1148441" y="1138815"/>
                    <a:pt x="1181684" y="1153439"/>
                    <a:pt x="1216431" y="1157281"/>
                  </a:cubicBezTo>
                  <a:cubicBezTo>
                    <a:pt x="1223581" y="1191494"/>
                    <a:pt x="1241317" y="1223213"/>
                    <a:pt x="1267529" y="1247044"/>
                  </a:cubicBezTo>
                  <a:cubicBezTo>
                    <a:pt x="1298397" y="1275060"/>
                    <a:pt x="1338275" y="1290485"/>
                    <a:pt x="1379810" y="1290485"/>
                  </a:cubicBezTo>
                  <a:cubicBezTo>
                    <a:pt x="1382420" y="1290485"/>
                    <a:pt x="1385055" y="1290415"/>
                    <a:pt x="1387944" y="1290294"/>
                  </a:cubicBezTo>
                  <a:cubicBezTo>
                    <a:pt x="1431709" y="1288186"/>
                    <a:pt x="1472177" y="1269434"/>
                    <a:pt x="1502054" y="1237481"/>
                  </a:cubicBezTo>
                  <a:cubicBezTo>
                    <a:pt x="1519821" y="1219930"/>
                    <a:pt x="1590173" y="1136249"/>
                    <a:pt x="1530800" y="960050"/>
                  </a:cubicBezTo>
                  <a:cubicBezTo>
                    <a:pt x="1506181" y="887025"/>
                    <a:pt x="1464068" y="816800"/>
                    <a:pt x="1409382" y="756545"/>
                  </a:cubicBezTo>
                  <a:cubicBezTo>
                    <a:pt x="1429448" y="745667"/>
                    <a:pt x="1447165" y="730732"/>
                    <a:pt x="1461319" y="712831"/>
                  </a:cubicBezTo>
                  <a:cubicBezTo>
                    <a:pt x="1494123" y="724871"/>
                    <a:pt x="1530419" y="726662"/>
                    <a:pt x="1564487" y="717080"/>
                  </a:cubicBezTo>
                  <a:cubicBezTo>
                    <a:pt x="1652212" y="692359"/>
                    <a:pt x="1704111" y="601078"/>
                    <a:pt x="1680686" y="513156"/>
                  </a:cubicBezTo>
                  <a:cubicBezTo>
                    <a:pt x="1675212" y="488740"/>
                    <a:pt x="1641557" y="384752"/>
                    <a:pt x="1460671" y="341750"/>
                  </a:cubicBezTo>
                  <a:cubicBezTo>
                    <a:pt x="1421022" y="332308"/>
                    <a:pt x="1378921" y="327450"/>
                    <a:pt x="1335932" y="327247"/>
                  </a:cubicBezTo>
                  <a:cubicBezTo>
                    <a:pt x="1346441" y="316934"/>
                    <a:pt x="1355629" y="305212"/>
                    <a:pt x="1363141" y="292303"/>
                  </a:cubicBezTo>
                  <a:cubicBezTo>
                    <a:pt x="1385601" y="253707"/>
                    <a:pt x="1391666" y="208667"/>
                    <a:pt x="1380229" y="165487"/>
                  </a:cubicBezTo>
                  <a:cubicBezTo>
                    <a:pt x="1369034" y="123132"/>
                    <a:pt x="1342231" y="87490"/>
                    <a:pt x="1304715" y="64966"/>
                  </a:cubicBezTo>
                  <a:cubicBezTo>
                    <a:pt x="1283811" y="51206"/>
                    <a:pt x="1187291" y="0"/>
                    <a:pt x="1027423" y="94964"/>
                  </a:cubicBezTo>
                  <a:cubicBezTo>
                    <a:pt x="923874" y="156463"/>
                    <a:pt x="838682" y="255625"/>
                    <a:pt x="788631" y="371417"/>
                  </a:cubicBezTo>
                  <a:cubicBezTo>
                    <a:pt x="673842" y="325532"/>
                    <a:pt x="546379" y="314540"/>
                    <a:pt x="432142" y="341737"/>
                  </a:cubicBezTo>
                  <a:cubicBezTo>
                    <a:pt x="251275" y="384752"/>
                    <a:pt x="217582" y="488702"/>
                    <a:pt x="212115" y="513156"/>
                  </a:cubicBezTo>
                  <a:cubicBezTo>
                    <a:pt x="200818" y="555402"/>
                    <a:pt x="206394" y="599655"/>
                    <a:pt x="227831" y="637876"/>
                  </a:cubicBezTo>
                  <a:cubicBezTo>
                    <a:pt x="249662" y="676852"/>
                    <a:pt x="285349" y="704983"/>
                    <a:pt x="328371" y="717099"/>
                  </a:cubicBezTo>
                  <a:cubicBezTo>
                    <a:pt x="335997" y="719239"/>
                    <a:pt x="343757" y="720820"/>
                    <a:pt x="351555" y="721836"/>
                  </a:cubicBezTo>
                  <a:cubicBezTo>
                    <a:pt x="336251" y="738295"/>
                    <a:pt x="322116" y="755523"/>
                    <a:pt x="309187" y="773429"/>
                  </a:cubicBezTo>
                  <a:cubicBezTo>
                    <a:pt x="200475" y="924248"/>
                    <a:pt x="242982" y="1024953"/>
                    <a:pt x="254806" y="1046988"/>
                  </a:cubicBezTo>
                  <a:cubicBezTo>
                    <a:pt x="282600" y="1104188"/>
                    <a:pt x="341553" y="1141088"/>
                    <a:pt x="405339" y="1141088"/>
                  </a:cubicBezTo>
                  <a:cubicBezTo>
                    <a:pt x="429939" y="1141088"/>
                    <a:pt x="453745" y="1135767"/>
                    <a:pt x="476040" y="1125308"/>
                  </a:cubicBezTo>
                  <a:cubicBezTo>
                    <a:pt x="508101" y="1110310"/>
                    <a:pt x="534422" y="1085246"/>
                    <a:pt x="551357" y="1054671"/>
                  </a:cubicBezTo>
                  <a:cubicBezTo>
                    <a:pt x="585685" y="1061243"/>
                    <a:pt x="621811" y="1057084"/>
                    <a:pt x="653859" y="1042035"/>
                  </a:cubicBezTo>
                  <a:cubicBezTo>
                    <a:pt x="685952" y="1026991"/>
                    <a:pt x="711777" y="1002874"/>
                    <a:pt x="728573" y="973035"/>
                  </a:cubicBezTo>
                  <a:cubicBezTo>
                    <a:pt x="729538" y="973220"/>
                    <a:pt x="730529" y="973258"/>
                    <a:pt x="731494" y="973416"/>
                  </a:cubicBezTo>
                  <a:lnTo>
                    <a:pt x="725436" y="983830"/>
                  </a:lnTo>
                  <a:cubicBezTo>
                    <a:pt x="715784" y="1000410"/>
                    <a:pt x="721372" y="1021683"/>
                    <a:pt x="737939" y="1031360"/>
                  </a:cubicBezTo>
                  <a:cubicBezTo>
                    <a:pt x="743457" y="1034592"/>
                    <a:pt x="749509" y="1036116"/>
                    <a:pt x="755465" y="1036116"/>
                  </a:cubicBezTo>
                  <a:cubicBezTo>
                    <a:pt x="767391" y="1036116"/>
                    <a:pt x="779011" y="1029982"/>
                    <a:pt x="785507" y="1018946"/>
                  </a:cubicBezTo>
                  <a:lnTo>
                    <a:pt x="795375" y="1002137"/>
                  </a:lnTo>
                  <a:cubicBezTo>
                    <a:pt x="796715" y="999871"/>
                    <a:pt x="797610" y="997438"/>
                    <a:pt x="798391" y="994981"/>
                  </a:cubicBezTo>
                  <a:cubicBezTo>
                    <a:pt x="798271" y="997458"/>
                    <a:pt x="798175" y="999921"/>
                    <a:pt x="798036" y="1002391"/>
                  </a:cubicBezTo>
                  <a:cubicBezTo>
                    <a:pt x="797382" y="1014780"/>
                    <a:pt x="796620" y="1027537"/>
                    <a:pt x="795750" y="1040618"/>
                  </a:cubicBezTo>
                  <a:cubicBezTo>
                    <a:pt x="793661" y="1071860"/>
                    <a:pt x="791044" y="1103287"/>
                    <a:pt x="787984" y="1134040"/>
                  </a:cubicBezTo>
                  <a:cubicBezTo>
                    <a:pt x="786745" y="1146714"/>
                    <a:pt x="785368" y="1159605"/>
                    <a:pt x="783888" y="1172686"/>
                  </a:cubicBezTo>
                  <a:cubicBezTo>
                    <a:pt x="779830" y="1208563"/>
                    <a:pt x="775398" y="1242421"/>
                    <a:pt x="770331" y="1276197"/>
                  </a:cubicBezTo>
                  <a:cubicBezTo>
                    <a:pt x="768330" y="1289564"/>
                    <a:pt x="766191" y="1303089"/>
                    <a:pt x="763911" y="1316799"/>
                  </a:cubicBezTo>
                  <a:cubicBezTo>
                    <a:pt x="759104" y="1345933"/>
                    <a:pt x="753484" y="1376667"/>
                    <a:pt x="747166" y="1408125"/>
                  </a:cubicBezTo>
                  <a:cubicBezTo>
                    <a:pt x="744461" y="1421580"/>
                    <a:pt x="741660" y="1435106"/>
                    <a:pt x="738689" y="1448733"/>
                  </a:cubicBezTo>
                  <a:cubicBezTo>
                    <a:pt x="729291" y="1492015"/>
                    <a:pt x="718845" y="1534807"/>
                    <a:pt x="707631" y="1575955"/>
                  </a:cubicBezTo>
                  <a:cubicBezTo>
                    <a:pt x="704068" y="1589138"/>
                    <a:pt x="700360" y="1602339"/>
                    <a:pt x="696499" y="1615643"/>
                  </a:cubicBezTo>
                  <a:cubicBezTo>
                    <a:pt x="687622" y="1646237"/>
                    <a:pt x="678002" y="1676933"/>
                    <a:pt x="667619" y="1707832"/>
                  </a:cubicBezTo>
                  <a:cubicBezTo>
                    <a:pt x="652538" y="1752650"/>
                    <a:pt x="635990" y="1796986"/>
                    <a:pt x="618477" y="1839645"/>
                  </a:cubicBezTo>
                  <a:cubicBezTo>
                    <a:pt x="613022" y="1852898"/>
                    <a:pt x="607364" y="1866150"/>
                    <a:pt x="601573" y="1879415"/>
                  </a:cubicBezTo>
                  <a:cubicBezTo>
                    <a:pt x="598582" y="1886280"/>
                    <a:pt x="595528" y="1893125"/>
                    <a:pt x="592454" y="1899970"/>
                  </a:cubicBezTo>
                  <a:cubicBezTo>
                    <a:pt x="443598" y="1946452"/>
                    <a:pt x="326428" y="2022373"/>
                    <a:pt x="251650" y="2080748"/>
                  </a:cubicBezTo>
                  <a:cubicBezTo>
                    <a:pt x="241877" y="2084177"/>
                    <a:pt x="232467" y="2088407"/>
                    <a:pt x="223310" y="2093506"/>
                  </a:cubicBezTo>
                  <a:cubicBezTo>
                    <a:pt x="195535" y="2078075"/>
                    <a:pt x="165246" y="2070277"/>
                    <a:pt x="132930" y="2070277"/>
                  </a:cubicBezTo>
                  <a:cubicBezTo>
                    <a:pt x="59626" y="2070277"/>
                    <a:pt x="0" y="2133492"/>
                    <a:pt x="0" y="2211184"/>
                  </a:cubicBezTo>
                  <a:cubicBezTo>
                    <a:pt x="0" y="2278367"/>
                    <a:pt x="44151" y="2335142"/>
                    <a:pt x="104806" y="2348922"/>
                  </a:cubicBezTo>
                  <a:cubicBezTo>
                    <a:pt x="125202" y="2365197"/>
                    <a:pt x="164484" y="2391035"/>
                    <a:pt x="223348" y="2391035"/>
                  </a:cubicBezTo>
                  <a:cubicBezTo>
                    <a:pt x="255689" y="2391035"/>
                    <a:pt x="285984" y="2383243"/>
                    <a:pt x="313772" y="2367794"/>
                  </a:cubicBezTo>
                  <a:cubicBezTo>
                    <a:pt x="341553" y="2383243"/>
                    <a:pt x="371855" y="2391035"/>
                    <a:pt x="404221" y="2391035"/>
                  </a:cubicBezTo>
                  <a:cubicBezTo>
                    <a:pt x="436587" y="2391035"/>
                    <a:pt x="466871" y="2383243"/>
                    <a:pt x="494645" y="2367794"/>
                  </a:cubicBezTo>
                  <a:cubicBezTo>
                    <a:pt x="522439" y="2383243"/>
                    <a:pt x="552754" y="2391035"/>
                    <a:pt x="585095" y="2391035"/>
                  </a:cubicBezTo>
                  <a:cubicBezTo>
                    <a:pt x="617442" y="2391035"/>
                    <a:pt x="647731" y="2383243"/>
                    <a:pt x="675506" y="2367813"/>
                  </a:cubicBezTo>
                  <a:cubicBezTo>
                    <a:pt x="703300" y="2383243"/>
                    <a:pt x="733571" y="2391035"/>
                    <a:pt x="765886" y="2391035"/>
                  </a:cubicBezTo>
                  <a:cubicBezTo>
                    <a:pt x="798233" y="2391035"/>
                    <a:pt x="828516" y="2383243"/>
                    <a:pt x="856310" y="2367794"/>
                  </a:cubicBezTo>
                  <a:cubicBezTo>
                    <a:pt x="884085" y="2383243"/>
                    <a:pt x="914393" y="2391035"/>
                    <a:pt x="946753" y="2391035"/>
                  </a:cubicBezTo>
                  <a:cubicBezTo>
                    <a:pt x="979119" y="2391035"/>
                    <a:pt x="1009434" y="2383243"/>
                    <a:pt x="1037208" y="2367813"/>
                  </a:cubicBezTo>
                  <a:cubicBezTo>
                    <a:pt x="1064996" y="2383243"/>
                    <a:pt x="1095305" y="2391035"/>
                    <a:pt x="1127671" y="2391035"/>
                  </a:cubicBezTo>
                  <a:cubicBezTo>
                    <a:pt x="1160011" y="2391035"/>
                    <a:pt x="1190320" y="2383243"/>
                    <a:pt x="1218114" y="2367794"/>
                  </a:cubicBezTo>
                  <a:cubicBezTo>
                    <a:pt x="1245908" y="2383243"/>
                    <a:pt x="1276210" y="2391035"/>
                    <a:pt x="1308557" y="2391035"/>
                  </a:cubicBezTo>
                  <a:cubicBezTo>
                    <a:pt x="1340942" y="2391035"/>
                    <a:pt x="1371282" y="2383224"/>
                    <a:pt x="1399089" y="2367762"/>
                  </a:cubicBezTo>
                  <a:cubicBezTo>
                    <a:pt x="1426933" y="2383224"/>
                    <a:pt x="1457255" y="2391035"/>
                    <a:pt x="1489621" y="2391035"/>
                  </a:cubicBezTo>
                  <a:cubicBezTo>
                    <a:pt x="1548587" y="2391035"/>
                    <a:pt x="1587944" y="2365108"/>
                    <a:pt x="1608366" y="2348820"/>
                  </a:cubicBezTo>
                  <a:cubicBezTo>
                    <a:pt x="1669002" y="2334850"/>
                    <a:pt x="1713153" y="2278100"/>
                    <a:pt x="1713153" y="2211184"/>
                  </a:cubicBezTo>
                  <a:cubicBezTo>
                    <a:pt x="1713153" y="2133492"/>
                    <a:pt x="1653501" y="2070277"/>
                    <a:pt x="1580197" y="2070277"/>
                  </a:cubicBezTo>
                  <a:close/>
                  <a:moveTo>
                    <a:pt x="1050010" y="1838629"/>
                  </a:moveTo>
                  <a:lnTo>
                    <a:pt x="1050010" y="1879333"/>
                  </a:lnTo>
                  <a:cubicBezTo>
                    <a:pt x="1036154" y="1876221"/>
                    <a:pt x="1022286" y="1873465"/>
                    <a:pt x="1008475" y="1871059"/>
                  </a:cubicBezTo>
                  <a:cubicBezTo>
                    <a:pt x="1010494" y="1862448"/>
                    <a:pt x="1012501" y="1853698"/>
                    <a:pt x="1014520" y="1844827"/>
                  </a:cubicBezTo>
                  <a:lnTo>
                    <a:pt x="1014539" y="1844814"/>
                  </a:lnTo>
                  <a:cubicBezTo>
                    <a:pt x="1014996" y="1842750"/>
                    <a:pt x="1015460" y="1840699"/>
                    <a:pt x="1015936" y="1838629"/>
                  </a:cubicBezTo>
                  <a:close/>
                  <a:moveTo>
                    <a:pt x="797109" y="971029"/>
                  </a:moveTo>
                  <a:cubicBezTo>
                    <a:pt x="797915" y="970838"/>
                    <a:pt x="798734" y="970749"/>
                    <a:pt x="799541" y="970546"/>
                  </a:cubicBezTo>
                  <a:cubicBezTo>
                    <a:pt x="799445" y="972762"/>
                    <a:pt x="799325" y="975010"/>
                    <a:pt x="799223" y="977239"/>
                  </a:cubicBezTo>
                  <a:cubicBezTo>
                    <a:pt x="798766" y="975099"/>
                    <a:pt x="797979" y="973067"/>
                    <a:pt x="797109" y="9710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7854722" y="2012494"/>
              <a:ext cx="1924024" cy="2613482"/>
            </a:xfrm>
            <a:custGeom>
              <a:rect b="b" l="l" r="r" t="t"/>
              <a:pathLst>
                <a:path extrusionOk="0" h="2613482" w="1924024">
                  <a:moveTo>
                    <a:pt x="1594396" y="2613482"/>
                  </a:moveTo>
                  <a:cubicBezTo>
                    <a:pt x="1563065" y="2613482"/>
                    <a:pt x="1532788" y="2608719"/>
                    <a:pt x="1503876" y="2599270"/>
                  </a:cubicBezTo>
                  <a:cubicBezTo>
                    <a:pt x="1474965" y="2608719"/>
                    <a:pt x="1444682" y="2613482"/>
                    <a:pt x="1413332" y="2613482"/>
                  </a:cubicBezTo>
                  <a:cubicBezTo>
                    <a:pt x="1382013" y="2613482"/>
                    <a:pt x="1351762" y="2608726"/>
                    <a:pt x="1322889" y="2599302"/>
                  </a:cubicBezTo>
                  <a:cubicBezTo>
                    <a:pt x="1294015" y="2608726"/>
                    <a:pt x="1263757" y="2613482"/>
                    <a:pt x="1232446" y="2613482"/>
                  </a:cubicBezTo>
                  <a:cubicBezTo>
                    <a:pt x="1201127" y="2613482"/>
                    <a:pt x="1170863" y="2608732"/>
                    <a:pt x="1141990" y="2599308"/>
                  </a:cubicBezTo>
                  <a:cubicBezTo>
                    <a:pt x="1113110" y="2608732"/>
                    <a:pt x="1082852" y="2613482"/>
                    <a:pt x="1051528" y="2613482"/>
                  </a:cubicBezTo>
                  <a:cubicBezTo>
                    <a:pt x="1020210" y="2613482"/>
                    <a:pt x="989952" y="2608732"/>
                    <a:pt x="961078" y="2599302"/>
                  </a:cubicBezTo>
                  <a:cubicBezTo>
                    <a:pt x="932211" y="2608726"/>
                    <a:pt x="901966" y="2613482"/>
                    <a:pt x="870661" y="2613482"/>
                  </a:cubicBezTo>
                  <a:cubicBezTo>
                    <a:pt x="839381" y="2613482"/>
                    <a:pt x="809155" y="2608732"/>
                    <a:pt x="780287" y="2599308"/>
                  </a:cubicBezTo>
                  <a:cubicBezTo>
                    <a:pt x="751420" y="2608732"/>
                    <a:pt x="721169" y="2613482"/>
                    <a:pt x="689870" y="2613482"/>
                  </a:cubicBezTo>
                  <a:cubicBezTo>
                    <a:pt x="658564" y="2613482"/>
                    <a:pt x="628300" y="2608726"/>
                    <a:pt x="599427" y="2599302"/>
                  </a:cubicBezTo>
                  <a:cubicBezTo>
                    <a:pt x="570560" y="2608726"/>
                    <a:pt x="540315" y="2613482"/>
                    <a:pt x="508996" y="2613482"/>
                  </a:cubicBezTo>
                  <a:cubicBezTo>
                    <a:pt x="477672" y="2613482"/>
                    <a:pt x="447421" y="2608732"/>
                    <a:pt x="418547" y="2599302"/>
                  </a:cubicBezTo>
                  <a:cubicBezTo>
                    <a:pt x="389674" y="2608732"/>
                    <a:pt x="359429" y="2613482"/>
                    <a:pt x="328123" y="2613482"/>
                  </a:cubicBezTo>
                  <a:cubicBezTo>
                    <a:pt x="285610" y="2613482"/>
                    <a:pt x="223983" y="2604154"/>
                    <a:pt x="162509" y="2562021"/>
                  </a:cubicBezTo>
                  <a:cubicBezTo>
                    <a:pt x="65684" y="2529097"/>
                    <a:pt x="0" y="2436545"/>
                    <a:pt x="0" y="2328849"/>
                  </a:cubicBezTo>
                  <a:cubicBezTo>
                    <a:pt x="0" y="2193385"/>
                    <a:pt x="106635" y="2083174"/>
                    <a:pt x="237705" y="2083174"/>
                  </a:cubicBezTo>
                  <a:cubicBezTo>
                    <a:pt x="265995" y="2083174"/>
                    <a:pt x="293427" y="2087054"/>
                    <a:pt x="319754" y="2094763"/>
                  </a:cubicBezTo>
                  <a:cubicBezTo>
                    <a:pt x="391394" y="2042102"/>
                    <a:pt x="493699" y="1978914"/>
                    <a:pt x="619766" y="1933225"/>
                  </a:cubicBezTo>
                  <a:cubicBezTo>
                    <a:pt x="622065" y="1927802"/>
                    <a:pt x="624255" y="1922557"/>
                    <a:pt x="626370" y="1917414"/>
                  </a:cubicBezTo>
                  <a:cubicBezTo>
                    <a:pt x="643089" y="1876691"/>
                    <a:pt x="658825" y="1834489"/>
                    <a:pt x="673093" y="1792084"/>
                  </a:cubicBezTo>
                  <a:cubicBezTo>
                    <a:pt x="682961" y="1762709"/>
                    <a:pt x="692238" y="1733092"/>
                    <a:pt x="700658" y="1704111"/>
                  </a:cubicBezTo>
                  <a:cubicBezTo>
                    <a:pt x="704329" y="1691443"/>
                    <a:pt x="707859" y="1678844"/>
                    <a:pt x="711263" y="1666271"/>
                  </a:cubicBezTo>
                  <a:cubicBezTo>
                    <a:pt x="722064" y="1626635"/>
                    <a:pt x="732078" y="1585626"/>
                    <a:pt x="741070" y="1544173"/>
                  </a:cubicBezTo>
                  <a:cubicBezTo>
                    <a:pt x="743940" y="1531023"/>
                    <a:pt x="746626" y="1518056"/>
                    <a:pt x="749217" y="1505159"/>
                  </a:cubicBezTo>
                  <a:cubicBezTo>
                    <a:pt x="755192" y="1475390"/>
                    <a:pt x="760615" y="1445863"/>
                    <a:pt x="765314" y="1417389"/>
                  </a:cubicBezTo>
                  <a:cubicBezTo>
                    <a:pt x="767511" y="1404150"/>
                    <a:pt x="769562" y="1391170"/>
                    <a:pt x="771493" y="1378343"/>
                  </a:cubicBezTo>
                  <a:cubicBezTo>
                    <a:pt x="776363" y="1345825"/>
                    <a:pt x="780637" y="1313199"/>
                    <a:pt x="784548" y="1278585"/>
                  </a:cubicBezTo>
                  <a:cubicBezTo>
                    <a:pt x="785190" y="1272920"/>
                    <a:pt x="785818" y="1267301"/>
                    <a:pt x="786409" y="1261719"/>
                  </a:cubicBezTo>
                  <a:cubicBezTo>
                    <a:pt x="760869" y="1271612"/>
                    <a:pt x="733742" y="1277581"/>
                    <a:pt x="706272" y="1279442"/>
                  </a:cubicBezTo>
                  <a:cubicBezTo>
                    <a:pt x="683075" y="1303712"/>
                    <a:pt x="655510" y="1323701"/>
                    <a:pt x="625221" y="1337881"/>
                  </a:cubicBezTo>
                  <a:cubicBezTo>
                    <a:pt x="588968" y="1354893"/>
                    <a:pt x="550202" y="1363535"/>
                    <a:pt x="510114" y="1363535"/>
                  </a:cubicBezTo>
                  <a:cubicBezTo>
                    <a:pt x="407250" y="1363535"/>
                    <a:pt x="311715" y="1304182"/>
                    <a:pt x="266185" y="1212164"/>
                  </a:cubicBezTo>
                  <a:cubicBezTo>
                    <a:pt x="245706" y="1172864"/>
                    <a:pt x="197681" y="1047807"/>
                    <a:pt x="297872" y="877366"/>
                  </a:cubicBezTo>
                  <a:cubicBezTo>
                    <a:pt x="275450" y="857440"/>
                    <a:pt x="256285" y="833685"/>
                    <a:pt x="241198" y="806754"/>
                  </a:cubicBezTo>
                  <a:cubicBezTo>
                    <a:pt x="206679" y="745210"/>
                    <a:pt x="197446" y="673862"/>
                    <a:pt x="215163" y="605669"/>
                  </a:cubicBezTo>
                  <a:cubicBezTo>
                    <a:pt x="226313" y="558558"/>
                    <a:pt x="279400" y="412953"/>
                    <a:pt x="512679" y="357473"/>
                  </a:cubicBezTo>
                  <a:cubicBezTo>
                    <a:pt x="617880" y="332441"/>
                    <a:pt x="731685" y="334333"/>
                    <a:pt x="841044" y="362115"/>
                  </a:cubicBezTo>
                  <a:cubicBezTo>
                    <a:pt x="900582" y="262794"/>
                    <a:pt x="982757" y="179527"/>
                    <a:pt x="1078693" y="122548"/>
                  </a:cubicBezTo>
                  <a:cubicBezTo>
                    <a:pt x="1284966" y="0"/>
                    <a:pt x="1424355" y="67722"/>
                    <a:pt x="1465122" y="93833"/>
                  </a:cubicBezTo>
                  <a:cubicBezTo>
                    <a:pt x="1525289" y="130549"/>
                    <a:pt x="1568278" y="188201"/>
                    <a:pt x="1586299" y="256381"/>
                  </a:cubicBezTo>
                  <a:cubicBezTo>
                    <a:pt x="1595253" y="290194"/>
                    <a:pt x="1597609" y="324707"/>
                    <a:pt x="1593557" y="358425"/>
                  </a:cubicBezTo>
                  <a:cubicBezTo>
                    <a:pt x="1823561" y="414553"/>
                    <a:pt x="1876113" y="558920"/>
                    <a:pt x="1887188" y="605701"/>
                  </a:cubicBezTo>
                  <a:cubicBezTo>
                    <a:pt x="1924024" y="747972"/>
                    <a:pt x="1839347" y="895680"/>
                    <a:pt x="1697672" y="935596"/>
                  </a:cubicBezTo>
                  <a:cubicBezTo>
                    <a:pt x="1694446" y="936504"/>
                    <a:pt x="1691201" y="937355"/>
                    <a:pt x="1687937" y="938136"/>
                  </a:cubicBezTo>
                  <a:cubicBezTo>
                    <a:pt x="1706911" y="972540"/>
                    <a:pt x="1722685" y="1008126"/>
                    <a:pt x="1734864" y="1044244"/>
                  </a:cubicBezTo>
                  <a:cubicBezTo>
                    <a:pt x="1811439" y="1271530"/>
                    <a:pt x="1716024" y="1393742"/>
                    <a:pt x="1682045" y="1428102"/>
                  </a:cubicBezTo>
                  <a:cubicBezTo>
                    <a:pt x="1651184" y="1460665"/>
                    <a:pt x="1613465" y="1484649"/>
                    <a:pt x="1571948" y="1498657"/>
                  </a:cubicBezTo>
                  <a:cubicBezTo>
                    <a:pt x="1651914" y="1528311"/>
                    <a:pt x="1709051" y="1605387"/>
                    <a:pt x="1709051" y="1695557"/>
                  </a:cubicBezTo>
                  <a:lnTo>
                    <a:pt x="1709051" y="1851190"/>
                  </a:lnTo>
                  <a:cubicBezTo>
                    <a:pt x="1709051" y="1949596"/>
                    <a:pt x="1640979" y="2032400"/>
                    <a:pt x="1549457" y="2054987"/>
                  </a:cubicBezTo>
                  <a:cubicBezTo>
                    <a:pt x="1568494" y="2067337"/>
                    <a:pt x="1587423" y="2080291"/>
                    <a:pt x="1606207" y="2093817"/>
                  </a:cubicBezTo>
                  <a:cubicBezTo>
                    <a:pt x="1631537" y="2086737"/>
                    <a:pt x="1657864" y="2083174"/>
                    <a:pt x="1684972" y="2083174"/>
                  </a:cubicBezTo>
                  <a:cubicBezTo>
                    <a:pt x="1816061" y="2083174"/>
                    <a:pt x="1922703" y="2193385"/>
                    <a:pt x="1922703" y="2328849"/>
                  </a:cubicBezTo>
                  <a:cubicBezTo>
                    <a:pt x="1922703" y="2436228"/>
                    <a:pt x="1857070" y="2528716"/>
                    <a:pt x="1760340" y="2561831"/>
                  </a:cubicBezTo>
                  <a:cubicBezTo>
                    <a:pt x="1698726" y="2604122"/>
                    <a:pt x="1636972" y="2613482"/>
                    <a:pt x="1594396" y="2613482"/>
                  </a:cubicBezTo>
                  <a:close/>
                  <a:moveTo>
                    <a:pt x="1038726" y="501116"/>
                  </a:moveTo>
                  <a:lnTo>
                    <a:pt x="1280991" y="1131296"/>
                  </a:lnTo>
                  <a:cubicBezTo>
                    <a:pt x="1284465" y="1140332"/>
                    <a:pt x="1290008" y="1148346"/>
                    <a:pt x="1297463" y="1155122"/>
                  </a:cubicBezTo>
                  <a:cubicBezTo>
                    <a:pt x="1306995" y="1163783"/>
                    <a:pt x="1319517" y="1169352"/>
                    <a:pt x="1332731" y="1170813"/>
                  </a:cubicBezTo>
                  <a:lnTo>
                    <a:pt x="1408226" y="1179169"/>
                  </a:lnTo>
                  <a:lnTo>
                    <a:pt x="1423771" y="1253521"/>
                  </a:lnTo>
                  <a:cubicBezTo>
                    <a:pt x="1426489" y="1266551"/>
                    <a:pt x="1433245" y="1278515"/>
                    <a:pt x="1442789" y="1287183"/>
                  </a:cubicBezTo>
                  <a:cubicBezTo>
                    <a:pt x="1454264" y="1297603"/>
                    <a:pt x="1469129" y="1303375"/>
                    <a:pt x="1484585" y="1303375"/>
                  </a:cubicBezTo>
                  <a:cubicBezTo>
                    <a:pt x="1485690" y="1303375"/>
                    <a:pt x="1486808" y="1303337"/>
                    <a:pt x="1488014" y="1303299"/>
                  </a:cubicBezTo>
                  <a:cubicBezTo>
                    <a:pt x="1504441" y="1302423"/>
                    <a:pt x="1519053" y="1295615"/>
                    <a:pt x="1530292" y="1283595"/>
                  </a:cubicBezTo>
                  <a:lnTo>
                    <a:pt x="1533207" y="1280591"/>
                  </a:lnTo>
                  <a:cubicBezTo>
                    <a:pt x="1534947" y="1278801"/>
                    <a:pt x="1577416" y="1233233"/>
                    <a:pt x="1536280" y="1111173"/>
                  </a:cubicBezTo>
                  <a:cubicBezTo>
                    <a:pt x="1516392" y="1052188"/>
                    <a:pt x="1481918" y="994587"/>
                    <a:pt x="1436573" y="944626"/>
                  </a:cubicBezTo>
                  <a:lnTo>
                    <a:pt x="1346815" y="845737"/>
                  </a:lnTo>
                  <a:lnTo>
                    <a:pt x="1464233" y="782097"/>
                  </a:lnTo>
                  <a:cubicBezTo>
                    <a:pt x="1471745" y="778027"/>
                    <a:pt x="1478546" y="772293"/>
                    <a:pt x="1483893" y="765530"/>
                  </a:cubicBezTo>
                  <a:lnTo>
                    <a:pt x="1530953" y="705986"/>
                  </a:lnTo>
                  <a:lnTo>
                    <a:pt x="1602200" y="732142"/>
                  </a:lnTo>
                  <a:cubicBezTo>
                    <a:pt x="1614766" y="736758"/>
                    <a:pt x="1628508" y="737368"/>
                    <a:pt x="1640890" y="733888"/>
                  </a:cubicBezTo>
                  <a:cubicBezTo>
                    <a:pt x="1673491" y="724700"/>
                    <a:pt x="1692941" y="690562"/>
                    <a:pt x="1684216" y="657796"/>
                  </a:cubicBezTo>
                  <a:lnTo>
                    <a:pt x="1683219" y="653732"/>
                  </a:lnTo>
                  <a:cubicBezTo>
                    <a:pt x="1682616" y="651294"/>
                    <a:pt x="1666532" y="591146"/>
                    <a:pt x="1541221" y="561359"/>
                  </a:cubicBezTo>
                  <a:cubicBezTo>
                    <a:pt x="1509407" y="553777"/>
                    <a:pt x="1475435" y="549859"/>
                    <a:pt x="1440205" y="549694"/>
                  </a:cubicBezTo>
                  <a:lnTo>
                    <a:pt x="1185545" y="548474"/>
                  </a:lnTo>
                  <a:lnTo>
                    <a:pt x="1367326" y="370122"/>
                  </a:lnTo>
                  <a:cubicBezTo>
                    <a:pt x="1371276" y="366255"/>
                    <a:pt x="1374648" y="361930"/>
                    <a:pt x="1377346" y="357295"/>
                  </a:cubicBezTo>
                  <a:cubicBezTo>
                    <a:pt x="1385849" y="342677"/>
                    <a:pt x="1388052" y="326326"/>
                    <a:pt x="1383722" y="309975"/>
                  </a:cubicBezTo>
                  <a:cubicBezTo>
                    <a:pt x="1379486" y="293935"/>
                    <a:pt x="1369745" y="280974"/>
                    <a:pt x="1355547" y="272453"/>
                  </a:cubicBezTo>
                  <a:lnTo>
                    <a:pt x="1351895" y="270154"/>
                  </a:lnTo>
                  <a:cubicBezTo>
                    <a:pt x="1349800" y="268846"/>
                    <a:pt x="1296428" y="236943"/>
                    <a:pt x="1185703" y="302717"/>
                  </a:cubicBezTo>
                  <a:cubicBezTo>
                    <a:pt x="1130090" y="335743"/>
                    <a:pt x="1080941" y="382015"/>
                    <a:pt x="1041927" y="437280"/>
                  </a:cubicBezTo>
                  <a:close/>
                  <a:moveTo>
                    <a:pt x="1503832" y="2365571"/>
                  </a:moveTo>
                  <a:lnTo>
                    <a:pt x="1554727" y="2393829"/>
                  </a:lnTo>
                  <a:cubicBezTo>
                    <a:pt x="1566964" y="2400623"/>
                    <a:pt x="1579937" y="2403932"/>
                    <a:pt x="1594396" y="2403932"/>
                  </a:cubicBezTo>
                  <a:cubicBezTo>
                    <a:pt x="1614277" y="2403932"/>
                    <a:pt x="1631251" y="2397785"/>
                    <a:pt x="1647799" y="2384583"/>
                  </a:cubicBezTo>
                  <a:lnTo>
                    <a:pt x="1666411" y="2369731"/>
                  </a:lnTo>
                  <a:lnTo>
                    <a:pt x="1689627" y="2364384"/>
                  </a:lnTo>
                  <a:cubicBezTo>
                    <a:pt x="1703038" y="2361298"/>
                    <a:pt x="1713153" y="2346026"/>
                    <a:pt x="1713153" y="2328849"/>
                  </a:cubicBezTo>
                  <a:cubicBezTo>
                    <a:pt x="1713153" y="2309266"/>
                    <a:pt x="1700250" y="2292724"/>
                    <a:pt x="1684972" y="2292724"/>
                  </a:cubicBezTo>
                  <a:cubicBezTo>
                    <a:pt x="1670507" y="2292724"/>
                    <a:pt x="1657521" y="2296026"/>
                    <a:pt x="1645278" y="2302840"/>
                  </a:cubicBezTo>
                  <a:lnTo>
                    <a:pt x="1594478" y="2331078"/>
                  </a:lnTo>
                  <a:lnTo>
                    <a:pt x="1543634" y="2302922"/>
                  </a:lnTo>
                  <a:cubicBezTo>
                    <a:pt x="1541094" y="2301525"/>
                    <a:pt x="1538560" y="2300274"/>
                    <a:pt x="1536084" y="2299207"/>
                  </a:cubicBezTo>
                  <a:lnTo>
                    <a:pt x="1524076" y="2294058"/>
                  </a:lnTo>
                  <a:lnTo>
                    <a:pt x="1513706" y="2286114"/>
                  </a:lnTo>
                  <a:cubicBezTo>
                    <a:pt x="1448803" y="2236412"/>
                    <a:pt x="1382160" y="2195118"/>
                    <a:pt x="1315612" y="2163381"/>
                  </a:cubicBezTo>
                  <a:lnTo>
                    <a:pt x="1255947" y="2134920"/>
                  </a:lnTo>
                  <a:lnTo>
                    <a:pt x="1255947" y="2127110"/>
                  </a:lnTo>
                  <a:lnTo>
                    <a:pt x="1131824" y="2099227"/>
                  </a:lnTo>
                  <a:cubicBezTo>
                    <a:pt x="1119822" y="2096535"/>
                    <a:pt x="1107528" y="2094090"/>
                    <a:pt x="1095267" y="2091950"/>
                  </a:cubicBezTo>
                  <a:lnTo>
                    <a:pt x="985881" y="2072893"/>
                  </a:lnTo>
                  <a:lnTo>
                    <a:pt x="1011250" y="1964785"/>
                  </a:lnTo>
                  <a:cubicBezTo>
                    <a:pt x="1013218" y="1956390"/>
                    <a:pt x="1015174" y="1947856"/>
                    <a:pt x="1017143" y="1939213"/>
                  </a:cubicBezTo>
                  <a:lnTo>
                    <a:pt x="1037342" y="1851520"/>
                  </a:lnTo>
                  <a:lnTo>
                    <a:pt x="1499177" y="1851520"/>
                  </a:lnTo>
                  <a:lnTo>
                    <a:pt x="1499501" y="1695557"/>
                  </a:lnTo>
                  <a:lnTo>
                    <a:pt x="1181138" y="1695195"/>
                  </a:lnTo>
                  <a:lnTo>
                    <a:pt x="1065339" y="1695195"/>
                  </a:lnTo>
                  <a:lnTo>
                    <a:pt x="1076883" y="1579981"/>
                  </a:lnTo>
                  <a:cubicBezTo>
                    <a:pt x="1080985" y="1539043"/>
                    <a:pt x="1084027" y="1498066"/>
                    <a:pt x="1085919" y="1458207"/>
                  </a:cubicBezTo>
                  <a:cubicBezTo>
                    <a:pt x="1086554" y="1444986"/>
                    <a:pt x="1087107" y="1431766"/>
                    <a:pt x="1087488" y="1418463"/>
                  </a:cubicBezTo>
                  <a:cubicBezTo>
                    <a:pt x="1089875" y="1335512"/>
                    <a:pt x="1087018" y="1255287"/>
                    <a:pt x="1079011" y="1179982"/>
                  </a:cubicBezTo>
                  <a:lnTo>
                    <a:pt x="1028496" y="705345"/>
                  </a:lnTo>
                  <a:lnTo>
                    <a:pt x="1008183" y="1110418"/>
                  </a:lnTo>
                  <a:lnTo>
                    <a:pt x="972400" y="1913388"/>
                  </a:lnTo>
                  <a:lnTo>
                    <a:pt x="923251" y="1684254"/>
                  </a:lnTo>
                  <a:cubicBezTo>
                    <a:pt x="920070" y="1696675"/>
                    <a:pt x="916819" y="1708981"/>
                    <a:pt x="913498" y="1721167"/>
                  </a:cubicBezTo>
                  <a:cubicBezTo>
                    <a:pt x="909821" y="1734769"/>
                    <a:pt x="905941" y="1748580"/>
                    <a:pt x="901909" y="1762493"/>
                  </a:cubicBezTo>
                  <a:cubicBezTo>
                    <a:pt x="892682" y="1794281"/>
                    <a:pt x="882523" y="1826698"/>
                    <a:pt x="871715" y="1858873"/>
                  </a:cubicBezTo>
                  <a:cubicBezTo>
                    <a:pt x="855986" y="1905603"/>
                    <a:pt x="838657" y="1952091"/>
                    <a:pt x="820178" y="1997106"/>
                  </a:cubicBezTo>
                  <a:cubicBezTo>
                    <a:pt x="814717" y="2010359"/>
                    <a:pt x="808907" y="2024030"/>
                    <a:pt x="802366" y="2039010"/>
                  </a:cubicBezTo>
                  <a:cubicBezTo>
                    <a:pt x="799261" y="2046147"/>
                    <a:pt x="796042" y="2053367"/>
                    <a:pt x="792797" y="2060575"/>
                  </a:cubicBezTo>
                  <a:lnTo>
                    <a:pt x="773468" y="2103596"/>
                  </a:lnTo>
                  <a:lnTo>
                    <a:pt x="728459" y="2117655"/>
                  </a:lnTo>
                  <a:cubicBezTo>
                    <a:pt x="593045" y="2159939"/>
                    <a:pt x="486460" y="2229827"/>
                    <a:pt x="420890" y="2281008"/>
                  </a:cubicBezTo>
                  <a:lnTo>
                    <a:pt x="407346" y="2291581"/>
                  </a:lnTo>
                  <a:lnTo>
                    <a:pt x="391128" y="2297277"/>
                  </a:lnTo>
                  <a:cubicBezTo>
                    <a:pt x="386924" y="2298750"/>
                    <a:pt x="382968" y="2300528"/>
                    <a:pt x="379031" y="2302725"/>
                  </a:cubicBezTo>
                  <a:lnTo>
                    <a:pt x="328136" y="2331053"/>
                  </a:lnTo>
                  <a:lnTo>
                    <a:pt x="277202" y="2302764"/>
                  </a:lnTo>
                  <a:cubicBezTo>
                    <a:pt x="265042" y="2296013"/>
                    <a:pt x="252120" y="2292724"/>
                    <a:pt x="237705" y="2292724"/>
                  </a:cubicBezTo>
                  <a:cubicBezTo>
                    <a:pt x="222446" y="2292724"/>
                    <a:pt x="209550" y="2309266"/>
                    <a:pt x="209550" y="2328849"/>
                  </a:cubicBezTo>
                  <a:cubicBezTo>
                    <a:pt x="209550" y="2346121"/>
                    <a:pt x="219538" y="2361406"/>
                    <a:pt x="232791" y="2364422"/>
                  </a:cubicBezTo>
                  <a:lnTo>
                    <a:pt x="256171" y="2369731"/>
                  </a:lnTo>
                  <a:lnTo>
                    <a:pt x="274910" y="2384679"/>
                  </a:lnTo>
                  <a:cubicBezTo>
                    <a:pt x="291376" y="2397817"/>
                    <a:pt x="308286" y="2403932"/>
                    <a:pt x="328123" y="2403932"/>
                  </a:cubicBezTo>
                  <a:cubicBezTo>
                    <a:pt x="342557" y="2403932"/>
                    <a:pt x="355479" y="2400642"/>
                    <a:pt x="367639" y="2393886"/>
                  </a:cubicBezTo>
                  <a:lnTo>
                    <a:pt x="418553" y="2365584"/>
                  </a:lnTo>
                  <a:lnTo>
                    <a:pt x="469461" y="2393892"/>
                  </a:lnTo>
                  <a:cubicBezTo>
                    <a:pt x="481609" y="2400642"/>
                    <a:pt x="494544" y="2403932"/>
                    <a:pt x="508996" y="2403932"/>
                  </a:cubicBezTo>
                  <a:cubicBezTo>
                    <a:pt x="523436" y="2403932"/>
                    <a:pt x="536359" y="2400649"/>
                    <a:pt x="548500" y="2393899"/>
                  </a:cubicBezTo>
                  <a:lnTo>
                    <a:pt x="599401" y="2365584"/>
                  </a:lnTo>
                  <a:lnTo>
                    <a:pt x="650322" y="2393886"/>
                  </a:lnTo>
                  <a:cubicBezTo>
                    <a:pt x="662489" y="2400642"/>
                    <a:pt x="675424" y="2403932"/>
                    <a:pt x="689870" y="2403932"/>
                  </a:cubicBezTo>
                  <a:cubicBezTo>
                    <a:pt x="704310" y="2403932"/>
                    <a:pt x="717238" y="2400642"/>
                    <a:pt x="729399" y="2393892"/>
                  </a:cubicBezTo>
                  <a:lnTo>
                    <a:pt x="780262" y="2365635"/>
                  </a:lnTo>
                  <a:lnTo>
                    <a:pt x="831126" y="2393873"/>
                  </a:lnTo>
                  <a:cubicBezTo>
                    <a:pt x="843318" y="2400642"/>
                    <a:pt x="856246" y="2403932"/>
                    <a:pt x="870661" y="2403932"/>
                  </a:cubicBezTo>
                  <a:cubicBezTo>
                    <a:pt x="885088" y="2403932"/>
                    <a:pt x="898023" y="2400642"/>
                    <a:pt x="910189" y="2393886"/>
                  </a:cubicBezTo>
                  <a:lnTo>
                    <a:pt x="961104" y="2365584"/>
                  </a:lnTo>
                  <a:lnTo>
                    <a:pt x="1012012" y="2393899"/>
                  </a:lnTo>
                  <a:cubicBezTo>
                    <a:pt x="1024153" y="2400649"/>
                    <a:pt x="1037075" y="2403932"/>
                    <a:pt x="1051528" y="2403932"/>
                  </a:cubicBezTo>
                  <a:cubicBezTo>
                    <a:pt x="1065999" y="2403932"/>
                    <a:pt x="1078941" y="2400642"/>
                    <a:pt x="1091101" y="2393892"/>
                  </a:cubicBezTo>
                  <a:lnTo>
                    <a:pt x="1141971" y="2365629"/>
                  </a:lnTo>
                  <a:lnTo>
                    <a:pt x="1192841" y="2393880"/>
                  </a:lnTo>
                  <a:cubicBezTo>
                    <a:pt x="1205020" y="2400642"/>
                    <a:pt x="1217974" y="2403932"/>
                    <a:pt x="1232446" y="2403932"/>
                  </a:cubicBezTo>
                  <a:cubicBezTo>
                    <a:pt x="1246885" y="2403932"/>
                    <a:pt x="1259820" y="2400642"/>
                    <a:pt x="1271987" y="2393886"/>
                  </a:cubicBezTo>
                  <a:lnTo>
                    <a:pt x="1322889" y="2365597"/>
                  </a:lnTo>
                  <a:lnTo>
                    <a:pt x="1373784" y="2393886"/>
                  </a:lnTo>
                  <a:cubicBezTo>
                    <a:pt x="1385951" y="2400642"/>
                    <a:pt x="1398892" y="2403932"/>
                    <a:pt x="1413332" y="2403932"/>
                  </a:cubicBezTo>
                  <a:cubicBezTo>
                    <a:pt x="1427797" y="2403932"/>
                    <a:pt x="1440757" y="2400636"/>
                    <a:pt x="1452949" y="2393861"/>
                  </a:cubicBezTo>
                  <a:close/>
                  <a:moveTo>
                    <a:pt x="1294345" y="1485645"/>
                  </a:moveTo>
                  <a:lnTo>
                    <a:pt x="1365923" y="1485645"/>
                  </a:lnTo>
                  <a:cubicBezTo>
                    <a:pt x="1342847" y="1474431"/>
                    <a:pt x="1321269" y="1459890"/>
                    <a:pt x="1301889" y="1442294"/>
                  </a:cubicBezTo>
                  <a:cubicBezTo>
                    <a:pt x="1300079" y="1440649"/>
                    <a:pt x="1298301" y="1438992"/>
                    <a:pt x="1296536" y="1437297"/>
                  </a:cubicBezTo>
                  <a:cubicBezTo>
                    <a:pt x="1296206" y="1446783"/>
                    <a:pt x="1295774" y="1456867"/>
                    <a:pt x="1295234" y="1468196"/>
                  </a:cubicBezTo>
                  <a:cubicBezTo>
                    <a:pt x="1294955" y="1473993"/>
                    <a:pt x="1294663" y="1479810"/>
                    <a:pt x="1294345" y="1485645"/>
                  </a:cubicBezTo>
                  <a:close/>
                  <a:moveTo>
                    <a:pt x="665352" y="549376"/>
                  </a:moveTo>
                  <a:cubicBezTo>
                    <a:pt x="629805" y="549376"/>
                    <a:pt x="594791" y="553332"/>
                    <a:pt x="561187" y="561339"/>
                  </a:cubicBezTo>
                  <a:cubicBezTo>
                    <a:pt x="435838" y="591140"/>
                    <a:pt x="419734" y="651268"/>
                    <a:pt x="419112" y="653815"/>
                  </a:cubicBezTo>
                  <a:lnTo>
                    <a:pt x="418103" y="657891"/>
                  </a:lnTo>
                  <a:cubicBezTo>
                    <a:pt x="413854" y="673804"/>
                    <a:pt x="415886" y="689851"/>
                    <a:pt x="423989" y="704291"/>
                  </a:cubicBezTo>
                  <a:cubicBezTo>
                    <a:pt x="432282" y="719105"/>
                    <a:pt x="445261" y="729329"/>
                    <a:pt x="461549" y="733920"/>
                  </a:cubicBezTo>
                  <a:cubicBezTo>
                    <a:pt x="464197" y="734663"/>
                    <a:pt x="467042" y="735241"/>
                    <a:pt x="469887" y="735609"/>
                  </a:cubicBezTo>
                  <a:lnTo>
                    <a:pt x="671556" y="761923"/>
                  </a:lnTo>
                  <a:lnTo>
                    <a:pt x="533057" y="910856"/>
                  </a:lnTo>
                  <a:cubicBezTo>
                    <a:pt x="520801" y="924026"/>
                    <a:pt x="509320" y="938015"/>
                    <a:pt x="498913" y="952430"/>
                  </a:cubicBezTo>
                  <a:cubicBezTo>
                    <a:pt x="423652" y="1056843"/>
                    <a:pt x="450773" y="1112901"/>
                    <a:pt x="451967" y="1115237"/>
                  </a:cubicBezTo>
                  <a:lnTo>
                    <a:pt x="453815" y="1118869"/>
                  </a:lnTo>
                  <a:cubicBezTo>
                    <a:pt x="464026" y="1139869"/>
                    <a:pt x="486644" y="1153985"/>
                    <a:pt x="510114" y="1153985"/>
                  </a:cubicBezTo>
                  <a:cubicBezTo>
                    <a:pt x="519341" y="1153985"/>
                    <a:pt x="527907" y="1152067"/>
                    <a:pt x="536321" y="1148124"/>
                  </a:cubicBezTo>
                  <a:cubicBezTo>
                    <a:pt x="548062" y="1142625"/>
                    <a:pt x="558031" y="1133214"/>
                    <a:pt x="564470" y="1121575"/>
                  </a:cubicBezTo>
                  <a:lnTo>
                    <a:pt x="601262" y="1055154"/>
                  </a:lnTo>
                  <a:lnTo>
                    <a:pt x="675830" y="1069428"/>
                  </a:lnTo>
                  <a:cubicBezTo>
                    <a:pt x="688917" y="1071930"/>
                    <a:pt x="702500" y="1070311"/>
                    <a:pt x="714108" y="1064863"/>
                  </a:cubicBezTo>
                  <a:cubicBezTo>
                    <a:pt x="726173" y="1059205"/>
                    <a:pt x="735818" y="1050372"/>
                    <a:pt x="742054" y="1039298"/>
                  </a:cubicBezTo>
                  <a:lnTo>
                    <a:pt x="778821" y="974001"/>
                  </a:lnTo>
                  <a:lnTo>
                    <a:pt x="834066" y="984269"/>
                  </a:lnTo>
                  <a:lnTo>
                    <a:pt x="948689" y="624027"/>
                  </a:lnTo>
                  <a:lnTo>
                    <a:pt x="854513" y="586378"/>
                  </a:lnTo>
                  <a:cubicBezTo>
                    <a:pt x="793165" y="561854"/>
                    <a:pt x="728433" y="549376"/>
                    <a:pt x="665352" y="549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7845197" y="2034914"/>
              <a:ext cx="1713153" cy="2391035"/>
            </a:xfrm>
            <a:custGeom>
              <a:rect b="b" l="l" r="r" t="t"/>
              <a:pathLst>
                <a:path extrusionOk="0" h="2391035" w="1713153">
                  <a:moveTo>
                    <a:pt x="1580197" y="2070277"/>
                  </a:moveTo>
                  <a:cubicBezTo>
                    <a:pt x="1547806" y="2070277"/>
                    <a:pt x="1517440" y="2078113"/>
                    <a:pt x="1489602" y="2093588"/>
                  </a:cubicBezTo>
                  <a:cubicBezTo>
                    <a:pt x="1484045" y="2090515"/>
                    <a:pt x="1478368" y="2087721"/>
                    <a:pt x="1472634" y="2085263"/>
                  </a:cubicBezTo>
                  <a:cubicBezTo>
                    <a:pt x="1401870" y="2031072"/>
                    <a:pt x="1329131" y="1986051"/>
                    <a:pt x="1255947" y="1951145"/>
                  </a:cubicBezTo>
                  <a:lnTo>
                    <a:pt x="1255947" y="1838629"/>
                  </a:lnTo>
                  <a:lnTo>
                    <a:pt x="1394402" y="1838629"/>
                  </a:lnTo>
                  <a:cubicBezTo>
                    <a:pt x="1452359" y="1838629"/>
                    <a:pt x="1499501" y="1791487"/>
                    <a:pt x="1499501" y="1733518"/>
                  </a:cubicBezTo>
                  <a:lnTo>
                    <a:pt x="1499501" y="1577886"/>
                  </a:lnTo>
                  <a:cubicBezTo>
                    <a:pt x="1499501" y="1519910"/>
                    <a:pt x="1452359" y="1472755"/>
                    <a:pt x="1394402" y="1472755"/>
                  </a:cubicBezTo>
                  <a:lnTo>
                    <a:pt x="1076363" y="1472755"/>
                  </a:lnTo>
                  <a:cubicBezTo>
                    <a:pt x="1080655" y="1429854"/>
                    <a:pt x="1083818" y="1387195"/>
                    <a:pt x="1085805" y="1345526"/>
                  </a:cubicBezTo>
                  <a:cubicBezTo>
                    <a:pt x="1086465" y="1331645"/>
                    <a:pt x="1087043" y="1317752"/>
                    <a:pt x="1087443" y="1303769"/>
                  </a:cubicBezTo>
                  <a:cubicBezTo>
                    <a:pt x="1089971" y="1215986"/>
                    <a:pt x="1086948" y="1131335"/>
                    <a:pt x="1078420" y="1051223"/>
                  </a:cubicBezTo>
                  <a:cubicBezTo>
                    <a:pt x="1087640" y="1075207"/>
                    <a:pt x="1102474" y="1097057"/>
                    <a:pt x="1122248" y="1115015"/>
                  </a:cubicBezTo>
                  <a:cubicBezTo>
                    <a:pt x="1148441" y="1138815"/>
                    <a:pt x="1181684" y="1153439"/>
                    <a:pt x="1216431" y="1157281"/>
                  </a:cubicBezTo>
                  <a:cubicBezTo>
                    <a:pt x="1223581" y="1191494"/>
                    <a:pt x="1241317" y="1223213"/>
                    <a:pt x="1267529" y="1247044"/>
                  </a:cubicBezTo>
                  <a:cubicBezTo>
                    <a:pt x="1298397" y="1275060"/>
                    <a:pt x="1338275" y="1290485"/>
                    <a:pt x="1379810" y="1290485"/>
                  </a:cubicBezTo>
                  <a:cubicBezTo>
                    <a:pt x="1382420" y="1290485"/>
                    <a:pt x="1385055" y="1290415"/>
                    <a:pt x="1387944" y="1290294"/>
                  </a:cubicBezTo>
                  <a:cubicBezTo>
                    <a:pt x="1431709" y="1288186"/>
                    <a:pt x="1472177" y="1269434"/>
                    <a:pt x="1502054" y="1237481"/>
                  </a:cubicBezTo>
                  <a:cubicBezTo>
                    <a:pt x="1519821" y="1219930"/>
                    <a:pt x="1590173" y="1136249"/>
                    <a:pt x="1530800" y="960050"/>
                  </a:cubicBezTo>
                  <a:cubicBezTo>
                    <a:pt x="1506181" y="887025"/>
                    <a:pt x="1464068" y="816800"/>
                    <a:pt x="1409382" y="756545"/>
                  </a:cubicBezTo>
                  <a:cubicBezTo>
                    <a:pt x="1429448" y="745667"/>
                    <a:pt x="1447165" y="730732"/>
                    <a:pt x="1461319" y="712831"/>
                  </a:cubicBezTo>
                  <a:cubicBezTo>
                    <a:pt x="1494123" y="724871"/>
                    <a:pt x="1530419" y="726662"/>
                    <a:pt x="1564487" y="717080"/>
                  </a:cubicBezTo>
                  <a:cubicBezTo>
                    <a:pt x="1652212" y="692359"/>
                    <a:pt x="1704111" y="601078"/>
                    <a:pt x="1680686" y="513156"/>
                  </a:cubicBezTo>
                  <a:cubicBezTo>
                    <a:pt x="1675212" y="488740"/>
                    <a:pt x="1641557" y="384752"/>
                    <a:pt x="1460671" y="341750"/>
                  </a:cubicBezTo>
                  <a:cubicBezTo>
                    <a:pt x="1421022" y="332308"/>
                    <a:pt x="1378921" y="327450"/>
                    <a:pt x="1335932" y="327247"/>
                  </a:cubicBezTo>
                  <a:cubicBezTo>
                    <a:pt x="1346441" y="316934"/>
                    <a:pt x="1355629" y="305212"/>
                    <a:pt x="1363141" y="292303"/>
                  </a:cubicBezTo>
                  <a:cubicBezTo>
                    <a:pt x="1385601" y="253707"/>
                    <a:pt x="1391666" y="208667"/>
                    <a:pt x="1380229" y="165487"/>
                  </a:cubicBezTo>
                  <a:cubicBezTo>
                    <a:pt x="1369034" y="123132"/>
                    <a:pt x="1342231" y="87490"/>
                    <a:pt x="1304715" y="64966"/>
                  </a:cubicBezTo>
                  <a:cubicBezTo>
                    <a:pt x="1283811" y="51206"/>
                    <a:pt x="1187291" y="0"/>
                    <a:pt x="1027423" y="94964"/>
                  </a:cubicBezTo>
                  <a:cubicBezTo>
                    <a:pt x="923874" y="156463"/>
                    <a:pt x="838682" y="255625"/>
                    <a:pt x="788631" y="371417"/>
                  </a:cubicBezTo>
                  <a:cubicBezTo>
                    <a:pt x="673842" y="325532"/>
                    <a:pt x="546379" y="314540"/>
                    <a:pt x="432142" y="341737"/>
                  </a:cubicBezTo>
                  <a:cubicBezTo>
                    <a:pt x="251275" y="384752"/>
                    <a:pt x="217582" y="488702"/>
                    <a:pt x="212115" y="513156"/>
                  </a:cubicBezTo>
                  <a:cubicBezTo>
                    <a:pt x="200818" y="555402"/>
                    <a:pt x="206394" y="599655"/>
                    <a:pt x="227831" y="637876"/>
                  </a:cubicBezTo>
                  <a:cubicBezTo>
                    <a:pt x="249662" y="676852"/>
                    <a:pt x="285349" y="704983"/>
                    <a:pt x="328371" y="717099"/>
                  </a:cubicBezTo>
                  <a:cubicBezTo>
                    <a:pt x="335997" y="719239"/>
                    <a:pt x="343757" y="720820"/>
                    <a:pt x="351555" y="721836"/>
                  </a:cubicBezTo>
                  <a:cubicBezTo>
                    <a:pt x="336251" y="738295"/>
                    <a:pt x="322116" y="755523"/>
                    <a:pt x="309187" y="773429"/>
                  </a:cubicBezTo>
                  <a:cubicBezTo>
                    <a:pt x="200475" y="924248"/>
                    <a:pt x="242982" y="1024953"/>
                    <a:pt x="254806" y="1046988"/>
                  </a:cubicBezTo>
                  <a:cubicBezTo>
                    <a:pt x="282600" y="1104188"/>
                    <a:pt x="341553" y="1141088"/>
                    <a:pt x="405339" y="1141088"/>
                  </a:cubicBezTo>
                  <a:cubicBezTo>
                    <a:pt x="429939" y="1141088"/>
                    <a:pt x="453745" y="1135767"/>
                    <a:pt x="476040" y="1125308"/>
                  </a:cubicBezTo>
                  <a:cubicBezTo>
                    <a:pt x="508101" y="1110310"/>
                    <a:pt x="534422" y="1085246"/>
                    <a:pt x="551357" y="1054671"/>
                  </a:cubicBezTo>
                  <a:cubicBezTo>
                    <a:pt x="585685" y="1061243"/>
                    <a:pt x="621811" y="1057084"/>
                    <a:pt x="653859" y="1042035"/>
                  </a:cubicBezTo>
                  <a:cubicBezTo>
                    <a:pt x="685952" y="1026991"/>
                    <a:pt x="711777" y="1002874"/>
                    <a:pt x="728573" y="973035"/>
                  </a:cubicBezTo>
                  <a:cubicBezTo>
                    <a:pt x="729538" y="973220"/>
                    <a:pt x="730529" y="973258"/>
                    <a:pt x="731494" y="973416"/>
                  </a:cubicBezTo>
                  <a:lnTo>
                    <a:pt x="725436" y="983830"/>
                  </a:lnTo>
                  <a:cubicBezTo>
                    <a:pt x="715784" y="1000410"/>
                    <a:pt x="721372" y="1021683"/>
                    <a:pt x="737939" y="1031360"/>
                  </a:cubicBezTo>
                  <a:cubicBezTo>
                    <a:pt x="743457" y="1034592"/>
                    <a:pt x="749509" y="1036116"/>
                    <a:pt x="755465" y="1036116"/>
                  </a:cubicBezTo>
                  <a:cubicBezTo>
                    <a:pt x="767391" y="1036116"/>
                    <a:pt x="779011" y="1029982"/>
                    <a:pt x="785507" y="1018946"/>
                  </a:cubicBezTo>
                  <a:lnTo>
                    <a:pt x="795375" y="1002137"/>
                  </a:lnTo>
                  <a:cubicBezTo>
                    <a:pt x="796715" y="999871"/>
                    <a:pt x="797610" y="997438"/>
                    <a:pt x="798391" y="994981"/>
                  </a:cubicBezTo>
                  <a:cubicBezTo>
                    <a:pt x="798271" y="997458"/>
                    <a:pt x="798175" y="999921"/>
                    <a:pt x="798036" y="1002391"/>
                  </a:cubicBezTo>
                  <a:cubicBezTo>
                    <a:pt x="797382" y="1014780"/>
                    <a:pt x="796620" y="1027537"/>
                    <a:pt x="795750" y="1040618"/>
                  </a:cubicBezTo>
                  <a:cubicBezTo>
                    <a:pt x="793661" y="1071860"/>
                    <a:pt x="791044" y="1103287"/>
                    <a:pt x="787984" y="1134040"/>
                  </a:cubicBezTo>
                  <a:cubicBezTo>
                    <a:pt x="786745" y="1146714"/>
                    <a:pt x="785368" y="1159605"/>
                    <a:pt x="783888" y="1172686"/>
                  </a:cubicBezTo>
                  <a:cubicBezTo>
                    <a:pt x="779830" y="1208563"/>
                    <a:pt x="775398" y="1242421"/>
                    <a:pt x="770331" y="1276197"/>
                  </a:cubicBezTo>
                  <a:cubicBezTo>
                    <a:pt x="768330" y="1289564"/>
                    <a:pt x="766191" y="1303089"/>
                    <a:pt x="763911" y="1316799"/>
                  </a:cubicBezTo>
                  <a:cubicBezTo>
                    <a:pt x="759104" y="1345933"/>
                    <a:pt x="753484" y="1376667"/>
                    <a:pt x="747166" y="1408125"/>
                  </a:cubicBezTo>
                  <a:cubicBezTo>
                    <a:pt x="744461" y="1421580"/>
                    <a:pt x="741660" y="1435106"/>
                    <a:pt x="738689" y="1448733"/>
                  </a:cubicBezTo>
                  <a:cubicBezTo>
                    <a:pt x="729291" y="1492015"/>
                    <a:pt x="718845" y="1534807"/>
                    <a:pt x="707631" y="1575955"/>
                  </a:cubicBezTo>
                  <a:cubicBezTo>
                    <a:pt x="704068" y="1589138"/>
                    <a:pt x="700360" y="1602339"/>
                    <a:pt x="696499" y="1615643"/>
                  </a:cubicBezTo>
                  <a:cubicBezTo>
                    <a:pt x="687622" y="1646237"/>
                    <a:pt x="678002" y="1676933"/>
                    <a:pt x="667619" y="1707832"/>
                  </a:cubicBezTo>
                  <a:cubicBezTo>
                    <a:pt x="652538" y="1752650"/>
                    <a:pt x="635990" y="1796986"/>
                    <a:pt x="618477" y="1839645"/>
                  </a:cubicBezTo>
                  <a:cubicBezTo>
                    <a:pt x="613022" y="1852898"/>
                    <a:pt x="607364" y="1866150"/>
                    <a:pt x="601573" y="1879415"/>
                  </a:cubicBezTo>
                  <a:cubicBezTo>
                    <a:pt x="598582" y="1886280"/>
                    <a:pt x="595528" y="1893125"/>
                    <a:pt x="592454" y="1899970"/>
                  </a:cubicBezTo>
                  <a:cubicBezTo>
                    <a:pt x="443598" y="1946452"/>
                    <a:pt x="326428" y="2022373"/>
                    <a:pt x="251650" y="2080748"/>
                  </a:cubicBezTo>
                  <a:cubicBezTo>
                    <a:pt x="241877" y="2084177"/>
                    <a:pt x="232467" y="2088407"/>
                    <a:pt x="223310" y="2093506"/>
                  </a:cubicBezTo>
                  <a:cubicBezTo>
                    <a:pt x="195535" y="2078075"/>
                    <a:pt x="165246" y="2070277"/>
                    <a:pt x="132930" y="2070277"/>
                  </a:cubicBezTo>
                  <a:cubicBezTo>
                    <a:pt x="59626" y="2070277"/>
                    <a:pt x="0" y="2133492"/>
                    <a:pt x="0" y="2211184"/>
                  </a:cubicBezTo>
                  <a:cubicBezTo>
                    <a:pt x="0" y="2278367"/>
                    <a:pt x="44151" y="2335142"/>
                    <a:pt x="104806" y="2348922"/>
                  </a:cubicBezTo>
                  <a:cubicBezTo>
                    <a:pt x="125202" y="2365197"/>
                    <a:pt x="164484" y="2391035"/>
                    <a:pt x="223348" y="2391035"/>
                  </a:cubicBezTo>
                  <a:cubicBezTo>
                    <a:pt x="255689" y="2391035"/>
                    <a:pt x="285984" y="2383243"/>
                    <a:pt x="313772" y="2367794"/>
                  </a:cubicBezTo>
                  <a:cubicBezTo>
                    <a:pt x="341553" y="2383243"/>
                    <a:pt x="371855" y="2391035"/>
                    <a:pt x="404221" y="2391035"/>
                  </a:cubicBezTo>
                  <a:cubicBezTo>
                    <a:pt x="436587" y="2391035"/>
                    <a:pt x="466871" y="2383243"/>
                    <a:pt x="494645" y="2367794"/>
                  </a:cubicBezTo>
                  <a:cubicBezTo>
                    <a:pt x="522439" y="2383243"/>
                    <a:pt x="552754" y="2391035"/>
                    <a:pt x="585095" y="2391035"/>
                  </a:cubicBezTo>
                  <a:cubicBezTo>
                    <a:pt x="617442" y="2391035"/>
                    <a:pt x="647731" y="2383243"/>
                    <a:pt x="675506" y="2367813"/>
                  </a:cubicBezTo>
                  <a:cubicBezTo>
                    <a:pt x="703300" y="2383243"/>
                    <a:pt x="733571" y="2391035"/>
                    <a:pt x="765886" y="2391035"/>
                  </a:cubicBezTo>
                  <a:cubicBezTo>
                    <a:pt x="798233" y="2391035"/>
                    <a:pt x="828516" y="2383243"/>
                    <a:pt x="856310" y="2367794"/>
                  </a:cubicBezTo>
                  <a:cubicBezTo>
                    <a:pt x="884085" y="2383243"/>
                    <a:pt x="914393" y="2391035"/>
                    <a:pt x="946753" y="2391035"/>
                  </a:cubicBezTo>
                  <a:cubicBezTo>
                    <a:pt x="979119" y="2391035"/>
                    <a:pt x="1009434" y="2383243"/>
                    <a:pt x="1037208" y="2367813"/>
                  </a:cubicBezTo>
                  <a:cubicBezTo>
                    <a:pt x="1064996" y="2383243"/>
                    <a:pt x="1095305" y="2391035"/>
                    <a:pt x="1127671" y="2391035"/>
                  </a:cubicBezTo>
                  <a:cubicBezTo>
                    <a:pt x="1160011" y="2391035"/>
                    <a:pt x="1190320" y="2383243"/>
                    <a:pt x="1218114" y="2367794"/>
                  </a:cubicBezTo>
                  <a:cubicBezTo>
                    <a:pt x="1245908" y="2383243"/>
                    <a:pt x="1276210" y="2391035"/>
                    <a:pt x="1308557" y="2391035"/>
                  </a:cubicBezTo>
                  <a:cubicBezTo>
                    <a:pt x="1340942" y="2391035"/>
                    <a:pt x="1371282" y="2383224"/>
                    <a:pt x="1399089" y="2367762"/>
                  </a:cubicBezTo>
                  <a:cubicBezTo>
                    <a:pt x="1426933" y="2383224"/>
                    <a:pt x="1457255" y="2391035"/>
                    <a:pt x="1489621" y="2391035"/>
                  </a:cubicBezTo>
                  <a:cubicBezTo>
                    <a:pt x="1548587" y="2391035"/>
                    <a:pt x="1587944" y="2365108"/>
                    <a:pt x="1608366" y="2348820"/>
                  </a:cubicBezTo>
                  <a:cubicBezTo>
                    <a:pt x="1669002" y="2334850"/>
                    <a:pt x="1713153" y="2278100"/>
                    <a:pt x="1713153" y="2211184"/>
                  </a:cubicBezTo>
                  <a:cubicBezTo>
                    <a:pt x="1713153" y="2133492"/>
                    <a:pt x="1653501" y="2070277"/>
                    <a:pt x="1580197" y="2070277"/>
                  </a:cubicBezTo>
                  <a:close/>
                  <a:moveTo>
                    <a:pt x="1050010" y="1838629"/>
                  </a:moveTo>
                  <a:lnTo>
                    <a:pt x="1050010" y="1879333"/>
                  </a:lnTo>
                  <a:cubicBezTo>
                    <a:pt x="1036154" y="1876221"/>
                    <a:pt x="1022286" y="1873465"/>
                    <a:pt x="1008475" y="1871059"/>
                  </a:cubicBezTo>
                  <a:cubicBezTo>
                    <a:pt x="1010494" y="1862448"/>
                    <a:pt x="1012501" y="1853698"/>
                    <a:pt x="1014520" y="1844827"/>
                  </a:cubicBezTo>
                  <a:lnTo>
                    <a:pt x="1014539" y="1844814"/>
                  </a:lnTo>
                  <a:cubicBezTo>
                    <a:pt x="1014996" y="1842750"/>
                    <a:pt x="1015460" y="1840699"/>
                    <a:pt x="1015936" y="1838629"/>
                  </a:cubicBezTo>
                  <a:close/>
                  <a:moveTo>
                    <a:pt x="797109" y="971029"/>
                  </a:moveTo>
                  <a:cubicBezTo>
                    <a:pt x="797915" y="970838"/>
                    <a:pt x="798734" y="970749"/>
                    <a:pt x="799541" y="970546"/>
                  </a:cubicBezTo>
                  <a:cubicBezTo>
                    <a:pt x="799445" y="972762"/>
                    <a:pt x="799325" y="975010"/>
                    <a:pt x="799223" y="977239"/>
                  </a:cubicBezTo>
                  <a:cubicBezTo>
                    <a:pt x="798766" y="975099"/>
                    <a:pt x="797979" y="973067"/>
                    <a:pt x="797109" y="9710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740422" y="1917244"/>
              <a:ext cx="1924024" cy="2613482"/>
            </a:xfrm>
            <a:custGeom>
              <a:rect b="b" l="l" r="r" t="t"/>
              <a:pathLst>
                <a:path extrusionOk="0" h="2613482" w="1924024">
                  <a:moveTo>
                    <a:pt x="1594396" y="2613482"/>
                  </a:moveTo>
                  <a:cubicBezTo>
                    <a:pt x="1563065" y="2613482"/>
                    <a:pt x="1532788" y="2608719"/>
                    <a:pt x="1503876" y="2599270"/>
                  </a:cubicBezTo>
                  <a:cubicBezTo>
                    <a:pt x="1474965" y="2608719"/>
                    <a:pt x="1444682" y="2613482"/>
                    <a:pt x="1413332" y="2613482"/>
                  </a:cubicBezTo>
                  <a:cubicBezTo>
                    <a:pt x="1382013" y="2613482"/>
                    <a:pt x="1351762" y="2608726"/>
                    <a:pt x="1322889" y="2599302"/>
                  </a:cubicBezTo>
                  <a:cubicBezTo>
                    <a:pt x="1294015" y="2608726"/>
                    <a:pt x="1263757" y="2613482"/>
                    <a:pt x="1232446" y="2613482"/>
                  </a:cubicBezTo>
                  <a:cubicBezTo>
                    <a:pt x="1201127" y="2613482"/>
                    <a:pt x="1170863" y="2608732"/>
                    <a:pt x="1141990" y="2599308"/>
                  </a:cubicBezTo>
                  <a:cubicBezTo>
                    <a:pt x="1113110" y="2608732"/>
                    <a:pt x="1082852" y="2613482"/>
                    <a:pt x="1051528" y="2613482"/>
                  </a:cubicBezTo>
                  <a:cubicBezTo>
                    <a:pt x="1020210" y="2613482"/>
                    <a:pt x="989952" y="2608732"/>
                    <a:pt x="961078" y="2599302"/>
                  </a:cubicBezTo>
                  <a:cubicBezTo>
                    <a:pt x="932211" y="2608726"/>
                    <a:pt x="901966" y="2613482"/>
                    <a:pt x="870661" y="2613482"/>
                  </a:cubicBezTo>
                  <a:cubicBezTo>
                    <a:pt x="839381" y="2613482"/>
                    <a:pt x="809155" y="2608732"/>
                    <a:pt x="780287" y="2599308"/>
                  </a:cubicBezTo>
                  <a:cubicBezTo>
                    <a:pt x="751420" y="2608732"/>
                    <a:pt x="721169" y="2613482"/>
                    <a:pt x="689870" y="2613482"/>
                  </a:cubicBezTo>
                  <a:cubicBezTo>
                    <a:pt x="658564" y="2613482"/>
                    <a:pt x="628300" y="2608726"/>
                    <a:pt x="599427" y="2599302"/>
                  </a:cubicBezTo>
                  <a:cubicBezTo>
                    <a:pt x="570560" y="2608726"/>
                    <a:pt x="540315" y="2613482"/>
                    <a:pt x="508996" y="2613482"/>
                  </a:cubicBezTo>
                  <a:cubicBezTo>
                    <a:pt x="477672" y="2613482"/>
                    <a:pt x="447421" y="2608732"/>
                    <a:pt x="418547" y="2599302"/>
                  </a:cubicBezTo>
                  <a:cubicBezTo>
                    <a:pt x="389674" y="2608732"/>
                    <a:pt x="359429" y="2613482"/>
                    <a:pt x="328123" y="2613482"/>
                  </a:cubicBezTo>
                  <a:cubicBezTo>
                    <a:pt x="285610" y="2613482"/>
                    <a:pt x="223983" y="2604154"/>
                    <a:pt x="162509" y="2562021"/>
                  </a:cubicBezTo>
                  <a:cubicBezTo>
                    <a:pt x="65684" y="2529097"/>
                    <a:pt x="0" y="2436545"/>
                    <a:pt x="0" y="2328849"/>
                  </a:cubicBezTo>
                  <a:cubicBezTo>
                    <a:pt x="0" y="2193385"/>
                    <a:pt x="106635" y="2083174"/>
                    <a:pt x="237705" y="2083174"/>
                  </a:cubicBezTo>
                  <a:cubicBezTo>
                    <a:pt x="265995" y="2083174"/>
                    <a:pt x="293427" y="2087054"/>
                    <a:pt x="319754" y="2094763"/>
                  </a:cubicBezTo>
                  <a:cubicBezTo>
                    <a:pt x="391394" y="2042102"/>
                    <a:pt x="493699" y="1978914"/>
                    <a:pt x="619766" y="1933225"/>
                  </a:cubicBezTo>
                  <a:cubicBezTo>
                    <a:pt x="622065" y="1927802"/>
                    <a:pt x="624255" y="1922557"/>
                    <a:pt x="626370" y="1917414"/>
                  </a:cubicBezTo>
                  <a:cubicBezTo>
                    <a:pt x="643089" y="1876691"/>
                    <a:pt x="658825" y="1834489"/>
                    <a:pt x="673093" y="1792084"/>
                  </a:cubicBezTo>
                  <a:cubicBezTo>
                    <a:pt x="682961" y="1762709"/>
                    <a:pt x="692238" y="1733092"/>
                    <a:pt x="700658" y="1704111"/>
                  </a:cubicBezTo>
                  <a:cubicBezTo>
                    <a:pt x="704329" y="1691443"/>
                    <a:pt x="707859" y="1678844"/>
                    <a:pt x="711263" y="1666271"/>
                  </a:cubicBezTo>
                  <a:cubicBezTo>
                    <a:pt x="722064" y="1626635"/>
                    <a:pt x="732078" y="1585626"/>
                    <a:pt x="741070" y="1544173"/>
                  </a:cubicBezTo>
                  <a:cubicBezTo>
                    <a:pt x="743940" y="1531023"/>
                    <a:pt x="746626" y="1518056"/>
                    <a:pt x="749217" y="1505159"/>
                  </a:cubicBezTo>
                  <a:cubicBezTo>
                    <a:pt x="755192" y="1475390"/>
                    <a:pt x="760615" y="1445863"/>
                    <a:pt x="765314" y="1417389"/>
                  </a:cubicBezTo>
                  <a:cubicBezTo>
                    <a:pt x="767511" y="1404150"/>
                    <a:pt x="769562" y="1391170"/>
                    <a:pt x="771493" y="1378343"/>
                  </a:cubicBezTo>
                  <a:cubicBezTo>
                    <a:pt x="776363" y="1345825"/>
                    <a:pt x="780637" y="1313199"/>
                    <a:pt x="784548" y="1278585"/>
                  </a:cubicBezTo>
                  <a:cubicBezTo>
                    <a:pt x="785190" y="1272920"/>
                    <a:pt x="785818" y="1267301"/>
                    <a:pt x="786409" y="1261719"/>
                  </a:cubicBezTo>
                  <a:cubicBezTo>
                    <a:pt x="760869" y="1271612"/>
                    <a:pt x="733742" y="1277581"/>
                    <a:pt x="706272" y="1279442"/>
                  </a:cubicBezTo>
                  <a:cubicBezTo>
                    <a:pt x="683075" y="1303712"/>
                    <a:pt x="655510" y="1323701"/>
                    <a:pt x="625221" y="1337881"/>
                  </a:cubicBezTo>
                  <a:cubicBezTo>
                    <a:pt x="588968" y="1354893"/>
                    <a:pt x="550202" y="1363535"/>
                    <a:pt x="510114" y="1363535"/>
                  </a:cubicBezTo>
                  <a:cubicBezTo>
                    <a:pt x="407250" y="1363535"/>
                    <a:pt x="311715" y="1304182"/>
                    <a:pt x="266185" y="1212164"/>
                  </a:cubicBezTo>
                  <a:cubicBezTo>
                    <a:pt x="245706" y="1172864"/>
                    <a:pt x="197681" y="1047807"/>
                    <a:pt x="297872" y="877366"/>
                  </a:cubicBezTo>
                  <a:cubicBezTo>
                    <a:pt x="275450" y="857440"/>
                    <a:pt x="256285" y="833685"/>
                    <a:pt x="241198" y="806754"/>
                  </a:cubicBezTo>
                  <a:cubicBezTo>
                    <a:pt x="206679" y="745210"/>
                    <a:pt x="197446" y="673862"/>
                    <a:pt x="215163" y="605669"/>
                  </a:cubicBezTo>
                  <a:cubicBezTo>
                    <a:pt x="226313" y="558558"/>
                    <a:pt x="279400" y="412953"/>
                    <a:pt x="512679" y="357473"/>
                  </a:cubicBezTo>
                  <a:cubicBezTo>
                    <a:pt x="617880" y="332441"/>
                    <a:pt x="731685" y="334333"/>
                    <a:pt x="841044" y="362115"/>
                  </a:cubicBezTo>
                  <a:cubicBezTo>
                    <a:pt x="900582" y="262794"/>
                    <a:pt x="982757" y="179527"/>
                    <a:pt x="1078693" y="122548"/>
                  </a:cubicBezTo>
                  <a:cubicBezTo>
                    <a:pt x="1284966" y="0"/>
                    <a:pt x="1424355" y="67722"/>
                    <a:pt x="1465122" y="93833"/>
                  </a:cubicBezTo>
                  <a:cubicBezTo>
                    <a:pt x="1525289" y="130549"/>
                    <a:pt x="1568278" y="188201"/>
                    <a:pt x="1586299" y="256381"/>
                  </a:cubicBezTo>
                  <a:cubicBezTo>
                    <a:pt x="1595253" y="290194"/>
                    <a:pt x="1597609" y="324707"/>
                    <a:pt x="1593557" y="358425"/>
                  </a:cubicBezTo>
                  <a:cubicBezTo>
                    <a:pt x="1823561" y="414553"/>
                    <a:pt x="1876113" y="558920"/>
                    <a:pt x="1887188" y="605701"/>
                  </a:cubicBezTo>
                  <a:cubicBezTo>
                    <a:pt x="1924024" y="747972"/>
                    <a:pt x="1839347" y="895680"/>
                    <a:pt x="1697672" y="935596"/>
                  </a:cubicBezTo>
                  <a:cubicBezTo>
                    <a:pt x="1694446" y="936504"/>
                    <a:pt x="1691201" y="937355"/>
                    <a:pt x="1687937" y="938136"/>
                  </a:cubicBezTo>
                  <a:cubicBezTo>
                    <a:pt x="1706911" y="972540"/>
                    <a:pt x="1722685" y="1008126"/>
                    <a:pt x="1734864" y="1044244"/>
                  </a:cubicBezTo>
                  <a:cubicBezTo>
                    <a:pt x="1811439" y="1271530"/>
                    <a:pt x="1716024" y="1393742"/>
                    <a:pt x="1682045" y="1428102"/>
                  </a:cubicBezTo>
                  <a:cubicBezTo>
                    <a:pt x="1651184" y="1460665"/>
                    <a:pt x="1613465" y="1484649"/>
                    <a:pt x="1571948" y="1498657"/>
                  </a:cubicBezTo>
                  <a:cubicBezTo>
                    <a:pt x="1651914" y="1528311"/>
                    <a:pt x="1709051" y="1605387"/>
                    <a:pt x="1709051" y="1695557"/>
                  </a:cubicBezTo>
                  <a:lnTo>
                    <a:pt x="1709051" y="1851190"/>
                  </a:lnTo>
                  <a:cubicBezTo>
                    <a:pt x="1709051" y="1949596"/>
                    <a:pt x="1640979" y="2032400"/>
                    <a:pt x="1549457" y="2054987"/>
                  </a:cubicBezTo>
                  <a:cubicBezTo>
                    <a:pt x="1568494" y="2067337"/>
                    <a:pt x="1587423" y="2080291"/>
                    <a:pt x="1606207" y="2093817"/>
                  </a:cubicBezTo>
                  <a:cubicBezTo>
                    <a:pt x="1631537" y="2086737"/>
                    <a:pt x="1657864" y="2083174"/>
                    <a:pt x="1684972" y="2083174"/>
                  </a:cubicBezTo>
                  <a:cubicBezTo>
                    <a:pt x="1816061" y="2083174"/>
                    <a:pt x="1922703" y="2193385"/>
                    <a:pt x="1922703" y="2328849"/>
                  </a:cubicBezTo>
                  <a:cubicBezTo>
                    <a:pt x="1922703" y="2436228"/>
                    <a:pt x="1857070" y="2528716"/>
                    <a:pt x="1760340" y="2561831"/>
                  </a:cubicBezTo>
                  <a:cubicBezTo>
                    <a:pt x="1698726" y="2604122"/>
                    <a:pt x="1636972" y="2613482"/>
                    <a:pt x="1594396" y="2613482"/>
                  </a:cubicBezTo>
                  <a:close/>
                  <a:moveTo>
                    <a:pt x="1038726" y="501116"/>
                  </a:moveTo>
                  <a:lnTo>
                    <a:pt x="1280991" y="1131296"/>
                  </a:lnTo>
                  <a:cubicBezTo>
                    <a:pt x="1284465" y="1140332"/>
                    <a:pt x="1290008" y="1148346"/>
                    <a:pt x="1297463" y="1155122"/>
                  </a:cubicBezTo>
                  <a:cubicBezTo>
                    <a:pt x="1306995" y="1163783"/>
                    <a:pt x="1319517" y="1169352"/>
                    <a:pt x="1332731" y="1170813"/>
                  </a:cubicBezTo>
                  <a:lnTo>
                    <a:pt x="1408226" y="1179169"/>
                  </a:lnTo>
                  <a:lnTo>
                    <a:pt x="1423771" y="1253521"/>
                  </a:lnTo>
                  <a:cubicBezTo>
                    <a:pt x="1426489" y="1266551"/>
                    <a:pt x="1433245" y="1278515"/>
                    <a:pt x="1442789" y="1287183"/>
                  </a:cubicBezTo>
                  <a:cubicBezTo>
                    <a:pt x="1454264" y="1297603"/>
                    <a:pt x="1469129" y="1303375"/>
                    <a:pt x="1484585" y="1303375"/>
                  </a:cubicBezTo>
                  <a:cubicBezTo>
                    <a:pt x="1485690" y="1303375"/>
                    <a:pt x="1486808" y="1303337"/>
                    <a:pt x="1488014" y="1303299"/>
                  </a:cubicBezTo>
                  <a:cubicBezTo>
                    <a:pt x="1504441" y="1302423"/>
                    <a:pt x="1519053" y="1295615"/>
                    <a:pt x="1530292" y="1283595"/>
                  </a:cubicBezTo>
                  <a:lnTo>
                    <a:pt x="1533207" y="1280591"/>
                  </a:lnTo>
                  <a:cubicBezTo>
                    <a:pt x="1534947" y="1278801"/>
                    <a:pt x="1577416" y="1233233"/>
                    <a:pt x="1536280" y="1111173"/>
                  </a:cubicBezTo>
                  <a:cubicBezTo>
                    <a:pt x="1516392" y="1052188"/>
                    <a:pt x="1481918" y="994587"/>
                    <a:pt x="1436573" y="944626"/>
                  </a:cubicBezTo>
                  <a:lnTo>
                    <a:pt x="1346815" y="845737"/>
                  </a:lnTo>
                  <a:lnTo>
                    <a:pt x="1464233" y="782097"/>
                  </a:lnTo>
                  <a:cubicBezTo>
                    <a:pt x="1471745" y="778027"/>
                    <a:pt x="1478546" y="772293"/>
                    <a:pt x="1483893" y="765530"/>
                  </a:cubicBezTo>
                  <a:lnTo>
                    <a:pt x="1530953" y="705986"/>
                  </a:lnTo>
                  <a:lnTo>
                    <a:pt x="1602200" y="732142"/>
                  </a:lnTo>
                  <a:cubicBezTo>
                    <a:pt x="1614766" y="736758"/>
                    <a:pt x="1628508" y="737368"/>
                    <a:pt x="1640890" y="733888"/>
                  </a:cubicBezTo>
                  <a:cubicBezTo>
                    <a:pt x="1673491" y="724700"/>
                    <a:pt x="1692941" y="690562"/>
                    <a:pt x="1684216" y="657796"/>
                  </a:cubicBezTo>
                  <a:lnTo>
                    <a:pt x="1683219" y="653732"/>
                  </a:lnTo>
                  <a:cubicBezTo>
                    <a:pt x="1682616" y="651294"/>
                    <a:pt x="1666532" y="591146"/>
                    <a:pt x="1541221" y="561359"/>
                  </a:cubicBezTo>
                  <a:cubicBezTo>
                    <a:pt x="1509407" y="553777"/>
                    <a:pt x="1475435" y="549859"/>
                    <a:pt x="1440205" y="549694"/>
                  </a:cubicBezTo>
                  <a:lnTo>
                    <a:pt x="1185545" y="548474"/>
                  </a:lnTo>
                  <a:lnTo>
                    <a:pt x="1367326" y="370122"/>
                  </a:lnTo>
                  <a:cubicBezTo>
                    <a:pt x="1371276" y="366255"/>
                    <a:pt x="1374648" y="361930"/>
                    <a:pt x="1377346" y="357295"/>
                  </a:cubicBezTo>
                  <a:cubicBezTo>
                    <a:pt x="1385849" y="342677"/>
                    <a:pt x="1388052" y="326326"/>
                    <a:pt x="1383722" y="309975"/>
                  </a:cubicBezTo>
                  <a:cubicBezTo>
                    <a:pt x="1379486" y="293935"/>
                    <a:pt x="1369745" y="280974"/>
                    <a:pt x="1355547" y="272453"/>
                  </a:cubicBezTo>
                  <a:lnTo>
                    <a:pt x="1351895" y="270154"/>
                  </a:lnTo>
                  <a:cubicBezTo>
                    <a:pt x="1349800" y="268846"/>
                    <a:pt x="1296428" y="236943"/>
                    <a:pt x="1185703" y="302717"/>
                  </a:cubicBezTo>
                  <a:cubicBezTo>
                    <a:pt x="1130090" y="335743"/>
                    <a:pt x="1080941" y="382015"/>
                    <a:pt x="1041927" y="437280"/>
                  </a:cubicBezTo>
                  <a:close/>
                  <a:moveTo>
                    <a:pt x="1503832" y="2365571"/>
                  </a:moveTo>
                  <a:lnTo>
                    <a:pt x="1554727" y="2393829"/>
                  </a:lnTo>
                  <a:cubicBezTo>
                    <a:pt x="1566964" y="2400623"/>
                    <a:pt x="1579937" y="2403932"/>
                    <a:pt x="1594396" y="2403932"/>
                  </a:cubicBezTo>
                  <a:cubicBezTo>
                    <a:pt x="1614277" y="2403932"/>
                    <a:pt x="1631251" y="2397785"/>
                    <a:pt x="1647799" y="2384583"/>
                  </a:cubicBezTo>
                  <a:lnTo>
                    <a:pt x="1666411" y="2369731"/>
                  </a:lnTo>
                  <a:lnTo>
                    <a:pt x="1689627" y="2364384"/>
                  </a:lnTo>
                  <a:cubicBezTo>
                    <a:pt x="1703038" y="2361298"/>
                    <a:pt x="1713153" y="2346026"/>
                    <a:pt x="1713153" y="2328849"/>
                  </a:cubicBezTo>
                  <a:cubicBezTo>
                    <a:pt x="1713153" y="2309266"/>
                    <a:pt x="1700250" y="2292724"/>
                    <a:pt x="1684972" y="2292724"/>
                  </a:cubicBezTo>
                  <a:cubicBezTo>
                    <a:pt x="1670507" y="2292724"/>
                    <a:pt x="1657521" y="2296026"/>
                    <a:pt x="1645278" y="2302840"/>
                  </a:cubicBezTo>
                  <a:lnTo>
                    <a:pt x="1594478" y="2331078"/>
                  </a:lnTo>
                  <a:lnTo>
                    <a:pt x="1543634" y="2302922"/>
                  </a:lnTo>
                  <a:cubicBezTo>
                    <a:pt x="1541094" y="2301525"/>
                    <a:pt x="1538560" y="2300274"/>
                    <a:pt x="1536084" y="2299207"/>
                  </a:cubicBezTo>
                  <a:lnTo>
                    <a:pt x="1524076" y="2294058"/>
                  </a:lnTo>
                  <a:lnTo>
                    <a:pt x="1513706" y="2286114"/>
                  </a:lnTo>
                  <a:cubicBezTo>
                    <a:pt x="1448803" y="2236412"/>
                    <a:pt x="1382160" y="2195118"/>
                    <a:pt x="1315612" y="2163381"/>
                  </a:cubicBezTo>
                  <a:lnTo>
                    <a:pt x="1255947" y="2134920"/>
                  </a:lnTo>
                  <a:lnTo>
                    <a:pt x="1255947" y="2127110"/>
                  </a:lnTo>
                  <a:lnTo>
                    <a:pt x="1131824" y="2099227"/>
                  </a:lnTo>
                  <a:cubicBezTo>
                    <a:pt x="1119822" y="2096535"/>
                    <a:pt x="1107528" y="2094090"/>
                    <a:pt x="1095267" y="2091950"/>
                  </a:cubicBezTo>
                  <a:lnTo>
                    <a:pt x="985881" y="2072893"/>
                  </a:lnTo>
                  <a:lnTo>
                    <a:pt x="1011250" y="1964785"/>
                  </a:lnTo>
                  <a:cubicBezTo>
                    <a:pt x="1013218" y="1956390"/>
                    <a:pt x="1015174" y="1947856"/>
                    <a:pt x="1017143" y="1939213"/>
                  </a:cubicBezTo>
                  <a:lnTo>
                    <a:pt x="1037342" y="1851520"/>
                  </a:lnTo>
                  <a:lnTo>
                    <a:pt x="1499177" y="1851520"/>
                  </a:lnTo>
                  <a:lnTo>
                    <a:pt x="1499501" y="1695557"/>
                  </a:lnTo>
                  <a:lnTo>
                    <a:pt x="1181138" y="1695195"/>
                  </a:lnTo>
                  <a:lnTo>
                    <a:pt x="1065339" y="1695195"/>
                  </a:lnTo>
                  <a:lnTo>
                    <a:pt x="1076883" y="1579981"/>
                  </a:lnTo>
                  <a:cubicBezTo>
                    <a:pt x="1080985" y="1539043"/>
                    <a:pt x="1084027" y="1498066"/>
                    <a:pt x="1085919" y="1458207"/>
                  </a:cubicBezTo>
                  <a:cubicBezTo>
                    <a:pt x="1086554" y="1444986"/>
                    <a:pt x="1087107" y="1431766"/>
                    <a:pt x="1087488" y="1418463"/>
                  </a:cubicBezTo>
                  <a:cubicBezTo>
                    <a:pt x="1089875" y="1335512"/>
                    <a:pt x="1087018" y="1255287"/>
                    <a:pt x="1079011" y="1179982"/>
                  </a:cubicBezTo>
                  <a:lnTo>
                    <a:pt x="1028496" y="705345"/>
                  </a:lnTo>
                  <a:lnTo>
                    <a:pt x="1008183" y="1110418"/>
                  </a:lnTo>
                  <a:lnTo>
                    <a:pt x="972400" y="1913388"/>
                  </a:lnTo>
                  <a:lnTo>
                    <a:pt x="923251" y="1684254"/>
                  </a:lnTo>
                  <a:cubicBezTo>
                    <a:pt x="920070" y="1696675"/>
                    <a:pt x="916819" y="1708981"/>
                    <a:pt x="913498" y="1721167"/>
                  </a:cubicBezTo>
                  <a:cubicBezTo>
                    <a:pt x="909821" y="1734769"/>
                    <a:pt x="905941" y="1748580"/>
                    <a:pt x="901909" y="1762493"/>
                  </a:cubicBezTo>
                  <a:cubicBezTo>
                    <a:pt x="892682" y="1794281"/>
                    <a:pt x="882523" y="1826698"/>
                    <a:pt x="871715" y="1858873"/>
                  </a:cubicBezTo>
                  <a:cubicBezTo>
                    <a:pt x="855986" y="1905603"/>
                    <a:pt x="838657" y="1952091"/>
                    <a:pt x="820178" y="1997106"/>
                  </a:cubicBezTo>
                  <a:cubicBezTo>
                    <a:pt x="814717" y="2010359"/>
                    <a:pt x="808907" y="2024030"/>
                    <a:pt x="802366" y="2039010"/>
                  </a:cubicBezTo>
                  <a:cubicBezTo>
                    <a:pt x="799261" y="2046147"/>
                    <a:pt x="796042" y="2053367"/>
                    <a:pt x="792797" y="2060575"/>
                  </a:cubicBezTo>
                  <a:lnTo>
                    <a:pt x="773468" y="2103596"/>
                  </a:lnTo>
                  <a:lnTo>
                    <a:pt x="728459" y="2117655"/>
                  </a:lnTo>
                  <a:cubicBezTo>
                    <a:pt x="593045" y="2159939"/>
                    <a:pt x="486460" y="2229827"/>
                    <a:pt x="420890" y="2281008"/>
                  </a:cubicBezTo>
                  <a:lnTo>
                    <a:pt x="407346" y="2291581"/>
                  </a:lnTo>
                  <a:lnTo>
                    <a:pt x="391128" y="2297277"/>
                  </a:lnTo>
                  <a:cubicBezTo>
                    <a:pt x="386924" y="2298750"/>
                    <a:pt x="382968" y="2300528"/>
                    <a:pt x="379031" y="2302725"/>
                  </a:cubicBezTo>
                  <a:lnTo>
                    <a:pt x="328136" y="2331053"/>
                  </a:lnTo>
                  <a:lnTo>
                    <a:pt x="277202" y="2302764"/>
                  </a:lnTo>
                  <a:cubicBezTo>
                    <a:pt x="265042" y="2296013"/>
                    <a:pt x="252120" y="2292724"/>
                    <a:pt x="237705" y="2292724"/>
                  </a:cubicBezTo>
                  <a:cubicBezTo>
                    <a:pt x="222446" y="2292724"/>
                    <a:pt x="209550" y="2309266"/>
                    <a:pt x="209550" y="2328849"/>
                  </a:cubicBezTo>
                  <a:cubicBezTo>
                    <a:pt x="209550" y="2346121"/>
                    <a:pt x="219538" y="2361406"/>
                    <a:pt x="232791" y="2364422"/>
                  </a:cubicBezTo>
                  <a:lnTo>
                    <a:pt x="256171" y="2369731"/>
                  </a:lnTo>
                  <a:lnTo>
                    <a:pt x="274910" y="2384679"/>
                  </a:lnTo>
                  <a:cubicBezTo>
                    <a:pt x="291376" y="2397817"/>
                    <a:pt x="308286" y="2403932"/>
                    <a:pt x="328123" y="2403932"/>
                  </a:cubicBezTo>
                  <a:cubicBezTo>
                    <a:pt x="342557" y="2403932"/>
                    <a:pt x="355479" y="2400642"/>
                    <a:pt x="367639" y="2393886"/>
                  </a:cubicBezTo>
                  <a:lnTo>
                    <a:pt x="418553" y="2365584"/>
                  </a:lnTo>
                  <a:lnTo>
                    <a:pt x="469461" y="2393892"/>
                  </a:lnTo>
                  <a:cubicBezTo>
                    <a:pt x="481609" y="2400642"/>
                    <a:pt x="494544" y="2403932"/>
                    <a:pt x="508996" y="2403932"/>
                  </a:cubicBezTo>
                  <a:cubicBezTo>
                    <a:pt x="523436" y="2403932"/>
                    <a:pt x="536359" y="2400649"/>
                    <a:pt x="548500" y="2393899"/>
                  </a:cubicBezTo>
                  <a:lnTo>
                    <a:pt x="599401" y="2365584"/>
                  </a:lnTo>
                  <a:lnTo>
                    <a:pt x="650322" y="2393886"/>
                  </a:lnTo>
                  <a:cubicBezTo>
                    <a:pt x="662489" y="2400642"/>
                    <a:pt x="675424" y="2403932"/>
                    <a:pt x="689870" y="2403932"/>
                  </a:cubicBezTo>
                  <a:cubicBezTo>
                    <a:pt x="704310" y="2403932"/>
                    <a:pt x="717238" y="2400642"/>
                    <a:pt x="729399" y="2393892"/>
                  </a:cubicBezTo>
                  <a:lnTo>
                    <a:pt x="780262" y="2365635"/>
                  </a:lnTo>
                  <a:lnTo>
                    <a:pt x="831126" y="2393873"/>
                  </a:lnTo>
                  <a:cubicBezTo>
                    <a:pt x="843318" y="2400642"/>
                    <a:pt x="856246" y="2403932"/>
                    <a:pt x="870661" y="2403932"/>
                  </a:cubicBezTo>
                  <a:cubicBezTo>
                    <a:pt x="885088" y="2403932"/>
                    <a:pt x="898023" y="2400642"/>
                    <a:pt x="910189" y="2393886"/>
                  </a:cubicBezTo>
                  <a:lnTo>
                    <a:pt x="961104" y="2365584"/>
                  </a:lnTo>
                  <a:lnTo>
                    <a:pt x="1012012" y="2393899"/>
                  </a:lnTo>
                  <a:cubicBezTo>
                    <a:pt x="1024153" y="2400649"/>
                    <a:pt x="1037075" y="2403932"/>
                    <a:pt x="1051528" y="2403932"/>
                  </a:cubicBezTo>
                  <a:cubicBezTo>
                    <a:pt x="1065999" y="2403932"/>
                    <a:pt x="1078941" y="2400642"/>
                    <a:pt x="1091101" y="2393892"/>
                  </a:cubicBezTo>
                  <a:lnTo>
                    <a:pt x="1141971" y="2365629"/>
                  </a:lnTo>
                  <a:lnTo>
                    <a:pt x="1192841" y="2393880"/>
                  </a:lnTo>
                  <a:cubicBezTo>
                    <a:pt x="1205020" y="2400642"/>
                    <a:pt x="1217974" y="2403932"/>
                    <a:pt x="1232446" y="2403932"/>
                  </a:cubicBezTo>
                  <a:cubicBezTo>
                    <a:pt x="1246885" y="2403932"/>
                    <a:pt x="1259820" y="2400642"/>
                    <a:pt x="1271987" y="2393886"/>
                  </a:cubicBezTo>
                  <a:lnTo>
                    <a:pt x="1322889" y="2365597"/>
                  </a:lnTo>
                  <a:lnTo>
                    <a:pt x="1373784" y="2393886"/>
                  </a:lnTo>
                  <a:cubicBezTo>
                    <a:pt x="1385951" y="2400642"/>
                    <a:pt x="1398892" y="2403932"/>
                    <a:pt x="1413332" y="2403932"/>
                  </a:cubicBezTo>
                  <a:cubicBezTo>
                    <a:pt x="1427797" y="2403932"/>
                    <a:pt x="1440757" y="2400636"/>
                    <a:pt x="1452949" y="2393861"/>
                  </a:cubicBezTo>
                  <a:close/>
                  <a:moveTo>
                    <a:pt x="1294345" y="1485645"/>
                  </a:moveTo>
                  <a:lnTo>
                    <a:pt x="1365923" y="1485645"/>
                  </a:lnTo>
                  <a:cubicBezTo>
                    <a:pt x="1342847" y="1474431"/>
                    <a:pt x="1321269" y="1459890"/>
                    <a:pt x="1301889" y="1442294"/>
                  </a:cubicBezTo>
                  <a:cubicBezTo>
                    <a:pt x="1300079" y="1440649"/>
                    <a:pt x="1298301" y="1438992"/>
                    <a:pt x="1296536" y="1437297"/>
                  </a:cubicBezTo>
                  <a:cubicBezTo>
                    <a:pt x="1296206" y="1446783"/>
                    <a:pt x="1295774" y="1456867"/>
                    <a:pt x="1295234" y="1468196"/>
                  </a:cubicBezTo>
                  <a:cubicBezTo>
                    <a:pt x="1294955" y="1473993"/>
                    <a:pt x="1294663" y="1479810"/>
                    <a:pt x="1294345" y="1485645"/>
                  </a:cubicBezTo>
                  <a:close/>
                  <a:moveTo>
                    <a:pt x="665352" y="549376"/>
                  </a:moveTo>
                  <a:cubicBezTo>
                    <a:pt x="629805" y="549376"/>
                    <a:pt x="594791" y="553332"/>
                    <a:pt x="561187" y="561339"/>
                  </a:cubicBezTo>
                  <a:cubicBezTo>
                    <a:pt x="435838" y="591140"/>
                    <a:pt x="419734" y="651268"/>
                    <a:pt x="419112" y="653815"/>
                  </a:cubicBezTo>
                  <a:lnTo>
                    <a:pt x="418103" y="657891"/>
                  </a:lnTo>
                  <a:cubicBezTo>
                    <a:pt x="413854" y="673804"/>
                    <a:pt x="415886" y="689851"/>
                    <a:pt x="423989" y="704291"/>
                  </a:cubicBezTo>
                  <a:cubicBezTo>
                    <a:pt x="432282" y="719105"/>
                    <a:pt x="445261" y="729329"/>
                    <a:pt x="461549" y="733920"/>
                  </a:cubicBezTo>
                  <a:cubicBezTo>
                    <a:pt x="464197" y="734663"/>
                    <a:pt x="467042" y="735241"/>
                    <a:pt x="469887" y="735609"/>
                  </a:cubicBezTo>
                  <a:lnTo>
                    <a:pt x="671556" y="761923"/>
                  </a:lnTo>
                  <a:lnTo>
                    <a:pt x="533057" y="910856"/>
                  </a:lnTo>
                  <a:cubicBezTo>
                    <a:pt x="520801" y="924026"/>
                    <a:pt x="509320" y="938015"/>
                    <a:pt x="498913" y="952430"/>
                  </a:cubicBezTo>
                  <a:cubicBezTo>
                    <a:pt x="423652" y="1056843"/>
                    <a:pt x="450773" y="1112901"/>
                    <a:pt x="451967" y="1115237"/>
                  </a:cubicBezTo>
                  <a:lnTo>
                    <a:pt x="453815" y="1118869"/>
                  </a:lnTo>
                  <a:cubicBezTo>
                    <a:pt x="464026" y="1139869"/>
                    <a:pt x="486644" y="1153985"/>
                    <a:pt x="510114" y="1153985"/>
                  </a:cubicBezTo>
                  <a:cubicBezTo>
                    <a:pt x="519341" y="1153985"/>
                    <a:pt x="527907" y="1152067"/>
                    <a:pt x="536321" y="1148124"/>
                  </a:cubicBezTo>
                  <a:cubicBezTo>
                    <a:pt x="548062" y="1142625"/>
                    <a:pt x="558031" y="1133214"/>
                    <a:pt x="564470" y="1121575"/>
                  </a:cubicBezTo>
                  <a:lnTo>
                    <a:pt x="601262" y="1055154"/>
                  </a:lnTo>
                  <a:lnTo>
                    <a:pt x="675830" y="1069428"/>
                  </a:lnTo>
                  <a:cubicBezTo>
                    <a:pt x="688917" y="1071930"/>
                    <a:pt x="702500" y="1070311"/>
                    <a:pt x="714108" y="1064863"/>
                  </a:cubicBezTo>
                  <a:cubicBezTo>
                    <a:pt x="726173" y="1059205"/>
                    <a:pt x="735818" y="1050372"/>
                    <a:pt x="742054" y="1039298"/>
                  </a:cubicBezTo>
                  <a:lnTo>
                    <a:pt x="778821" y="974001"/>
                  </a:lnTo>
                  <a:lnTo>
                    <a:pt x="834066" y="984269"/>
                  </a:lnTo>
                  <a:lnTo>
                    <a:pt x="948689" y="624027"/>
                  </a:lnTo>
                  <a:lnTo>
                    <a:pt x="854513" y="586378"/>
                  </a:lnTo>
                  <a:cubicBezTo>
                    <a:pt x="793165" y="561854"/>
                    <a:pt x="728433" y="549376"/>
                    <a:pt x="665352" y="5493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8357861" y="2722528"/>
              <a:ext cx="671823" cy="1469898"/>
            </a:xfrm>
            <a:custGeom>
              <a:rect b="b" l="l" r="r" t="t"/>
              <a:pathLst>
                <a:path extrusionOk="0" h="1469898" w="671823">
                  <a:moveTo>
                    <a:pt x="332714" y="174231"/>
                  </a:moveTo>
                  <a:cubicBezTo>
                    <a:pt x="332714" y="411073"/>
                    <a:pt x="298151" y="969206"/>
                    <a:pt x="6908" y="1444047"/>
                  </a:cubicBezTo>
                  <a:cubicBezTo>
                    <a:pt x="0" y="1455312"/>
                    <a:pt x="7912" y="1469771"/>
                    <a:pt x="21126" y="1469771"/>
                  </a:cubicBezTo>
                  <a:lnTo>
                    <a:pt x="361600" y="1469898"/>
                  </a:lnTo>
                  <a:cubicBezTo>
                    <a:pt x="369398" y="1469898"/>
                    <a:pt x="376161" y="1464640"/>
                    <a:pt x="377971" y="1457051"/>
                  </a:cubicBezTo>
                  <a:cubicBezTo>
                    <a:pt x="405485" y="1341608"/>
                    <a:pt x="671823" y="573036"/>
                    <a:pt x="434968" y="12636"/>
                  </a:cubicBezTo>
                  <a:cubicBezTo>
                    <a:pt x="430910" y="3028"/>
                    <a:pt x="418668" y="0"/>
                    <a:pt x="410076" y="5905"/>
                  </a:cubicBezTo>
                  <a:cubicBezTo>
                    <a:pt x="410076" y="5905"/>
                    <a:pt x="332714" y="32562"/>
                    <a:pt x="332714" y="1742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8684326" y="2988493"/>
              <a:ext cx="188372" cy="90804"/>
            </a:xfrm>
            <a:custGeom>
              <a:rect b="b" l="l" r="r" t="t"/>
              <a:pathLst>
                <a:path extrusionOk="0" h="90804" w="188372">
                  <a:moveTo>
                    <a:pt x="188372" y="41548"/>
                  </a:moveTo>
                  <a:cubicBezTo>
                    <a:pt x="186328" y="27654"/>
                    <a:pt x="184054" y="13817"/>
                    <a:pt x="181609" y="0"/>
                  </a:cubicBezTo>
                  <a:cubicBezTo>
                    <a:pt x="109499" y="45650"/>
                    <a:pt x="47320" y="54349"/>
                    <a:pt x="2330" y="51104"/>
                  </a:cubicBezTo>
                  <a:cubicBezTo>
                    <a:pt x="1670" y="63684"/>
                    <a:pt x="888" y="76644"/>
                    <a:pt x="0" y="89935"/>
                  </a:cubicBezTo>
                  <a:cubicBezTo>
                    <a:pt x="6432" y="90404"/>
                    <a:pt x="12966" y="90804"/>
                    <a:pt x="19938" y="90804"/>
                  </a:cubicBezTo>
                  <a:cubicBezTo>
                    <a:pt x="66071" y="90804"/>
                    <a:pt x="123812" y="79248"/>
                    <a:pt x="188372" y="415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8672302" y="3151713"/>
              <a:ext cx="215842" cy="70675"/>
            </a:xfrm>
            <a:custGeom>
              <a:rect b="b" l="l" r="r" t="t"/>
              <a:pathLst>
                <a:path extrusionOk="0" h="70675" w="215842">
                  <a:moveTo>
                    <a:pt x="215842" y="41338"/>
                  </a:moveTo>
                  <a:cubicBezTo>
                    <a:pt x="215226" y="27559"/>
                    <a:pt x="214356" y="13785"/>
                    <a:pt x="213404" y="0"/>
                  </a:cubicBezTo>
                  <a:cubicBezTo>
                    <a:pt x="121951" y="40030"/>
                    <a:pt x="51231" y="35426"/>
                    <a:pt x="4171" y="21520"/>
                  </a:cubicBezTo>
                  <a:cubicBezTo>
                    <a:pt x="2895" y="34385"/>
                    <a:pt x="1498" y="47485"/>
                    <a:pt x="0" y="60788"/>
                  </a:cubicBezTo>
                  <a:cubicBezTo>
                    <a:pt x="21577" y="66611"/>
                    <a:pt x="46723" y="70675"/>
                    <a:pt x="75488" y="70675"/>
                  </a:cubicBezTo>
                  <a:cubicBezTo>
                    <a:pt x="115677" y="70675"/>
                    <a:pt x="162674" y="62845"/>
                    <a:pt x="215842" y="41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8652028" y="3317577"/>
              <a:ext cx="237140" cy="74460"/>
            </a:xfrm>
            <a:custGeom>
              <a:rect b="b" l="l" r="r" t="t"/>
              <a:pathLst>
                <a:path extrusionOk="0" h="74460" w="237140">
                  <a:moveTo>
                    <a:pt x="235540" y="60826"/>
                  </a:moveTo>
                  <a:cubicBezTo>
                    <a:pt x="236188" y="47199"/>
                    <a:pt x="236740" y="33559"/>
                    <a:pt x="237140" y="19850"/>
                  </a:cubicBezTo>
                  <a:cubicBezTo>
                    <a:pt x="121183" y="54368"/>
                    <a:pt x="44430" y="23787"/>
                    <a:pt x="6515" y="0"/>
                  </a:cubicBezTo>
                  <a:cubicBezTo>
                    <a:pt x="4464" y="13588"/>
                    <a:pt x="2305" y="27336"/>
                    <a:pt x="0" y="41217"/>
                  </a:cubicBezTo>
                  <a:cubicBezTo>
                    <a:pt x="31216" y="58070"/>
                    <a:pt x="77031" y="74460"/>
                    <a:pt x="137185" y="74460"/>
                  </a:cubicBezTo>
                  <a:cubicBezTo>
                    <a:pt x="166554" y="74460"/>
                    <a:pt x="199370" y="70497"/>
                    <a:pt x="235540" y="608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8626381" y="3451325"/>
              <a:ext cx="252469" cy="92030"/>
            </a:xfrm>
            <a:custGeom>
              <a:rect b="b" l="l" r="r" t="t"/>
              <a:pathLst>
                <a:path extrusionOk="0" h="92030" w="252469">
                  <a:moveTo>
                    <a:pt x="248221" y="86442"/>
                  </a:moveTo>
                  <a:cubicBezTo>
                    <a:pt x="249739" y="73139"/>
                    <a:pt x="251148" y="59766"/>
                    <a:pt x="252469" y="46285"/>
                  </a:cubicBezTo>
                  <a:cubicBezTo>
                    <a:pt x="127222" y="67964"/>
                    <a:pt x="50203" y="32111"/>
                    <a:pt x="8680" y="0"/>
                  </a:cubicBezTo>
                  <a:cubicBezTo>
                    <a:pt x="5924" y="13760"/>
                    <a:pt x="3035" y="27603"/>
                    <a:pt x="0" y="41560"/>
                  </a:cubicBezTo>
                  <a:cubicBezTo>
                    <a:pt x="38881" y="67627"/>
                    <a:pt x="96869" y="92030"/>
                    <a:pt x="178625" y="92030"/>
                  </a:cubicBezTo>
                  <a:cubicBezTo>
                    <a:pt x="200139" y="92030"/>
                    <a:pt x="223367" y="90239"/>
                    <a:pt x="248221" y="864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8583463" y="3622240"/>
              <a:ext cx="273005" cy="96405"/>
            </a:xfrm>
            <a:custGeom>
              <a:rect b="b" l="l" r="r" t="t"/>
              <a:pathLst>
                <a:path extrusionOk="0" h="96405" w="273005">
                  <a:moveTo>
                    <a:pt x="11353" y="0"/>
                  </a:moveTo>
                  <a:cubicBezTo>
                    <a:pt x="7702" y="13430"/>
                    <a:pt x="3930" y="26904"/>
                    <a:pt x="0" y="40436"/>
                  </a:cubicBezTo>
                  <a:cubicBezTo>
                    <a:pt x="37071" y="67684"/>
                    <a:pt x="96513" y="96405"/>
                    <a:pt x="183197" y="96405"/>
                  </a:cubicBezTo>
                  <a:cubicBezTo>
                    <a:pt x="208445" y="96405"/>
                    <a:pt x="236061" y="93865"/>
                    <a:pt x="266014" y="88245"/>
                  </a:cubicBezTo>
                  <a:cubicBezTo>
                    <a:pt x="268395" y="74675"/>
                    <a:pt x="270751" y="61004"/>
                    <a:pt x="273005" y="47097"/>
                  </a:cubicBezTo>
                  <a:cubicBezTo>
                    <a:pt x="132511" y="77628"/>
                    <a:pt x="50241" y="32772"/>
                    <a:pt x="11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"/>
            <p:cNvSpPr/>
            <p:nvPr/>
          </p:nvSpPr>
          <p:spPr>
            <a:xfrm>
              <a:off x="8540454" y="3755628"/>
              <a:ext cx="285597" cy="116192"/>
            </a:xfrm>
            <a:custGeom>
              <a:rect b="b" l="l" r="r" t="t"/>
              <a:pathLst>
                <a:path extrusionOk="0" h="116192" w="285597">
                  <a:moveTo>
                    <a:pt x="13919" y="0"/>
                  </a:moveTo>
                  <a:cubicBezTo>
                    <a:pt x="9442" y="13335"/>
                    <a:pt x="4768" y="26689"/>
                    <a:pt x="0" y="40062"/>
                  </a:cubicBezTo>
                  <a:cubicBezTo>
                    <a:pt x="45097" y="78505"/>
                    <a:pt x="118827" y="116192"/>
                    <a:pt x="234664" y="116192"/>
                  </a:cubicBezTo>
                  <a:cubicBezTo>
                    <a:pt x="248107" y="116192"/>
                    <a:pt x="262242" y="115570"/>
                    <a:pt x="276853" y="114496"/>
                  </a:cubicBezTo>
                  <a:cubicBezTo>
                    <a:pt x="279787" y="101549"/>
                    <a:pt x="282695" y="88264"/>
                    <a:pt x="285597" y="74758"/>
                  </a:cubicBezTo>
                  <a:cubicBezTo>
                    <a:pt x="138518" y="88487"/>
                    <a:pt x="56603" y="41363"/>
                    <a:pt x="139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"/>
            <p:cNvSpPr/>
            <p:nvPr/>
          </p:nvSpPr>
          <p:spPr>
            <a:xfrm>
              <a:off x="8486630" y="3891105"/>
              <a:ext cx="300964" cy="141973"/>
            </a:xfrm>
            <a:custGeom>
              <a:rect b="b" l="l" r="r" t="t"/>
              <a:pathLst>
                <a:path extrusionOk="0" h="141973" w="300964">
                  <a:moveTo>
                    <a:pt x="17259" y="0"/>
                  </a:moveTo>
                  <a:cubicBezTo>
                    <a:pt x="11690" y="13550"/>
                    <a:pt x="5899" y="27082"/>
                    <a:pt x="0" y="40614"/>
                  </a:cubicBezTo>
                  <a:cubicBezTo>
                    <a:pt x="37611" y="83724"/>
                    <a:pt x="114090" y="141973"/>
                    <a:pt x="253739" y="141973"/>
                  </a:cubicBezTo>
                  <a:cubicBezTo>
                    <a:pt x="265449" y="141973"/>
                    <a:pt x="277742" y="141433"/>
                    <a:pt x="290347" y="140569"/>
                  </a:cubicBezTo>
                  <a:cubicBezTo>
                    <a:pt x="293795" y="127863"/>
                    <a:pt x="297326" y="114623"/>
                    <a:pt x="300964" y="100685"/>
                  </a:cubicBezTo>
                  <a:cubicBezTo>
                    <a:pt x="124110" y="117119"/>
                    <a:pt x="45097" y="38798"/>
                    <a:pt x="17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"/>
            <p:cNvSpPr/>
            <p:nvPr/>
          </p:nvSpPr>
          <p:spPr>
            <a:xfrm>
              <a:off x="8341405" y="2704979"/>
              <a:ext cx="683539" cy="1506499"/>
            </a:xfrm>
            <a:custGeom>
              <a:rect b="b" l="l" r="r" t="t"/>
              <a:pathLst>
                <a:path extrusionOk="0" h="1506499" w="683539">
                  <a:moveTo>
                    <a:pt x="378053" y="1506499"/>
                  </a:moveTo>
                  <a:lnTo>
                    <a:pt x="37572" y="1506372"/>
                  </a:lnTo>
                  <a:cubicBezTo>
                    <a:pt x="24631" y="1506372"/>
                    <a:pt x="12668" y="1499362"/>
                    <a:pt x="6356" y="1488090"/>
                  </a:cubicBezTo>
                  <a:cubicBezTo>
                    <a:pt x="0" y="1476730"/>
                    <a:pt x="298" y="1462766"/>
                    <a:pt x="7131" y="1451629"/>
                  </a:cubicBezTo>
                  <a:cubicBezTo>
                    <a:pt x="298653" y="976337"/>
                    <a:pt x="330123" y="412242"/>
                    <a:pt x="330123" y="191782"/>
                  </a:cubicBezTo>
                  <a:cubicBezTo>
                    <a:pt x="330123" y="50958"/>
                    <a:pt x="402951" y="12757"/>
                    <a:pt x="417817" y="6426"/>
                  </a:cubicBezTo>
                  <a:cubicBezTo>
                    <a:pt x="426446" y="1314"/>
                    <a:pt x="436759" y="0"/>
                    <a:pt x="446474" y="2844"/>
                  </a:cubicBezTo>
                  <a:cubicBezTo>
                    <a:pt x="456685" y="5822"/>
                    <a:pt x="464883" y="13093"/>
                    <a:pt x="468972" y="22771"/>
                  </a:cubicBezTo>
                  <a:cubicBezTo>
                    <a:pt x="683539" y="530434"/>
                    <a:pt x="491566" y="1202048"/>
                    <a:pt x="428485" y="1422755"/>
                  </a:cubicBezTo>
                  <a:cubicBezTo>
                    <a:pt x="421373" y="1447634"/>
                    <a:pt x="415753" y="1467288"/>
                    <a:pt x="412953" y="1479010"/>
                  </a:cubicBezTo>
                  <a:cubicBezTo>
                    <a:pt x="409098" y="1495196"/>
                    <a:pt x="394741" y="1506499"/>
                    <a:pt x="378053" y="1506499"/>
                  </a:cubicBezTo>
                  <a:close/>
                  <a:moveTo>
                    <a:pt x="41611" y="1468272"/>
                  </a:moveTo>
                  <a:lnTo>
                    <a:pt x="376326" y="1468399"/>
                  </a:lnTo>
                  <a:cubicBezTo>
                    <a:pt x="379393" y="1455858"/>
                    <a:pt x="384670" y="1437392"/>
                    <a:pt x="391845" y="1412284"/>
                  </a:cubicBezTo>
                  <a:cubicBezTo>
                    <a:pt x="453898" y="1195216"/>
                    <a:pt x="642467" y="535584"/>
                    <a:pt x="435152" y="40633"/>
                  </a:cubicBezTo>
                  <a:lnTo>
                    <a:pt x="432739" y="41465"/>
                  </a:lnTo>
                  <a:cubicBezTo>
                    <a:pt x="430345" y="42373"/>
                    <a:pt x="368223" y="67227"/>
                    <a:pt x="368223" y="191782"/>
                  </a:cubicBezTo>
                  <a:cubicBezTo>
                    <a:pt x="368223" y="414972"/>
                    <a:pt x="336346" y="985399"/>
                    <a:pt x="41611" y="1468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"/>
            <p:cNvSpPr/>
            <p:nvPr/>
          </p:nvSpPr>
          <p:spPr>
            <a:xfrm>
              <a:off x="8664058" y="2957210"/>
              <a:ext cx="229361" cy="141135"/>
            </a:xfrm>
            <a:custGeom>
              <a:rect b="b" l="l" r="r" t="t"/>
              <a:pathLst>
                <a:path extrusionOk="0" h="141135" w="229361">
                  <a:moveTo>
                    <a:pt x="40201" y="141135"/>
                  </a:moveTo>
                  <a:cubicBezTo>
                    <a:pt x="32486" y="141135"/>
                    <a:pt x="25387" y="140696"/>
                    <a:pt x="18872" y="140220"/>
                  </a:cubicBezTo>
                  <a:lnTo>
                    <a:pt x="0" y="138836"/>
                  </a:lnTo>
                  <a:lnTo>
                    <a:pt x="1263" y="119945"/>
                  </a:lnTo>
                  <a:cubicBezTo>
                    <a:pt x="2139" y="106749"/>
                    <a:pt x="2914" y="93878"/>
                    <a:pt x="3575" y="81381"/>
                  </a:cubicBezTo>
                  <a:lnTo>
                    <a:pt x="4597" y="61988"/>
                  </a:lnTo>
                  <a:lnTo>
                    <a:pt x="23971" y="63385"/>
                  </a:lnTo>
                  <a:cubicBezTo>
                    <a:pt x="78562" y="67348"/>
                    <a:pt x="134956" y="51098"/>
                    <a:pt x="191687" y="15182"/>
                  </a:cubicBezTo>
                  <a:lnTo>
                    <a:pt x="215671" y="0"/>
                  </a:lnTo>
                  <a:lnTo>
                    <a:pt x="220630" y="27959"/>
                  </a:lnTo>
                  <a:cubicBezTo>
                    <a:pt x="223196" y="42411"/>
                    <a:pt x="225501" y="56578"/>
                    <a:pt x="227488" y="70053"/>
                  </a:cubicBezTo>
                  <a:lnTo>
                    <a:pt x="229361" y="82791"/>
                  </a:lnTo>
                  <a:lnTo>
                    <a:pt x="218243" y="89280"/>
                  </a:lnTo>
                  <a:cubicBezTo>
                    <a:pt x="159327" y="123691"/>
                    <a:pt x="99428" y="141135"/>
                    <a:pt x="40201" y="141135"/>
                  </a:cubicBezTo>
                  <a:close/>
                  <a:moveTo>
                    <a:pt x="40570" y="102031"/>
                  </a:moveTo>
                  <a:lnTo>
                    <a:pt x="40512" y="103035"/>
                  </a:lnTo>
                  <a:cubicBezTo>
                    <a:pt x="89103" y="102977"/>
                    <a:pt x="138601" y="89420"/>
                    <a:pt x="187820" y="62699"/>
                  </a:cubicBezTo>
                  <a:cubicBezTo>
                    <a:pt x="187775" y="62356"/>
                    <a:pt x="187718" y="62020"/>
                    <a:pt x="187667" y="61683"/>
                  </a:cubicBezTo>
                  <a:cubicBezTo>
                    <a:pt x="138861" y="88049"/>
                    <a:pt x="88747" y="101809"/>
                    <a:pt x="40570" y="1020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8651540" y="3123410"/>
              <a:ext cx="256241" cy="118027"/>
            </a:xfrm>
            <a:custGeom>
              <a:rect b="b" l="l" r="r" t="t"/>
              <a:pathLst>
                <a:path extrusionOk="0" h="118027" w="256241">
                  <a:moveTo>
                    <a:pt x="96253" y="118027"/>
                  </a:moveTo>
                  <a:cubicBezTo>
                    <a:pt x="68783" y="118027"/>
                    <a:pt x="41706" y="114484"/>
                    <a:pt x="15792" y="107480"/>
                  </a:cubicBezTo>
                  <a:lnTo>
                    <a:pt x="0" y="103212"/>
                  </a:lnTo>
                  <a:lnTo>
                    <a:pt x="1828" y="86956"/>
                  </a:lnTo>
                  <a:cubicBezTo>
                    <a:pt x="3321" y="73736"/>
                    <a:pt x="4705" y="60725"/>
                    <a:pt x="5975" y="47942"/>
                  </a:cubicBezTo>
                  <a:lnTo>
                    <a:pt x="8254" y="25031"/>
                  </a:lnTo>
                  <a:lnTo>
                    <a:pt x="30333" y="31553"/>
                  </a:lnTo>
                  <a:cubicBezTo>
                    <a:pt x="70872" y="43535"/>
                    <a:pt x="137826" y="49676"/>
                    <a:pt x="226529" y="10852"/>
                  </a:cubicBezTo>
                  <a:lnTo>
                    <a:pt x="251313" y="0"/>
                  </a:lnTo>
                  <a:lnTo>
                    <a:pt x="253174" y="26993"/>
                  </a:lnTo>
                  <a:cubicBezTo>
                    <a:pt x="254019" y="39236"/>
                    <a:pt x="254965" y="53778"/>
                    <a:pt x="255638" y="68789"/>
                  </a:cubicBezTo>
                  <a:lnTo>
                    <a:pt x="256241" y="82251"/>
                  </a:lnTo>
                  <a:lnTo>
                    <a:pt x="243751" y="87299"/>
                  </a:lnTo>
                  <a:cubicBezTo>
                    <a:pt x="193338" y="107689"/>
                    <a:pt x="143719" y="118027"/>
                    <a:pt x="96253" y="118027"/>
                  </a:cubicBezTo>
                  <a:close/>
                  <a:moveTo>
                    <a:pt x="41541" y="74447"/>
                  </a:moveTo>
                  <a:cubicBezTo>
                    <a:pt x="96392" y="85667"/>
                    <a:pt x="155486" y="79533"/>
                    <a:pt x="216884" y="56851"/>
                  </a:cubicBezTo>
                  <a:cubicBezTo>
                    <a:pt x="216865" y="56508"/>
                    <a:pt x="216846" y="56165"/>
                    <a:pt x="216827" y="55816"/>
                  </a:cubicBezTo>
                  <a:cubicBezTo>
                    <a:pt x="143516" y="82804"/>
                    <a:pt x="84042" y="81978"/>
                    <a:pt x="41636" y="73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8631014" y="3285990"/>
              <a:ext cx="277958" cy="125101"/>
            </a:xfrm>
            <a:custGeom>
              <a:rect b="b" l="l" r="r" t="t"/>
              <a:pathLst>
                <a:path extrusionOk="0" h="125101" w="277958">
                  <a:moveTo>
                    <a:pt x="158197" y="125101"/>
                  </a:moveTo>
                  <a:cubicBezTo>
                    <a:pt x="104832" y="125101"/>
                    <a:pt x="55632" y="113144"/>
                    <a:pt x="11963" y="89566"/>
                  </a:cubicBezTo>
                  <a:lnTo>
                    <a:pt x="0" y="83108"/>
                  </a:lnTo>
                  <a:lnTo>
                    <a:pt x="2222" y="69691"/>
                  </a:lnTo>
                  <a:cubicBezTo>
                    <a:pt x="4508" y="55899"/>
                    <a:pt x="6654" y="42246"/>
                    <a:pt x="8686" y="28746"/>
                  </a:cubicBezTo>
                  <a:lnTo>
                    <a:pt x="13023" y="0"/>
                  </a:lnTo>
                  <a:lnTo>
                    <a:pt x="37649" y="15449"/>
                  </a:lnTo>
                  <a:cubicBezTo>
                    <a:pt x="70662" y="36156"/>
                    <a:pt x="142494" y="65989"/>
                    <a:pt x="252717" y="33178"/>
                  </a:cubicBezTo>
                  <a:lnTo>
                    <a:pt x="277958" y="25666"/>
                  </a:lnTo>
                  <a:lnTo>
                    <a:pt x="277196" y="51987"/>
                  </a:lnTo>
                  <a:cubicBezTo>
                    <a:pt x="276796" y="65817"/>
                    <a:pt x="276231" y="79578"/>
                    <a:pt x="275583" y="93313"/>
                  </a:cubicBezTo>
                  <a:lnTo>
                    <a:pt x="274923" y="107219"/>
                  </a:lnTo>
                  <a:lnTo>
                    <a:pt x="261480" y="110820"/>
                  </a:lnTo>
                  <a:cubicBezTo>
                    <a:pt x="226040" y="120294"/>
                    <a:pt x="191293" y="125101"/>
                    <a:pt x="158197" y="125101"/>
                  </a:cubicBezTo>
                  <a:close/>
                  <a:moveTo>
                    <a:pt x="42062" y="62102"/>
                  </a:moveTo>
                  <a:cubicBezTo>
                    <a:pt x="98405" y="88690"/>
                    <a:pt x="165398" y="94278"/>
                    <a:pt x="238163" y="77374"/>
                  </a:cubicBezTo>
                  <a:cubicBezTo>
                    <a:pt x="238175" y="77057"/>
                    <a:pt x="238188" y="76739"/>
                    <a:pt x="238201" y="76415"/>
                  </a:cubicBezTo>
                  <a:cubicBezTo>
                    <a:pt x="148818" y="97104"/>
                    <a:pt x="83045" y="80257"/>
                    <a:pt x="42208" y="61182"/>
                  </a:cubicBezTo>
                  <a:cubicBezTo>
                    <a:pt x="42164" y="61493"/>
                    <a:pt x="42113" y="61798"/>
                    <a:pt x="42062" y="62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"/>
            <p:cNvSpPr/>
            <p:nvPr/>
          </p:nvSpPr>
          <p:spPr>
            <a:xfrm>
              <a:off x="8605020" y="3417464"/>
              <a:ext cx="295230" cy="144938"/>
            </a:xfrm>
            <a:custGeom>
              <a:rect b="b" l="l" r="r" t="t"/>
              <a:pathLst>
                <a:path extrusionOk="0" h="144938" w="295230">
                  <a:moveTo>
                    <a:pt x="199986" y="144938"/>
                  </a:moveTo>
                  <a:cubicBezTo>
                    <a:pt x="127565" y="144938"/>
                    <a:pt x="63893" y="126879"/>
                    <a:pt x="10750" y="91243"/>
                  </a:cubicBezTo>
                  <a:lnTo>
                    <a:pt x="0" y="84029"/>
                  </a:lnTo>
                  <a:lnTo>
                    <a:pt x="2743" y="71374"/>
                  </a:lnTo>
                  <a:cubicBezTo>
                    <a:pt x="5759" y="57524"/>
                    <a:pt x="8623" y="43776"/>
                    <a:pt x="11366" y="30111"/>
                  </a:cubicBezTo>
                  <a:lnTo>
                    <a:pt x="17405" y="0"/>
                  </a:lnTo>
                  <a:lnTo>
                    <a:pt x="41694" y="18789"/>
                  </a:lnTo>
                  <a:cubicBezTo>
                    <a:pt x="81318" y="49434"/>
                    <a:pt x="153206" y="81692"/>
                    <a:pt x="270579" y="61372"/>
                  </a:cubicBezTo>
                  <a:lnTo>
                    <a:pt x="295230" y="57105"/>
                  </a:lnTo>
                  <a:lnTo>
                    <a:pt x="292785" y="82003"/>
                  </a:lnTo>
                  <a:cubicBezTo>
                    <a:pt x="291458" y="95586"/>
                    <a:pt x="290036" y="109061"/>
                    <a:pt x="288505" y="122466"/>
                  </a:cubicBezTo>
                  <a:lnTo>
                    <a:pt x="286854" y="136937"/>
                  </a:lnTo>
                  <a:lnTo>
                    <a:pt x="272459" y="139134"/>
                  </a:lnTo>
                  <a:cubicBezTo>
                    <a:pt x="247224" y="142989"/>
                    <a:pt x="222840" y="144938"/>
                    <a:pt x="199986" y="144938"/>
                  </a:cubicBezTo>
                  <a:close/>
                  <a:moveTo>
                    <a:pt x="42767" y="66459"/>
                  </a:moveTo>
                  <a:cubicBezTo>
                    <a:pt x="87344" y="93262"/>
                    <a:pt x="140163" y="106838"/>
                    <a:pt x="199986" y="106838"/>
                  </a:cubicBezTo>
                  <a:cubicBezTo>
                    <a:pt x="216573" y="106838"/>
                    <a:pt x="234111" y="105708"/>
                    <a:pt x="252279" y="103466"/>
                  </a:cubicBezTo>
                  <a:cubicBezTo>
                    <a:pt x="252317" y="103162"/>
                    <a:pt x="252349" y="102863"/>
                    <a:pt x="252380" y="102571"/>
                  </a:cubicBezTo>
                  <a:cubicBezTo>
                    <a:pt x="155441" y="114376"/>
                    <a:pt x="87623" y="92386"/>
                    <a:pt x="42938" y="65659"/>
                  </a:cubicBezTo>
                  <a:cubicBezTo>
                    <a:pt x="42881" y="65925"/>
                    <a:pt x="42824" y="66192"/>
                    <a:pt x="42767" y="66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"/>
            <p:cNvSpPr/>
            <p:nvPr/>
          </p:nvSpPr>
          <p:spPr>
            <a:xfrm>
              <a:off x="8561457" y="3588438"/>
              <a:ext cx="318300" cy="149256"/>
            </a:xfrm>
            <a:custGeom>
              <a:rect b="b" l="l" r="r" t="t"/>
              <a:pathLst>
                <a:path extrusionOk="0" h="149256" w="318300">
                  <a:moveTo>
                    <a:pt x="205206" y="149256"/>
                  </a:moveTo>
                  <a:cubicBezTo>
                    <a:pt x="111556" y="149256"/>
                    <a:pt x="47751" y="116808"/>
                    <a:pt x="10725" y="89585"/>
                  </a:cubicBezTo>
                  <a:lnTo>
                    <a:pt x="0" y="81705"/>
                  </a:lnTo>
                  <a:lnTo>
                    <a:pt x="3714" y="68922"/>
                  </a:lnTo>
                  <a:cubicBezTo>
                    <a:pt x="7613" y="55499"/>
                    <a:pt x="11353" y="42132"/>
                    <a:pt x="14979" y="28803"/>
                  </a:cubicBezTo>
                  <a:lnTo>
                    <a:pt x="22809" y="0"/>
                  </a:lnTo>
                  <a:lnTo>
                    <a:pt x="45637" y="19234"/>
                  </a:lnTo>
                  <a:cubicBezTo>
                    <a:pt x="79584" y="47840"/>
                    <a:pt x="156610" y="91465"/>
                    <a:pt x="290969" y="62280"/>
                  </a:cubicBezTo>
                  <a:lnTo>
                    <a:pt x="318300" y="56343"/>
                  </a:lnTo>
                  <a:lnTo>
                    <a:pt x="313817" y="83953"/>
                  </a:lnTo>
                  <a:cubicBezTo>
                    <a:pt x="311543" y="97948"/>
                    <a:pt x="309181" y="111696"/>
                    <a:pt x="306781" y="125349"/>
                  </a:cubicBezTo>
                  <a:lnTo>
                    <a:pt x="304495" y="138341"/>
                  </a:lnTo>
                  <a:lnTo>
                    <a:pt x="291528" y="140773"/>
                  </a:lnTo>
                  <a:cubicBezTo>
                    <a:pt x="261524" y="146405"/>
                    <a:pt x="232486" y="149256"/>
                    <a:pt x="205206" y="149256"/>
                  </a:cubicBezTo>
                  <a:close/>
                  <a:moveTo>
                    <a:pt x="44081" y="66376"/>
                  </a:moveTo>
                  <a:cubicBezTo>
                    <a:pt x="77597" y="88290"/>
                    <a:pt x="130473" y="111156"/>
                    <a:pt x="205206" y="111156"/>
                  </a:cubicBezTo>
                  <a:cubicBezTo>
                    <a:pt x="226225" y="111156"/>
                    <a:pt x="248481" y="109283"/>
                    <a:pt x="271551" y="105581"/>
                  </a:cubicBezTo>
                  <a:cubicBezTo>
                    <a:pt x="271602" y="105276"/>
                    <a:pt x="271659" y="104971"/>
                    <a:pt x="271710" y="104667"/>
                  </a:cubicBezTo>
                  <a:cubicBezTo>
                    <a:pt x="161220" y="122231"/>
                    <a:pt x="87420" y="93560"/>
                    <a:pt x="44316" y="65557"/>
                  </a:cubicBezTo>
                  <a:cubicBezTo>
                    <a:pt x="44234" y="65830"/>
                    <a:pt x="44164" y="66103"/>
                    <a:pt x="44081" y="663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"/>
            <p:cNvSpPr/>
            <p:nvPr/>
          </p:nvSpPr>
          <p:spPr>
            <a:xfrm>
              <a:off x="8518095" y="3720922"/>
              <a:ext cx="332035" cy="169945"/>
            </a:xfrm>
            <a:custGeom>
              <a:rect b="b" l="l" r="r" t="t"/>
              <a:pathLst>
                <a:path extrusionOk="0" h="169945" w="332035">
                  <a:moveTo>
                    <a:pt x="257022" y="169945"/>
                  </a:moveTo>
                  <a:cubicBezTo>
                    <a:pt x="131083" y="169945"/>
                    <a:pt x="53174" y="126066"/>
                    <a:pt x="10001" y="89261"/>
                  </a:cubicBezTo>
                  <a:lnTo>
                    <a:pt x="0" y="80740"/>
                  </a:lnTo>
                  <a:lnTo>
                    <a:pt x="4419" y="68364"/>
                  </a:lnTo>
                  <a:cubicBezTo>
                    <a:pt x="9144" y="55105"/>
                    <a:pt x="13779" y="41865"/>
                    <a:pt x="18218" y="28638"/>
                  </a:cubicBezTo>
                  <a:lnTo>
                    <a:pt x="27838" y="0"/>
                  </a:lnTo>
                  <a:lnTo>
                    <a:pt x="49536" y="21024"/>
                  </a:lnTo>
                  <a:cubicBezTo>
                    <a:pt x="89649" y="59899"/>
                    <a:pt x="166687" y="103530"/>
                    <a:pt x="306190" y="90500"/>
                  </a:cubicBezTo>
                  <a:lnTo>
                    <a:pt x="332035" y="88087"/>
                  </a:lnTo>
                  <a:lnTo>
                    <a:pt x="326580" y="113468"/>
                  </a:lnTo>
                  <a:cubicBezTo>
                    <a:pt x="323665" y="127050"/>
                    <a:pt x="320744" y="140398"/>
                    <a:pt x="317792" y="153416"/>
                  </a:cubicBezTo>
                  <a:lnTo>
                    <a:pt x="314680" y="167170"/>
                  </a:lnTo>
                  <a:lnTo>
                    <a:pt x="300609" y="168205"/>
                  </a:lnTo>
                  <a:cubicBezTo>
                    <a:pt x="284632" y="169379"/>
                    <a:pt x="270363" y="169945"/>
                    <a:pt x="257022" y="169945"/>
                  </a:cubicBezTo>
                  <a:close/>
                  <a:moveTo>
                    <a:pt x="44805" y="68452"/>
                  </a:moveTo>
                  <a:cubicBezTo>
                    <a:pt x="99345" y="110534"/>
                    <a:pt x="170656" y="131845"/>
                    <a:pt x="257022" y="131845"/>
                  </a:cubicBezTo>
                  <a:cubicBezTo>
                    <a:pt x="265423" y="131845"/>
                    <a:pt x="274250" y="131597"/>
                    <a:pt x="283749" y="131095"/>
                  </a:cubicBezTo>
                  <a:cubicBezTo>
                    <a:pt x="283806" y="130829"/>
                    <a:pt x="283864" y="130555"/>
                    <a:pt x="283927" y="130282"/>
                  </a:cubicBezTo>
                  <a:cubicBezTo>
                    <a:pt x="166852" y="136086"/>
                    <a:pt x="91636" y="103181"/>
                    <a:pt x="45148" y="67475"/>
                  </a:cubicBezTo>
                  <a:cubicBezTo>
                    <a:pt x="45034" y="67798"/>
                    <a:pt x="44919" y="68122"/>
                    <a:pt x="44805" y="684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"/>
            <p:cNvSpPr/>
            <p:nvPr/>
          </p:nvSpPr>
          <p:spPr>
            <a:xfrm>
              <a:off x="8464352" y="3852076"/>
              <a:ext cx="348532" cy="200056"/>
            </a:xfrm>
            <a:custGeom>
              <a:rect b="b" l="l" r="r" t="t"/>
              <a:pathLst>
                <a:path extrusionOk="0" h="200056" w="348532">
                  <a:moveTo>
                    <a:pt x="276021" y="200056"/>
                  </a:moveTo>
                  <a:cubicBezTo>
                    <a:pt x="132232" y="200056"/>
                    <a:pt x="50869" y="141382"/>
                    <a:pt x="7924" y="92163"/>
                  </a:cubicBezTo>
                  <a:lnTo>
                    <a:pt x="0" y="83083"/>
                  </a:lnTo>
                  <a:lnTo>
                    <a:pt x="4819" y="72034"/>
                  </a:lnTo>
                  <a:cubicBezTo>
                    <a:pt x="11544" y="56584"/>
                    <a:pt x="16986" y="43795"/>
                    <a:pt x="21920" y="31788"/>
                  </a:cubicBezTo>
                  <a:lnTo>
                    <a:pt x="34982" y="0"/>
                  </a:lnTo>
                  <a:lnTo>
                    <a:pt x="55016" y="27920"/>
                  </a:lnTo>
                  <a:cubicBezTo>
                    <a:pt x="126403" y="127419"/>
                    <a:pt x="265150" y="125990"/>
                    <a:pt x="321481" y="120745"/>
                  </a:cubicBezTo>
                  <a:lnTo>
                    <a:pt x="348532" y="118237"/>
                  </a:lnTo>
                  <a:lnTo>
                    <a:pt x="341674" y="144525"/>
                  </a:lnTo>
                  <a:cubicBezTo>
                    <a:pt x="338023" y="158521"/>
                    <a:pt x="334473" y="171818"/>
                    <a:pt x="331012" y="184588"/>
                  </a:cubicBezTo>
                  <a:lnTo>
                    <a:pt x="327456" y="197675"/>
                  </a:lnTo>
                  <a:lnTo>
                    <a:pt x="313931" y="198602"/>
                  </a:lnTo>
                  <a:cubicBezTo>
                    <a:pt x="299739" y="199574"/>
                    <a:pt x="287337" y="200056"/>
                    <a:pt x="276021" y="200056"/>
                  </a:cubicBezTo>
                  <a:close/>
                  <a:moveTo>
                    <a:pt x="44672" y="75882"/>
                  </a:moveTo>
                  <a:cubicBezTo>
                    <a:pt x="84277" y="117043"/>
                    <a:pt x="155200" y="161956"/>
                    <a:pt x="276021" y="161956"/>
                  </a:cubicBezTo>
                  <a:cubicBezTo>
                    <a:pt x="282759" y="161956"/>
                    <a:pt x="289960" y="161766"/>
                    <a:pt x="297802" y="161391"/>
                  </a:cubicBezTo>
                  <a:cubicBezTo>
                    <a:pt x="297891" y="161067"/>
                    <a:pt x="297980" y="160737"/>
                    <a:pt x="298062" y="160413"/>
                  </a:cubicBezTo>
                  <a:cubicBezTo>
                    <a:pt x="231730" y="162801"/>
                    <a:pt x="119405" y="153460"/>
                    <a:pt x="44913" y="75317"/>
                  </a:cubicBezTo>
                  <a:cubicBezTo>
                    <a:pt x="44831" y="75507"/>
                    <a:pt x="44754" y="75698"/>
                    <a:pt x="44672" y="758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"/>
            <p:cNvSpPr/>
            <p:nvPr/>
          </p:nvSpPr>
          <p:spPr>
            <a:xfrm>
              <a:off x="8109367" y="2575968"/>
              <a:ext cx="789273" cy="551643"/>
            </a:xfrm>
            <a:custGeom>
              <a:rect b="b" l="l" r="r" t="t"/>
              <a:pathLst>
                <a:path extrusionOk="0" h="551643" w="789273">
                  <a:moveTo>
                    <a:pt x="679380" y="70288"/>
                  </a:moveTo>
                  <a:cubicBezTo>
                    <a:pt x="411613" y="0"/>
                    <a:pt x="192233" y="135864"/>
                    <a:pt x="96113" y="269201"/>
                  </a:cubicBezTo>
                  <a:cubicBezTo>
                    <a:pt x="0" y="402539"/>
                    <a:pt x="46608" y="477056"/>
                    <a:pt x="46608" y="477056"/>
                  </a:cubicBezTo>
                  <a:cubicBezTo>
                    <a:pt x="71018" y="529183"/>
                    <a:pt x="133064" y="551643"/>
                    <a:pt x="185191" y="527227"/>
                  </a:cubicBezTo>
                  <a:cubicBezTo>
                    <a:pt x="226263" y="507993"/>
                    <a:pt x="248793" y="465385"/>
                    <a:pt x="244608" y="422681"/>
                  </a:cubicBezTo>
                  <a:cubicBezTo>
                    <a:pt x="274732" y="453237"/>
                    <a:pt x="321894" y="463200"/>
                    <a:pt x="362966" y="443966"/>
                  </a:cubicBezTo>
                  <a:cubicBezTo>
                    <a:pt x="402913" y="425246"/>
                    <a:pt x="425342" y="384441"/>
                    <a:pt x="422694" y="342931"/>
                  </a:cubicBezTo>
                  <a:cubicBezTo>
                    <a:pt x="452894" y="371532"/>
                    <a:pt x="498601" y="380434"/>
                    <a:pt x="538549" y="361727"/>
                  </a:cubicBezTo>
                  <a:cubicBezTo>
                    <a:pt x="578777" y="342880"/>
                    <a:pt x="601224" y="301625"/>
                    <a:pt x="598208" y="259816"/>
                  </a:cubicBezTo>
                  <a:cubicBezTo>
                    <a:pt x="628389" y="288899"/>
                    <a:pt x="674458" y="298068"/>
                    <a:pt x="714686" y="279222"/>
                  </a:cubicBezTo>
                  <a:cubicBezTo>
                    <a:pt x="766806" y="254819"/>
                    <a:pt x="789273" y="192766"/>
                    <a:pt x="764857" y="140646"/>
                  </a:cubicBezTo>
                  <a:cubicBezTo>
                    <a:pt x="739736" y="84169"/>
                    <a:pt x="679380" y="70288"/>
                    <a:pt x="679380" y="702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"/>
            <p:cNvSpPr/>
            <p:nvPr/>
          </p:nvSpPr>
          <p:spPr>
            <a:xfrm>
              <a:off x="8092736" y="2558044"/>
              <a:ext cx="814666" cy="574465"/>
            </a:xfrm>
            <a:custGeom>
              <a:rect b="b" l="l" r="r" t="t"/>
              <a:pathLst>
                <a:path extrusionOk="0" h="574465" w="814666">
                  <a:moveTo>
                    <a:pt x="157797" y="574465"/>
                  </a:moveTo>
                  <a:cubicBezTo>
                    <a:pt x="111525" y="574465"/>
                    <a:pt x="67100" y="548379"/>
                    <a:pt x="45961" y="503993"/>
                  </a:cubicBezTo>
                  <a:cubicBezTo>
                    <a:pt x="39452" y="492385"/>
                    <a:pt x="0" y="410216"/>
                    <a:pt x="96932" y="275723"/>
                  </a:cubicBezTo>
                  <a:cubicBezTo>
                    <a:pt x="207016" y="123037"/>
                    <a:pt x="436333" y="0"/>
                    <a:pt x="700735" y="69310"/>
                  </a:cubicBezTo>
                  <a:cubicBezTo>
                    <a:pt x="706786" y="70777"/>
                    <a:pt x="771321" y="87744"/>
                    <a:pt x="799293" y="150666"/>
                  </a:cubicBezTo>
                  <a:cubicBezTo>
                    <a:pt x="813142" y="180232"/>
                    <a:pt x="814666" y="213810"/>
                    <a:pt x="803421" y="244881"/>
                  </a:cubicBezTo>
                  <a:cubicBezTo>
                    <a:pt x="792175" y="275951"/>
                    <a:pt x="769493" y="300780"/>
                    <a:pt x="739565" y="314782"/>
                  </a:cubicBezTo>
                  <a:cubicBezTo>
                    <a:pt x="704900" y="331050"/>
                    <a:pt x="664762" y="329812"/>
                    <a:pt x="631367" y="313029"/>
                  </a:cubicBezTo>
                  <a:cubicBezTo>
                    <a:pt x="622884" y="349389"/>
                    <a:pt x="598170" y="381031"/>
                    <a:pt x="563448" y="397281"/>
                  </a:cubicBezTo>
                  <a:cubicBezTo>
                    <a:pt x="528421" y="413696"/>
                    <a:pt x="488994" y="412705"/>
                    <a:pt x="455777" y="396005"/>
                  </a:cubicBezTo>
                  <a:cubicBezTo>
                    <a:pt x="447351" y="432193"/>
                    <a:pt x="422884" y="463111"/>
                    <a:pt x="387877" y="479526"/>
                  </a:cubicBezTo>
                  <a:cubicBezTo>
                    <a:pt x="352469" y="496119"/>
                    <a:pt x="311931" y="494639"/>
                    <a:pt x="278358" y="477151"/>
                  </a:cubicBezTo>
                  <a:cubicBezTo>
                    <a:pt x="270275" y="514096"/>
                    <a:pt x="245484" y="546214"/>
                    <a:pt x="210083" y="562787"/>
                  </a:cubicBezTo>
                  <a:cubicBezTo>
                    <a:pt x="193160" y="570718"/>
                    <a:pt x="175361" y="574465"/>
                    <a:pt x="157797" y="574465"/>
                  </a:cubicBezTo>
                  <a:close/>
                  <a:moveTo>
                    <a:pt x="548360" y="88125"/>
                  </a:moveTo>
                  <a:cubicBezTo>
                    <a:pt x="340633" y="88125"/>
                    <a:pt x="191319" y="211435"/>
                    <a:pt x="128555" y="298519"/>
                  </a:cubicBezTo>
                  <a:cubicBezTo>
                    <a:pt x="42500" y="417906"/>
                    <a:pt x="79355" y="484022"/>
                    <a:pt x="79749" y="484644"/>
                  </a:cubicBezTo>
                  <a:cubicBezTo>
                    <a:pt x="80175" y="485311"/>
                    <a:pt x="80549" y="485997"/>
                    <a:pt x="80873" y="486721"/>
                  </a:cubicBezTo>
                  <a:cubicBezTo>
                    <a:pt x="100679" y="529018"/>
                    <a:pt x="151295" y="547300"/>
                    <a:pt x="193567" y="527507"/>
                  </a:cubicBezTo>
                  <a:cubicBezTo>
                    <a:pt x="225952" y="512349"/>
                    <a:pt x="245351" y="478180"/>
                    <a:pt x="241852" y="442506"/>
                  </a:cubicBezTo>
                  <a:cubicBezTo>
                    <a:pt x="241052" y="434282"/>
                    <a:pt x="245510" y="426459"/>
                    <a:pt x="252977" y="422960"/>
                  </a:cubicBezTo>
                  <a:cubicBezTo>
                    <a:pt x="260457" y="419481"/>
                    <a:pt x="269309" y="421024"/>
                    <a:pt x="275113" y="426923"/>
                  </a:cubicBezTo>
                  <a:cubicBezTo>
                    <a:pt x="300304" y="452450"/>
                    <a:pt x="338975" y="459378"/>
                    <a:pt x="371341" y="444252"/>
                  </a:cubicBezTo>
                  <a:cubicBezTo>
                    <a:pt x="403059" y="429374"/>
                    <a:pt x="422103" y="397122"/>
                    <a:pt x="419881" y="362083"/>
                  </a:cubicBezTo>
                  <a:cubicBezTo>
                    <a:pt x="419366" y="354088"/>
                    <a:pt x="423799" y="346595"/>
                    <a:pt x="431063" y="343204"/>
                  </a:cubicBezTo>
                  <a:cubicBezTo>
                    <a:pt x="438334" y="339801"/>
                    <a:pt x="446912" y="341204"/>
                    <a:pt x="452710" y="346710"/>
                  </a:cubicBezTo>
                  <a:cubicBezTo>
                    <a:pt x="478212" y="370846"/>
                    <a:pt x="515175" y="376885"/>
                    <a:pt x="546931" y="362007"/>
                  </a:cubicBezTo>
                  <a:cubicBezTo>
                    <a:pt x="578440" y="347243"/>
                    <a:pt x="597922" y="313950"/>
                    <a:pt x="595407" y="279146"/>
                  </a:cubicBezTo>
                  <a:cubicBezTo>
                    <a:pt x="594817" y="271094"/>
                    <a:pt x="599274" y="263525"/>
                    <a:pt x="606577" y="260102"/>
                  </a:cubicBezTo>
                  <a:cubicBezTo>
                    <a:pt x="613879" y="256679"/>
                    <a:pt x="622547" y="258121"/>
                    <a:pt x="628364" y="263715"/>
                  </a:cubicBezTo>
                  <a:cubicBezTo>
                    <a:pt x="653497" y="287959"/>
                    <a:pt x="691591" y="294271"/>
                    <a:pt x="723036" y="279507"/>
                  </a:cubicBezTo>
                  <a:cubicBezTo>
                    <a:pt x="743546" y="269900"/>
                    <a:pt x="759072" y="252888"/>
                    <a:pt x="766775" y="231622"/>
                  </a:cubicBezTo>
                  <a:cubicBezTo>
                    <a:pt x="774477" y="210350"/>
                    <a:pt x="773436" y="187325"/>
                    <a:pt x="763847" y="166839"/>
                  </a:cubicBezTo>
                  <a:cubicBezTo>
                    <a:pt x="742994" y="119976"/>
                    <a:pt x="692061" y="107289"/>
                    <a:pt x="691546" y="107168"/>
                  </a:cubicBezTo>
                  <a:cubicBezTo>
                    <a:pt x="691413" y="107130"/>
                    <a:pt x="691184" y="107073"/>
                    <a:pt x="691057" y="107041"/>
                  </a:cubicBezTo>
                  <a:cubicBezTo>
                    <a:pt x="640962" y="93891"/>
                    <a:pt x="593280" y="88125"/>
                    <a:pt x="548360" y="881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"/>
            <p:cNvSpPr/>
            <p:nvPr/>
          </p:nvSpPr>
          <p:spPr>
            <a:xfrm>
              <a:off x="8102948" y="2399864"/>
              <a:ext cx="796937" cy="465670"/>
            </a:xfrm>
            <a:custGeom>
              <a:rect b="b" l="l" r="r" t="t"/>
              <a:pathLst>
                <a:path extrusionOk="0" h="465670" w="796937">
                  <a:moveTo>
                    <a:pt x="760342" y="268890"/>
                  </a:moveTo>
                  <a:cubicBezTo>
                    <a:pt x="603700" y="40633"/>
                    <a:pt x="348869" y="0"/>
                    <a:pt x="188969" y="38042"/>
                  </a:cubicBezTo>
                  <a:cubicBezTo>
                    <a:pt x="29057" y="76092"/>
                    <a:pt x="15608" y="162941"/>
                    <a:pt x="15608" y="162941"/>
                  </a:cubicBezTo>
                  <a:cubicBezTo>
                    <a:pt x="0" y="218344"/>
                    <a:pt x="32257" y="275907"/>
                    <a:pt x="87649" y="291515"/>
                  </a:cubicBezTo>
                  <a:cubicBezTo>
                    <a:pt x="131305" y="303815"/>
                    <a:pt x="176218" y="286308"/>
                    <a:pt x="200971" y="251263"/>
                  </a:cubicBezTo>
                  <a:cubicBezTo>
                    <a:pt x="203790" y="294081"/>
                    <a:pt x="232956" y="332454"/>
                    <a:pt x="276612" y="344747"/>
                  </a:cubicBezTo>
                  <a:cubicBezTo>
                    <a:pt x="319074" y="356711"/>
                    <a:pt x="362731" y="340493"/>
                    <a:pt x="387870" y="307359"/>
                  </a:cubicBezTo>
                  <a:cubicBezTo>
                    <a:pt x="392010" y="348742"/>
                    <a:pt x="420776" y="385368"/>
                    <a:pt x="463238" y="397325"/>
                  </a:cubicBezTo>
                  <a:cubicBezTo>
                    <a:pt x="505993" y="409371"/>
                    <a:pt x="549954" y="392830"/>
                    <a:pt x="575005" y="359219"/>
                  </a:cubicBezTo>
                  <a:cubicBezTo>
                    <a:pt x="578827" y="400964"/>
                    <a:pt x="607688" y="438023"/>
                    <a:pt x="650443" y="450062"/>
                  </a:cubicBezTo>
                  <a:cubicBezTo>
                    <a:pt x="705846" y="465670"/>
                    <a:pt x="763403" y="433412"/>
                    <a:pt x="779011" y="378021"/>
                  </a:cubicBezTo>
                  <a:cubicBezTo>
                    <a:pt x="796937" y="318858"/>
                    <a:pt x="760342" y="268890"/>
                    <a:pt x="760342" y="268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"/>
            <p:cNvSpPr/>
            <p:nvPr/>
          </p:nvSpPr>
          <p:spPr>
            <a:xfrm>
              <a:off x="8090905" y="2375361"/>
              <a:ext cx="829659" cy="497979"/>
            </a:xfrm>
            <a:custGeom>
              <a:rect b="b" l="l" r="r" t="t"/>
              <a:pathLst>
                <a:path extrusionOk="0" h="497979" w="829659">
                  <a:moveTo>
                    <a:pt x="690714" y="497979"/>
                  </a:moveTo>
                  <a:cubicBezTo>
                    <a:pt x="679621" y="497979"/>
                    <a:pt x="668381" y="496474"/>
                    <a:pt x="657193" y="493337"/>
                  </a:cubicBezTo>
                  <a:cubicBezTo>
                    <a:pt x="620299" y="482930"/>
                    <a:pt x="590772" y="455720"/>
                    <a:pt x="576484" y="421233"/>
                  </a:cubicBezTo>
                  <a:cubicBezTo>
                    <a:pt x="546290" y="443204"/>
                    <a:pt x="506945" y="450964"/>
                    <a:pt x="469995" y="440594"/>
                  </a:cubicBezTo>
                  <a:cubicBezTo>
                    <a:pt x="432765" y="430098"/>
                    <a:pt x="403593" y="403574"/>
                    <a:pt x="389382" y="369208"/>
                  </a:cubicBezTo>
                  <a:cubicBezTo>
                    <a:pt x="359327" y="391109"/>
                    <a:pt x="320586" y="398494"/>
                    <a:pt x="283375" y="388010"/>
                  </a:cubicBezTo>
                  <a:cubicBezTo>
                    <a:pt x="245738" y="377412"/>
                    <a:pt x="216058" y="349770"/>
                    <a:pt x="202076" y="314629"/>
                  </a:cubicBezTo>
                  <a:cubicBezTo>
                    <a:pt x="171780" y="337286"/>
                    <a:pt x="132022" y="345332"/>
                    <a:pt x="94405" y="334771"/>
                  </a:cubicBezTo>
                  <a:cubicBezTo>
                    <a:pt x="62611" y="325812"/>
                    <a:pt x="36207" y="305003"/>
                    <a:pt x="20053" y="276174"/>
                  </a:cubicBezTo>
                  <a:cubicBezTo>
                    <a:pt x="4032" y="247599"/>
                    <a:pt x="0" y="214534"/>
                    <a:pt x="8674" y="182987"/>
                  </a:cubicBezTo>
                  <a:cubicBezTo>
                    <a:pt x="11341" y="169951"/>
                    <a:pt x="35242" y="81959"/>
                    <a:pt x="196500" y="43605"/>
                  </a:cubicBezTo>
                  <a:cubicBezTo>
                    <a:pt x="379622" y="0"/>
                    <a:pt x="633615" y="56908"/>
                    <a:pt x="788333" y="282187"/>
                  </a:cubicBezTo>
                  <a:cubicBezTo>
                    <a:pt x="791991" y="287305"/>
                    <a:pt x="829659" y="342309"/>
                    <a:pt x="809701" y="408177"/>
                  </a:cubicBezTo>
                  <a:cubicBezTo>
                    <a:pt x="794442" y="462343"/>
                    <a:pt x="744708" y="497979"/>
                    <a:pt x="690714" y="497979"/>
                  </a:cubicBezTo>
                  <a:close/>
                  <a:moveTo>
                    <a:pt x="587044" y="364248"/>
                  </a:moveTo>
                  <a:cubicBezTo>
                    <a:pt x="588791" y="364248"/>
                    <a:pt x="590588" y="364477"/>
                    <a:pt x="592334" y="364966"/>
                  </a:cubicBezTo>
                  <a:cubicBezTo>
                    <a:pt x="600100" y="367156"/>
                    <a:pt x="605707" y="373907"/>
                    <a:pt x="606450" y="381958"/>
                  </a:cubicBezTo>
                  <a:cubicBezTo>
                    <a:pt x="609631" y="416687"/>
                    <a:pt x="634269" y="446385"/>
                    <a:pt x="667772" y="455822"/>
                  </a:cubicBezTo>
                  <a:cubicBezTo>
                    <a:pt x="712692" y="468604"/>
                    <a:pt x="759650" y="442233"/>
                    <a:pt x="772299" y="397236"/>
                  </a:cubicBezTo>
                  <a:cubicBezTo>
                    <a:pt x="787349" y="347579"/>
                    <a:pt x="756983" y="305327"/>
                    <a:pt x="756678" y="304901"/>
                  </a:cubicBezTo>
                  <a:cubicBezTo>
                    <a:pt x="756564" y="304755"/>
                    <a:pt x="756450" y="304584"/>
                    <a:pt x="756335" y="304406"/>
                  </a:cubicBezTo>
                  <a:cubicBezTo>
                    <a:pt x="591477" y="64230"/>
                    <a:pt x="332536" y="51288"/>
                    <a:pt x="205517" y="81502"/>
                  </a:cubicBezTo>
                  <a:cubicBezTo>
                    <a:pt x="62407" y="115538"/>
                    <a:pt x="47415" y="187667"/>
                    <a:pt x="46843" y="190734"/>
                  </a:cubicBezTo>
                  <a:cubicBezTo>
                    <a:pt x="46748" y="191306"/>
                    <a:pt x="46558" y="192176"/>
                    <a:pt x="46399" y="192747"/>
                  </a:cubicBezTo>
                  <a:cubicBezTo>
                    <a:pt x="40259" y="214515"/>
                    <a:pt x="42976" y="237382"/>
                    <a:pt x="54038" y="257130"/>
                  </a:cubicBezTo>
                  <a:cubicBezTo>
                    <a:pt x="65106" y="276879"/>
                    <a:pt x="83197" y="291128"/>
                    <a:pt x="104984" y="297256"/>
                  </a:cubicBezTo>
                  <a:cubicBezTo>
                    <a:pt x="139268" y="306965"/>
                    <a:pt x="176409" y="293833"/>
                    <a:pt x="197110" y="264534"/>
                  </a:cubicBezTo>
                  <a:cubicBezTo>
                    <a:pt x="201866" y="257797"/>
                    <a:pt x="210350" y="254793"/>
                    <a:pt x="218306" y="257016"/>
                  </a:cubicBezTo>
                  <a:cubicBezTo>
                    <a:pt x="226237" y="259264"/>
                    <a:pt x="231908" y="266261"/>
                    <a:pt x="232454" y="274497"/>
                  </a:cubicBezTo>
                  <a:cubicBezTo>
                    <a:pt x="234797" y="310273"/>
                    <a:pt x="259511" y="340810"/>
                    <a:pt x="293935" y="350494"/>
                  </a:cubicBezTo>
                  <a:cubicBezTo>
                    <a:pt x="327717" y="360025"/>
                    <a:pt x="363162" y="348075"/>
                    <a:pt x="384378" y="320090"/>
                  </a:cubicBezTo>
                  <a:cubicBezTo>
                    <a:pt x="389235" y="313734"/>
                    <a:pt x="397471" y="310934"/>
                    <a:pt x="405193" y="313105"/>
                  </a:cubicBezTo>
                  <a:cubicBezTo>
                    <a:pt x="412896" y="315290"/>
                    <a:pt x="418490" y="321951"/>
                    <a:pt x="419290" y="329926"/>
                  </a:cubicBezTo>
                  <a:cubicBezTo>
                    <a:pt x="422795" y="364858"/>
                    <a:pt x="446843" y="393585"/>
                    <a:pt x="480574" y="403078"/>
                  </a:cubicBezTo>
                  <a:cubicBezTo>
                    <a:pt x="514064" y="412553"/>
                    <a:pt x="550551" y="400075"/>
                    <a:pt x="571423" y="372084"/>
                  </a:cubicBezTo>
                  <a:cubicBezTo>
                    <a:pt x="575151" y="367080"/>
                    <a:pt x="580993" y="364248"/>
                    <a:pt x="587044" y="364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"/>
            <p:cNvSpPr/>
            <p:nvPr/>
          </p:nvSpPr>
          <p:spPr>
            <a:xfrm>
              <a:off x="8683306" y="2399864"/>
              <a:ext cx="796944" cy="465670"/>
            </a:xfrm>
            <a:custGeom>
              <a:rect b="b" l="l" r="r" t="t"/>
              <a:pathLst>
                <a:path extrusionOk="0" h="465670" w="796944">
                  <a:moveTo>
                    <a:pt x="36595" y="268890"/>
                  </a:moveTo>
                  <a:cubicBezTo>
                    <a:pt x="193243" y="40633"/>
                    <a:pt x="448068" y="0"/>
                    <a:pt x="607974" y="38042"/>
                  </a:cubicBezTo>
                  <a:cubicBezTo>
                    <a:pt x="767880" y="76092"/>
                    <a:pt x="781335" y="162941"/>
                    <a:pt x="781335" y="162941"/>
                  </a:cubicBezTo>
                  <a:cubicBezTo>
                    <a:pt x="796944" y="218344"/>
                    <a:pt x="764686" y="275907"/>
                    <a:pt x="709288" y="291515"/>
                  </a:cubicBezTo>
                  <a:cubicBezTo>
                    <a:pt x="665632" y="303815"/>
                    <a:pt x="620718" y="286308"/>
                    <a:pt x="595966" y="251263"/>
                  </a:cubicBezTo>
                  <a:cubicBezTo>
                    <a:pt x="593147" y="294081"/>
                    <a:pt x="563987" y="332454"/>
                    <a:pt x="520331" y="344747"/>
                  </a:cubicBezTo>
                  <a:cubicBezTo>
                    <a:pt x="477869" y="356711"/>
                    <a:pt x="434212" y="340493"/>
                    <a:pt x="409073" y="307359"/>
                  </a:cubicBezTo>
                  <a:cubicBezTo>
                    <a:pt x="404933" y="348742"/>
                    <a:pt x="376161" y="385368"/>
                    <a:pt x="333705" y="397325"/>
                  </a:cubicBezTo>
                  <a:cubicBezTo>
                    <a:pt x="290950" y="409371"/>
                    <a:pt x="246989" y="392830"/>
                    <a:pt x="221932" y="359219"/>
                  </a:cubicBezTo>
                  <a:cubicBezTo>
                    <a:pt x="218116" y="400964"/>
                    <a:pt x="189255" y="438023"/>
                    <a:pt x="146500" y="450062"/>
                  </a:cubicBezTo>
                  <a:cubicBezTo>
                    <a:pt x="91097" y="465670"/>
                    <a:pt x="33540" y="433412"/>
                    <a:pt x="17926" y="378021"/>
                  </a:cubicBezTo>
                  <a:cubicBezTo>
                    <a:pt x="0" y="318858"/>
                    <a:pt x="36595" y="268890"/>
                    <a:pt x="36595" y="2688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"/>
            <p:cNvSpPr/>
            <p:nvPr/>
          </p:nvSpPr>
          <p:spPr>
            <a:xfrm>
              <a:off x="8662631" y="2375359"/>
              <a:ext cx="838949" cy="498024"/>
            </a:xfrm>
            <a:custGeom>
              <a:rect b="b" l="l" r="r" t="t"/>
              <a:pathLst>
                <a:path extrusionOk="0" h="498024" w="838949">
                  <a:moveTo>
                    <a:pt x="138741" y="498024"/>
                  </a:moveTo>
                  <a:cubicBezTo>
                    <a:pt x="117830" y="498024"/>
                    <a:pt x="97167" y="492671"/>
                    <a:pt x="78447" y="482174"/>
                  </a:cubicBezTo>
                  <a:cubicBezTo>
                    <a:pt x="49625" y="466020"/>
                    <a:pt x="28809" y="439610"/>
                    <a:pt x="19843" y="407822"/>
                  </a:cubicBezTo>
                  <a:cubicBezTo>
                    <a:pt x="0" y="342309"/>
                    <a:pt x="37674" y="287305"/>
                    <a:pt x="41325" y="282187"/>
                  </a:cubicBezTo>
                  <a:cubicBezTo>
                    <a:pt x="196043" y="56908"/>
                    <a:pt x="450005" y="0"/>
                    <a:pt x="633164" y="43605"/>
                  </a:cubicBezTo>
                  <a:cubicBezTo>
                    <a:pt x="794429" y="81959"/>
                    <a:pt x="818330" y="169957"/>
                    <a:pt x="820991" y="182987"/>
                  </a:cubicBezTo>
                  <a:cubicBezTo>
                    <a:pt x="838949" y="248380"/>
                    <a:pt x="800627" y="316356"/>
                    <a:pt x="735260" y="334778"/>
                  </a:cubicBezTo>
                  <a:cubicBezTo>
                    <a:pt x="697649" y="345338"/>
                    <a:pt x="657879" y="337286"/>
                    <a:pt x="627589" y="314629"/>
                  </a:cubicBezTo>
                  <a:cubicBezTo>
                    <a:pt x="613587" y="349770"/>
                    <a:pt x="583907" y="377412"/>
                    <a:pt x="546296" y="388010"/>
                  </a:cubicBezTo>
                  <a:cubicBezTo>
                    <a:pt x="509098" y="398437"/>
                    <a:pt x="470344" y="391115"/>
                    <a:pt x="440277" y="369208"/>
                  </a:cubicBezTo>
                  <a:cubicBezTo>
                    <a:pt x="426065" y="403580"/>
                    <a:pt x="396900" y="430098"/>
                    <a:pt x="359670" y="440601"/>
                  </a:cubicBezTo>
                  <a:cubicBezTo>
                    <a:pt x="322757" y="450964"/>
                    <a:pt x="283375" y="443204"/>
                    <a:pt x="253180" y="421233"/>
                  </a:cubicBezTo>
                  <a:cubicBezTo>
                    <a:pt x="238893" y="455720"/>
                    <a:pt x="209359" y="482936"/>
                    <a:pt x="172453" y="493337"/>
                  </a:cubicBezTo>
                  <a:cubicBezTo>
                    <a:pt x="161321" y="496462"/>
                    <a:pt x="149987" y="498024"/>
                    <a:pt x="138741" y="498024"/>
                  </a:cubicBezTo>
                  <a:close/>
                  <a:moveTo>
                    <a:pt x="73044" y="304831"/>
                  </a:moveTo>
                  <a:cubicBezTo>
                    <a:pt x="72739" y="305269"/>
                    <a:pt x="42487" y="348151"/>
                    <a:pt x="57251" y="396881"/>
                  </a:cubicBezTo>
                  <a:cubicBezTo>
                    <a:pt x="70021" y="442220"/>
                    <a:pt x="116840" y="468585"/>
                    <a:pt x="161874" y="455822"/>
                  </a:cubicBezTo>
                  <a:cubicBezTo>
                    <a:pt x="195402" y="446385"/>
                    <a:pt x="220040" y="416687"/>
                    <a:pt x="223196" y="381958"/>
                  </a:cubicBezTo>
                  <a:cubicBezTo>
                    <a:pt x="223939" y="373932"/>
                    <a:pt x="229552" y="367176"/>
                    <a:pt x="237318" y="364966"/>
                  </a:cubicBezTo>
                  <a:cubicBezTo>
                    <a:pt x="245052" y="362877"/>
                    <a:pt x="253371" y="365601"/>
                    <a:pt x="258222" y="372090"/>
                  </a:cubicBezTo>
                  <a:cubicBezTo>
                    <a:pt x="279076" y="400075"/>
                    <a:pt x="315626" y="412591"/>
                    <a:pt x="349091" y="403078"/>
                  </a:cubicBezTo>
                  <a:cubicBezTo>
                    <a:pt x="382822" y="393585"/>
                    <a:pt x="406869" y="364858"/>
                    <a:pt x="410368" y="329926"/>
                  </a:cubicBezTo>
                  <a:cubicBezTo>
                    <a:pt x="411168" y="321951"/>
                    <a:pt x="416763" y="315290"/>
                    <a:pt x="424472" y="313105"/>
                  </a:cubicBezTo>
                  <a:cubicBezTo>
                    <a:pt x="432212" y="310940"/>
                    <a:pt x="440435" y="313734"/>
                    <a:pt x="445281" y="320090"/>
                  </a:cubicBezTo>
                  <a:cubicBezTo>
                    <a:pt x="466496" y="348056"/>
                    <a:pt x="502018" y="360006"/>
                    <a:pt x="535717" y="350494"/>
                  </a:cubicBezTo>
                  <a:cubicBezTo>
                    <a:pt x="570134" y="340810"/>
                    <a:pt x="594842" y="310273"/>
                    <a:pt x="597204" y="274478"/>
                  </a:cubicBezTo>
                  <a:cubicBezTo>
                    <a:pt x="597757" y="266268"/>
                    <a:pt x="603427" y="259264"/>
                    <a:pt x="611384" y="257016"/>
                  </a:cubicBezTo>
                  <a:cubicBezTo>
                    <a:pt x="619239" y="254774"/>
                    <a:pt x="627805" y="257803"/>
                    <a:pt x="632561" y="264534"/>
                  </a:cubicBezTo>
                  <a:cubicBezTo>
                    <a:pt x="653256" y="293833"/>
                    <a:pt x="690245" y="306965"/>
                    <a:pt x="724681" y="297256"/>
                  </a:cubicBezTo>
                  <a:cubicBezTo>
                    <a:pt x="746461" y="291134"/>
                    <a:pt x="764559" y="276879"/>
                    <a:pt x="775614" y="257130"/>
                  </a:cubicBezTo>
                  <a:cubicBezTo>
                    <a:pt x="786682" y="237388"/>
                    <a:pt x="789406" y="214515"/>
                    <a:pt x="783259" y="192747"/>
                  </a:cubicBezTo>
                  <a:cubicBezTo>
                    <a:pt x="783050" y="191985"/>
                    <a:pt x="782885" y="191223"/>
                    <a:pt x="782764" y="190442"/>
                  </a:cubicBezTo>
                  <a:cubicBezTo>
                    <a:pt x="782250" y="187674"/>
                    <a:pt x="767245" y="115538"/>
                    <a:pt x="624141" y="81502"/>
                  </a:cubicBezTo>
                  <a:cubicBezTo>
                    <a:pt x="497135" y="51288"/>
                    <a:pt x="238188" y="64192"/>
                    <a:pt x="73323" y="304406"/>
                  </a:cubicBezTo>
                  <a:cubicBezTo>
                    <a:pt x="73234" y="304565"/>
                    <a:pt x="73139" y="304692"/>
                    <a:pt x="73044" y="304831"/>
                  </a:cubicBezTo>
                  <a:close/>
                  <a:moveTo>
                    <a:pt x="57270" y="293395"/>
                  </a:moveTo>
                  <a:lnTo>
                    <a:pt x="57461" y="29339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"/>
            <p:cNvSpPr/>
            <p:nvPr/>
          </p:nvSpPr>
          <p:spPr>
            <a:xfrm>
              <a:off x="8608708" y="2100066"/>
              <a:ext cx="574128" cy="767607"/>
            </a:xfrm>
            <a:custGeom>
              <a:rect b="b" l="l" r="r" t="t"/>
              <a:pathLst>
                <a:path extrusionOk="0" h="767607" w="574128">
                  <a:moveTo>
                    <a:pt x="46323" y="647319"/>
                  </a:moveTo>
                  <a:cubicBezTo>
                    <a:pt x="0" y="374383"/>
                    <a:pt x="154749" y="167887"/>
                    <a:pt x="296068" y="83940"/>
                  </a:cubicBezTo>
                  <a:cubicBezTo>
                    <a:pt x="437388" y="0"/>
                    <a:pt x="507485" y="53022"/>
                    <a:pt x="507485" y="53022"/>
                  </a:cubicBezTo>
                  <a:cubicBezTo>
                    <a:pt x="557244" y="81953"/>
                    <a:pt x="574128" y="145738"/>
                    <a:pt x="545198" y="195497"/>
                  </a:cubicBezTo>
                  <a:cubicBezTo>
                    <a:pt x="522408" y="234702"/>
                    <a:pt x="477977" y="253384"/>
                    <a:pt x="435806" y="245433"/>
                  </a:cubicBezTo>
                  <a:cubicBezTo>
                    <a:pt x="463575" y="278142"/>
                    <a:pt x="469322" y="325996"/>
                    <a:pt x="446525" y="365207"/>
                  </a:cubicBezTo>
                  <a:cubicBezTo>
                    <a:pt x="424357" y="403345"/>
                    <a:pt x="381717" y="422071"/>
                    <a:pt x="340614" y="415766"/>
                  </a:cubicBezTo>
                  <a:cubicBezTo>
                    <a:pt x="366426" y="448373"/>
                    <a:pt x="371246" y="494696"/>
                    <a:pt x="349078" y="532828"/>
                  </a:cubicBezTo>
                  <a:cubicBezTo>
                    <a:pt x="326745" y="571233"/>
                    <a:pt x="283667" y="589940"/>
                    <a:pt x="242284" y="583228"/>
                  </a:cubicBezTo>
                  <a:cubicBezTo>
                    <a:pt x="268592" y="615873"/>
                    <a:pt x="273646" y="662565"/>
                    <a:pt x="251320" y="700970"/>
                  </a:cubicBezTo>
                  <a:cubicBezTo>
                    <a:pt x="222396" y="750722"/>
                    <a:pt x="158603" y="767607"/>
                    <a:pt x="108845" y="738682"/>
                  </a:cubicBezTo>
                  <a:cubicBezTo>
                    <a:pt x="54806" y="708666"/>
                    <a:pt x="46323" y="647319"/>
                    <a:pt x="46323" y="647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"/>
            <p:cNvSpPr/>
            <p:nvPr/>
          </p:nvSpPr>
          <p:spPr>
            <a:xfrm>
              <a:off x="8590141" y="2082626"/>
              <a:ext cx="601700" cy="789686"/>
            </a:xfrm>
            <a:custGeom>
              <a:rect b="b" l="l" r="r" t="t"/>
              <a:pathLst>
                <a:path extrusionOk="0" h="789686" w="601700">
                  <a:moveTo>
                    <a:pt x="179565" y="789686"/>
                  </a:moveTo>
                  <a:cubicBezTo>
                    <a:pt x="158489" y="789686"/>
                    <a:pt x="137147" y="784307"/>
                    <a:pt x="117627" y="772966"/>
                  </a:cubicBezTo>
                  <a:cubicBezTo>
                    <a:pt x="57746" y="739724"/>
                    <a:pt x="46558" y="673957"/>
                    <a:pt x="45631" y="667804"/>
                  </a:cubicBezTo>
                  <a:cubicBezTo>
                    <a:pt x="0" y="398348"/>
                    <a:pt x="142849" y="180765"/>
                    <a:pt x="304685" y="84645"/>
                  </a:cubicBezTo>
                  <a:cubicBezTo>
                    <a:pt x="447230" y="0"/>
                    <a:pt x="525614" y="46551"/>
                    <a:pt x="536568" y="54051"/>
                  </a:cubicBezTo>
                  <a:cubicBezTo>
                    <a:pt x="564749" y="70681"/>
                    <a:pt x="584860" y="97243"/>
                    <a:pt x="593248" y="128898"/>
                  </a:cubicBezTo>
                  <a:cubicBezTo>
                    <a:pt x="601700" y="160845"/>
                    <a:pt x="597204" y="194176"/>
                    <a:pt x="580599" y="222732"/>
                  </a:cubicBezTo>
                  <a:cubicBezTo>
                    <a:pt x="560965" y="256527"/>
                    <a:pt x="526770" y="278390"/>
                    <a:pt x="489273" y="283184"/>
                  </a:cubicBezTo>
                  <a:cubicBezTo>
                    <a:pt x="503662" y="318135"/>
                    <a:pt x="501580" y="358641"/>
                    <a:pt x="481933" y="392449"/>
                  </a:cubicBezTo>
                  <a:cubicBezTo>
                    <a:pt x="462483" y="425894"/>
                    <a:pt x="429533" y="447509"/>
                    <a:pt x="392715" y="452723"/>
                  </a:cubicBezTo>
                  <a:cubicBezTo>
                    <a:pt x="406412" y="487267"/>
                    <a:pt x="403923" y="526618"/>
                    <a:pt x="384479" y="560063"/>
                  </a:cubicBezTo>
                  <a:cubicBezTo>
                    <a:pt x="365226" y="593204"/>
                    <a:pt x="331508" y="615035"/>
                    <a:pt x="294544" y="620261"/>
                  </a:cubicBezTo>
                  <a:cubicBezTo>
                    <a:pt x="308298" y="654989"/>
                    <a:pt x="306000" y="695071"/>
                    <a:pt x="286721" y="728218"/>
                  </a:cubicBezTo>
                  <a:cubicBezTo>
                    <a:pt x="263779" y="767657"/>
                    <a:pt x="222224" y="789686"/>
                    <a:pt x="179565" y="789686"/>
                  </a:cubicBezTo>
                  <a:close/>
                  <a:moveTo>
                    <a:pt x="84175" y="662006"/>
                  </a:moveTo>
                  <a:cubicBezTo>
                    <a:pt x="84251" y="662539"/>
                    <a:pt x="92354" y="714362"/>
                    <a:pt x="136874" y="739101"/>
                  </a:cubicBezTo>
                  <a:cubicBezTo>
                    <a:pt x="177666" y="762781"/>
                    <a:pt x="229565" y="748988"/>
                    <a:pt x="253047" y="708621"/>
                  </a:cubicBezTo>
                  <a:cubicBezTo>
                    <a:pt x="270535" y="678541"/>
                    <a:pt x="267582" y="640067"/>
                    <a:pt x="245687" y="612902"/>
                  </a:cubicBezTo>
                  <a:cubicBezTo>
                    <a:pt x="240626" y="606596"/>
                    <a:pt x="239960" y="597846"/>
                    <a:pt x="244011" y="590867"/>
                  </a:cubicBezTo>
                  <a:cubicBezTo>
                    <a:pt x="248069" y="583901"/>
                    <a:pt x="255879" y="580097"/>
                    <a:pt x="263969" y="581431"/>
                  </a:cubicBezTo>
                  <a:cubicBezTo>
                    <a:pt x="298424" y="587000"/>
                    <a:pt x="333298" y="570566"/>
                    <a:pt x="350799" y="540486"/>
                  </a:cubicBezTo>
                  <a:cubicBezTo>
                    <a:pt x="368401" y="510178"/>
                    <a:pt x="365702" y="472833"/>
                    <a:pt x="343896" y="445300"/>
                  </a:cubicBezTo>
                  <a:cubicBezTo>
                    <a:pt x="338931" y="439026"/>
                    <a:pt x="338302" y="430326"/>
                    <a:pt x="342334" y="423398"/>
                  </a:cubicBezTo>
                  <a:cubicBezTo>
                    <a:pt x="346354" y="416496"/>
                    <a:pt x="354152" y="412724"/>
                    <a:pt x="362121" y="413950"/>
                  </a:cubicBezTo>
                  <a:cubicBezTo>
                    <a:pt x="396963" y="419201"/>
                    <a:pt x="430637" y="403117"/>
                    <a:pt x="448252" y="372852"/>
                  </a:cubicBezTo>
                  <a:cubicBezTo>
                    <a:pt x="466217" y="341934"/>
                    <a:pt x="462711" y="302818"/>
                    <a:pt x="439521" y="275494"/>
                  </a:cubicBezTo>
                  <a:cubicBezTo>
                    <a:pt x="434193" y="269201"/>
                    <a:pt x="433393" y="260216"/>
                    <a:pt x="437540" y="253085"/>
                  </a:cubicBezTo>
                  <a:cubicBezTo>
                    <a:pt x="441674" y="245948"/>
                    <a:pt x="449795" y="242201"/>
                    <a:pt x="457993" y="243738"/>
                  </a:cubicBezTo>
                  <a:cubicBezTo>
                    <a:pt x="493268" y="250418"/>
                    <a:pt x="528942" y="234054"/>
                    <a:pt x="546919" y="203136"/>
                  </a:cubicBezTo>
                  <a:cubicBezTo>
                    <a:pt x="558298" y="183578"/>
                    <a:pt x="561378" y="160750"/>
                    <a:pt x="555574" y="138868"/>
                  </a:cubicBezTo>
                  <a:cubicBezTo>
                    <a:pt x="549795" y="116986"/>
                    <a:pt x="535832" y="98685"/>
                    <a:pt x="516255" y="87306"/>
                  </a:cubicBezTo>
                  <a:cubicBezTo>
                    <a:pt x="515581" y="86931"/>
                    <a:pt x="514921" y="86487"/>
                    <a:pt x="514292" y="86017"/>
                  </a:cubicBezTo>
                  <a:cubicBezTo>
                    <a:pt x="511968" y="84359"/>
                    <a:pt x="451027" y="43014"/>
                    <a:pt x="324586" y="118135"/>
                  </a:cubicBezTo>
                  <a:cubicBezTo>
                    <a:pt x="212337" y="184816"/>
                    <a:pt x="35356" y="374275"/>
                    <a:pt x="84099" y="661511"/>
                  </a:cubicBezTo>
                  <a:cubicBezTo>
                    <a:pt x="84118" y="661682"/>
                    <a:pt x="84137" y="661835"/>
                    <a:pt x="84175" y="6620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"/>
            <p:cNvSpPr/>
            <p:nvPr/>
          </p:nvSpPr>
          <p:spPr>
            <a:xfrm>
              <a:off x="8676596" y="2648345"/>
              <a:ext cx="692213" cy="625690"/>
            </a:xfrm>
            <a:custGeom>
              <a:rect b="b" l="l" r="r" t="t"/>
              <a:pathLst>
                <a:path extrusionOk="0" h="625690" w="692213">
                  <a:moveTo>
                    <a:pt x="141141" y="4552"/>
                  </a:moveTo>
                  <a:cubicBezTo>
                    <a:pt x="417728" y="16414"/>
                    <a:pt x="587235" y="210978"/>
                    <a:pt x="639724" y="366737"/>
                  </a:cubicBezTo>
                  <a:cubicBezTo>
                    <a:pt x="692213" y="522503"/>
                    <a:pt x="625690" y="579945"/>
                    <a:pt x="625690" y="579945"/>
                  </a:cubicBezTo>
                  <a:cubicBezTo>
                    <a:pt x="586981" y="622541"/>
                    <a:pt x="521068" y="625690"/>
                    <a:pt x="478472" y="586987"/>
                  </a:cubicBezTo>
                  <a:cubicBezTo>
                    <a:pt x="444906" y="556488"/>
                    <a:pt x="435946" y="509123"/>
                    <a:pt x="452551" y="469557"/>
                  </a:cubicBezTo>
                  <a:cubicBezTo>
                    <a:pt x="414750" y="489864"/>
                    <a:pt x="366750" y="485463"/>
                    <a:pt x="333184" y="454964"/>
                  </a:cubicBezTo>
                  <a:cubicBezTo>
                    <a:pt x="300545" y="425297"/>
                    <a:pt x="291153" y="379679"/>
                    <a:pt x="305930" y="340798"/>
                  </a:cubicBezTo>
                  <a:cubicBezTo>
                    <a:pt x="268636" y="359225"/>
                    <a:pt x="222338" y="354234"/>
                    <a:pt x="189693" y="324567"/>
                  </a:cubicBezTo>
                  <a:cubicBezTo>
                    <a:pt x="156819" y="294690"/>
                    <a:pt x="147548" y="248646"/>
                    <a:pt x="162769" y="209594"/>
                  </a:cubicBezTo>
                  <a:cubicBezTo>
                    <a:pt x="125349" y="228479"/>
                    <a:pt x="78625" y="223640"/>
                    <a:pt x="45751" y="193770"/>
                  </a:cubicBezTo>
                  <a:cubicBezTo>
                    <a:pt x="3155" y="155060"/>
                    <a:pt x="0" y="89147"/>
                    <a:pt x="38709" y="46551"/>
                  </a:cubicBezTo>
                  <a:cubicBezTo>
                    <a:pt x="79375" y="0"/>
                    <a:pt x="141141" y="4552"/>
                    <a:pt x="141141" y="455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"/>
            <p:cNvSpPr/>
            <p:nvPr/>
          </p:nvSpPr>
          <p:spPr>
            <a:xfrm>
              <a:off x="8655025" y="2630243"/>
              <a:ext cx="732688" cy="651662"/>
            </a:xfrm>
            <a:custGeom>
              <a:rect b="b" l="l" r="r" t="t"/>
              <a:pathLst>
                <a:path extrusionOk="0" h="651662" w="732688">
                  <a:moveTo>
                    <a:pt x="569976" y="651662"/>
                  </a:moveTo>
                  <a:cubicBezTo>
                    <a:pt x="539172" y="651662"/>
                    <a:pt x="509892" y="640359"/>
                    <a:pt x="486930" y="619505"/>
                  </a:cubicBezTo>
                  <a:cubicBezTo>
                    <a:pt x="457987" y="593210"/>
                    <a:pt x="443801" y="555218"/>
                    <a:pt x="446976" y="517525"/>
                  </a:cubicBezTo>
                  <a:cubicBezTo>
                    <a:pt x="409816" y="524281"/>
                    <a:pt x="370579" y="513784"/>
                    <a:pt x="341649" y="487483"/>
                  </a:cubicBezTo>
                  <a:cubicBezTo>
                    <a:pt x="313010" y="461454"/>
                    <a:pt x="298780" y="424719"/>
                    <a:pt x="301409" y="387635"/>
                  </a:cubicBezTo>
                  <a:cubicBezTo>
                    <a:pt x="264763" y="393763"/>
                    <a:pt x="226809" y="383095"/>
                    <a:pt x="198151" y="357104"/>
                  </a:cubicBezTo>
                  <a:cubicBezTo>
                    <a:pt x="169786" y="331298"/>
                    <a:pt x="155517" y="293782"/>
                    <a:pt x="158140" y="256533"/>
                  </a:cubicBezTo>
                  <a:cubicBezTo>
                    <a:pt x="121272" y="262699"/>
                    <a:pt x="82588" y="252082"/>
                    <a:pt x="54222" y="226294"/>
                  </a:cubicBezTo>
                  <a:cubicBezTo>
                    <a:pt x="3746" y="180428"/>
                    <a:pt x="0" y="102038"/>
                    <a:pt x="45853" y="51549"/>
                  </a:cubicBezTo>
                  <a:cubicBezTo>
                    <a:pt x="90881" y="0"/>
                    <a:pt x="157537" y="2901"/>
                    <a:pt x="163753" y="3175"/>
                  </a:cubicBezTo>
                  <a:cubicBezTo>
                    <a:pt x="436797" y="14998"/>
                    <a:pt x="619652" y="200234"/>
                    <a:pt x="679754" y="378618"/>
                  </a:cubicBezTo>
                  <a:cubicBezTo>
                    <a:pt x="732688" y="535717"/>
                    <a:pt x="670737" y="602589"/>
                    <a:pt x="661111" y="611758"/>
                  </a:cubicBezTo>
                  <a:cubicBezTo>
                    <a:pt x="638924" y="635844"/>
                    <a:pt x="608749" y="649947"/>
                    <a:pt x="576027" y="651529"/>
                  </a:cubicBezTo>
                  <a:cubicBezTo>
                    <a:pt x="574008" y="651624"/>
                    <a:pt x="571995" y="651662"/>
                    <a:pt x="569976" y="651662"/>
                  </a:cubicBezTo>
                  <a:close/>
                  <a:moveTo>
                    <a:pt x="474122" y="468172"/>
                  </a:moveTo>
                  <a:cubicBezTo>
                    <a:pt x="478859" y="468172"/>
                    <a:pt x="483558" y="469906"/>
                    <a:pt x="487229" y="473233"/>
                  </a:cubicBezTo>
                  <a:cubicBezTo>
                    <a:pt x="493337" y="478789"/>
                    <a:pt x="495280" y="487584"/>
                    <a:pt x="492086" y="495192"/>
                  </a:cubicBezTo>
                  <a:cubicBezTo>
                    <a:pt x="478218" y="528256"/>
                    <a:pt x="486683" y="566616"/>
                    <a:pt x="513149" y="590664"/>
                  </a:cubicBezTo>
                  <a:cubicBezTo>
                    <a:pt x="529869" y="605885"/>
                    <a:pt x="551218" y="613435"/>
                    <a:pt x="574179" y="612597"/>
                  </a:cubicBezTo>
                  <a:cubicBezTo>
                    <a:pt x="596779" y="611511"/>
                    <a:pt x="617620" y="601694"/>
                    <a:pt x="632834" y="584936"/>
                  </a:cubicBezTo>
                  <a:cubicBezTo>
                    <a:pt x="633368" y="584365"/>
                    <a:pt x="633939" y="583812"/>
                    <a:pt x="634530" y="583298"/>
                  </a:cubicBezTo>
                  <a:cubicBezTo>
                    <a:pt x="636606" y="581399"/>
                    <a:pt x="689800" y="530466"/>
                    <a:pt x="642842" y="391058"/>
                  </a:cubicBezTo>
                  <a:cubicBezTo>
                    <a:pt x="601141" y="267334"/>
                    <a:pt x="452926" y="54609"/>
                    <a:pt x="161867" y="42106"/>
                  </a:cubicBezTo>
                  <a:cubicBezTo>
                    <a:pt x="161563" y="42106"/>
                    <a:pt x="162686" y="42017"/>
                    <a:pt x="158426" y="42017"/>
                  </a:cubicBezTo>
                  <a:cubicBezTo>
                    <a:pt x="146900" y="42017"/>
                    <a:pt x="103879" y="44354"/>
                    <a:pt x="74942" y="77482"/>
                  </a:cubicBezTo>
                  <a:cubicBezTo>
                    <a:pt x="43281" y="112331"/>
                    <a:pt x="45853" y="166027"/>
                    <a:pt x="80441" y="197453"/>
                  </a:cubicBezTo>
                  <a:cubicBezTo>
                    <a:pt x="106184" y="220878"/>
                    <a:pt x="144424" y="226028"/>
                    <a:pt x="175564" y="210299"/>
                  </a:cubicBezTo>
                  <a:cubicBezTo>
                    <a:pt x="182759" y="206641"/>
                    <a:pt x="191471" y="207841"/>
                    <a:pt x="197453" y="213264"/>
                  </a:cubicBezTo>
                  <a:cubicBezTo>
                    <a:pt x="203422" y="218687"/>
                    <a:pt x="205422" y="227253"/>
                    <a:pt x="202495" y="234765"/>
                  </a:cubicBezTo>
                  <a:cubicBezTo>
                    <a:pt x="189820" y="267277"/>
                    <a:pt x="198608" y="304857"/>
                    <a:pt x="224370" y="328256"/>
                  </a:cubicBezTo>
                  <a:cubicBezTo>
                    <a:pt x="250304" y="351815"/>
                    <a:pt x="287426" y="356965"/>
                    <a:pt x="318890" y="341445"/>
                  </a:cubicBezTo>
                  <a:cubicBezTo>
                    <a:pt x="326066" y="337921"/>
                    <a:pt x="334702" y="339102"/>
                    <a:pt x="340620" y="344487"/>
                  </a:cubicBezTo>
                  <a:cubicBezTo>
                    <a:pt x="346532" y="349872"/>
                    <a:pt x="348576" y="358336"/>
                    <a:pt x="345713" y="365836"/>
                  </a:cubicBezTo>
                  <a:cubicBezTo>
                    <a:pt x="333235" y="398659"/>
                    <a:pt x="341934" y="435089"/>
                    <a:pt x="367868" y="458641"/>
                  </a:cubicBezTo>
                  <a:cubicBezTo>
                    <a:pt x="394290" y="482669"/>
                    <a:pt x="433292" y="487464"/>
                    <a:pt x="464915" y="470496"/>
                  </a:cubicBezTo>
                  <a:cubicBezTo>
                    <a:pt x="467804" y="468934"/>
                    <a:pt x="470966" y="468172"/>
                    <a:pt x="474122" y="4681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"/>
            <p:cNvSpPr/>
            <p:nvPr/>
          </p:nvSpPr>
          <p:spPr>
            <a:xfrm>
              <a:off x="8733000" y="2589300"/>
              <a:ext cx="145453" cy="145453"/>
            </a:xfrm>
            <a:custGeom>
              <a:rect b="b" l="l" r="r" t="t"/>
              <a:pathLst>
                <a:path extrusionOk="0" h="145453" w="145453">
                  <a:moveTo>
                    <a:pt x="145453" y="72726"/>
                  </a:moveTo>
                  <a:cubicBezTo>
                    <a:pt x="145453" y="112890"/>
                    <a:pt x="112890" y="145453"/>
                    <a:pt x="72726" y="145453"/>
                  </a:cubicBezTo>
                  <a:cubicBezTo>
                    <a:pt x="32562" y="145453"/>
                    <a:pt x="0" y="112890"/>
                    <a:pt x="0" y="72726"/>
                  </a:cubicBezTo>
                  <a:cubicBezTo>
                    <a:pt x="0" y="32562"/>
                    <a:pt x="32562" y="0"/>
                    <a:pt x="72726" y="0"/>
                  </a:cubicBezTo>
                  <a:cubicBezTo>
                    <a:pt x="112890" y="0"/>
                    <a:pt x="145453" y="32562"/>
                    <a:pt x="145453" y="727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"/>
            <p:cNvSpPr/>
            <p:nvPr/>
          </p:nvSpPr>
          <p:spPr>
            <a:xfrm>
              <a:off x="8721205" y="2782907"/>
              <a:ext cx="145453" cy="145453"/>
            </a:xfrm>
            <a:custGeom>
              <a:rect b="b" l="l" r="r" t="t"/>
              <a:pathLst>
                <a:path extrusionOk="0" h="145453" w="145453">
                  <a:moveTo>
                    <a:pt x="145453" y="72726"/>
                  </a:moveTo>
                  <a:cubicBezTo>
                    <a:pt x="145453" y="112890"/>
                    <a:pt x="112890" y="145453"/>
                    <a:pt x="72726" y="145453"/>
                  </a:cubicBezTo>
                  <a:cubicBezTo>
                    <a:pt x="32556" y="145453"/>
                    <a:pt x="0" y="112890"/>
                    <a:pt x="0" y="72726"/>
                  </a:cubicBezTo>
                  <a:cubicBezTo>
                    <a:pt x="0" y="32562"/>
                    <a:pt x="32556" y="0"/>
                    <a:pt x="72726" y="0"/>
                  </a:cubicBezTo>
                  <a:cubicBezTo>
                    <a:pt x="112890" y="0"/>
                    <a:pt x="145453" y="32562"/>
                    <a:pt x="145453" y="727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"/>
            <p:cNvSpPr/>
            <p:nvPr/>
          </p:nvSpPr>
          <p:spPr>
            <a:xfrm>
              <a:off x="8057722" y="3605897"/>
              <a:ext cx="1299057" cy="627722"/>
            </a:xfrm>
            <a:custGeom>
              <a:rect b="b" l="l" r="r" t="t"/>
              <a:pathLst>
                <a:path extrusionOk="0" h="627722" w="1299057">
                  <a:moveTo>
                    <a:pt x="0" y="627722"/>
                  </a:moveTo>
                  <a:cubicBezTo>
                    <a:pt x="0" y="627722"/>
                    <a:pt x="586511" y="0"/>
                    <a:pt x="1299057" y="627722"/>
                  </a:cubicBezTo>
                  <a:cubicBezTo>
                    <a:pt x="1299057" y="627722"/>
                    <a:pt x="14541" y="613181"/>
                    <a:pt x="0" y="6277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"/>
            <p:cNvSpPr/>
            <p:nvPr/>
          </p:nvSpPr>
          <p:spPr>
            <a:xfrm>
              <a:off x="8036227" y="3586067"/>
              <a:ext cx="1341647" cy="667029"/>
            </a:xfrm>
            <a:custGeom>
              <a:rect b="b" l="l" r="r" t="t"/>
              <a:pathLst>
                <a:path extrusionOk="0" h="667029" w="1341647">
                  <a:moveTo>
                    <a:pt x="21494" y="667029"/>
                  </a:moveTo>
                  <a:cubicBezTo>
                    <a:pt x="16624" y="667029"/>
                    <a:pt x="11734" y="665200"/>
                    <a:pt x="7950" y="661549"/>
                  </a:cubicBezTo>
                  <a:cubicBezTo>
                    <a:pt x="323" y="654170"/>
                    <a:pt x="0" y="642016"/>
                    <a:pt x="7264" y="634250"/>
                  </a:cubicBezTo>
                  <a:cubicBezTo>
                    <a:pt x="13239" y="627837"/>
                    <a:pt x="614972" y="0"/>
                    <a:pt x="1333430" y="632936"/>
                  </a:cubicBezTo>
                  <a:cubicBezTo>
                    <a:pt x="1339532" y="638321"/>
                    <a:pt x="1341647" y="646938"/>
                    <a:pt x="1338738" y="654532"/>
                  </a:cubicBezTo>
                  <a:cubicBezTo>
                    <a:pt x="1335843" y="662063"/>
                    <a:pt x="1328597" y="667029"/>
                    <a:pt x="1320546" y="667029"/>
                  </a:cubicBezTo>
                  <a:lnTo>
                    <a:pt x="1320317" y="667029"/>
                  </a:lnTo>
                  <a:cubicBezTo>
                    <a:pt x="827474" y="661435"/>
                    <a:pt x="81032" y="656488"/>
                    <a:pt x="28879" y="665587"/>
                  </a:cubicBezTo>
                  <a:cubicBezTo>
                    <a:pt x="26523" y="666553"/>
                    <a:pt x="24009" y="667029"/>
                    <a:pt x="21494" y="667029"/>
                  </a:cubicBezTo>
                  <a:close/>
                  <a:moveTo>
                    <a:pt x="407536" y="621347"/>
                  </a:moveTo>
                  <a:cubicBezTo>
                    <a:pt x="593013" y="621347"/>
                    <a:pt x="865581" y="623042"/>
                    <a:pt x="1266875" y="627456"/>
                  </a:cubicBezTo>
                  <a:cubicBezTo>
                    <a:pt x="989463" y="399846"/>
                    <a:pt x="701421" y="333622"/>
                    <a:pt x="409968" y="430637"/>
                  </a:cubicBezTo>
                  <a:cubicBezTo>
                    <a:pt x="249675" y="484003"/>
                    <a:pt x="130721" y="575138"/>
                    <a:pt x="73552" y="625246"/>
                  </a:cubicBezTo>
                  <a:cubicBezTo>
                    <a:pt x="126841" y="622985"/>
                    <a:pt x="225018" y="621347"/>
                    <a:pt x="407536" y="621347"/>
                  </a:cubicBezTo>
                  <a:close/>
                  <a:moveTo>
                    <a:pt x="35274" y="661327"/>
                  </a:moveTo>
                  <a:cubicBezTo>
                    <a:pt x="35255" y="661346"/>
                    <a:pt x="35255" y="661365"/>
                    <a:pt x="35236" y="661365"/>
                  </a:cubicBezTo>
                  <a:cubicBezTo>
                    <a:pt x="35255" y="661365"/>
                    <a:pt x="35255" y="661346"/>
                    <a:pt x="35274" y="661327"/>
                  </a:cubicBezTo>
                  <a:close/>
                  <a:moveTo>
                    <a:pt x="35217" y="661384"/>
                  </a:moveTo>
                  <a:cubicBezTo>
                    <a:pt x="35217" y="661384"/>
                    <a:pt x="35217" y="661403"/>
                    <a:pt x="35191" y="661403"/>
                  </a:cubicBezTo>
                  <a:cubicBezTo>
                    <a:pt x="35217" y="661403"/>
                    <a:pt x="35217" y="661384"/>
                    <a:pt x="35217" y="661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"/>
            <p:cNvSpPr/>
            <p:nvPr/>
          </p:nvSpPr>
          <p:spPr>
            <a:xfrm>
              <a:off x="8958186" y="3690607"/>
              <a:ext cx="80100" cy="389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"/>
            <p:cNvSpPr/>
            <p:nvPr/>
          </p:nvSpPr>
          <p:spPr>
            <a:xfrm>
              <a:off x="8938698" y="3671138"/>
              <a:ext cx="118948" cy="427945"/>
            </a:xfrm>
            <a:custGeom>
              <a:rect b="b" l="l" r="r" t="t"/>
              <a:pathLst>
                <a:path extrusionOk="0" h="427945" w="118948">
                  <a:moveTo>
                    <a:pt x="99466" y="427945"/>
                  </a:moveTo>
                  <a:lnTo>
                    <a:pt x="19481" y="427945"/>
                  </a:lnTo>
                  <a:cubicBezTo>
                    <a:pt x="8718" y="427945"/>
                    <a:pt x="0" y="419233"/>
                    <a:pt x="0" y="408463"/>
                  </a:cubicBezTo>
                  <a:lnTo>
                    <a:pt x="0" y="19475"/>
                  </a:lnTo>
                  <a:cubicBezTo>
                    <a:pt x="0" y="8712"/>
                    <a:pt x="8718" y="0"/>
                    <a:pt x="19481" y="0"/>
                  </a:cubicBezTo>
                  <a:lnTo>
                    <a:pt x="99466" y="0"/>
                  </a:lnTo>
                  <a:cubicBezTo>
                    <a:pt x="110235" y="0"/>
                    <a:pt x="118948" y="8712"/>
                    <a:pt x="118948" y="19475"/>
                  </a:cubicBezTo>
                  <a:lnTo>
                    <a:pt x="118948" y="408463"/>
                  </a:lnTo>
                  <a:cubicBezTo>
                    <a:pt x="118948" y="419233"/>
                    <a:pt x="110235" y="427945"/>
                    <a:pt x="99466" y="427945"/>
                  </a:cubicBezTo>
                  <a:close/>
                  <a:moveTo>
                    <a:pt x="38969" y="388981"/>
                  </a:moveTo>
                  <a:lnTo>
                    <a:pt x="79990" y="388981"/>
                  </a:lnTo>
                  <a:lnTo>
                    <a:pt x="79990" y="38963"/>
                  </a:lnTo>
                  <a:lnTo>
                    <a:pt x="38969" y="3896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"/>
            <p:cNvSpPr/>
            <p:nvPr/>
          </p:nvSpPr>
          <p:spPr>
            <a:xfrm>
              <a:off x="8750971" y="3570641"/>
              <a:ext cx="530771" cy="239941"/>
            </a:xfrm>
            <a:custGeom>
              <a:rect b="b" l="l" r="r" t="t"/>
              <a:pathLst>
                <a:path extrusionOk="0" h="239941" w="530771">
                  <a:moveTo>
                    <a:pt x="515861" y="239941"/>
                  </a:moveTo>
                  <a:lnTo>
                    <a:pt x="14903" y="239941"/>
                  </a:lnTo>
                  <a:cubicBezTo>
                    <a:pt x="6705" y="239941"/>
                    <a:pt x="0" y="233229"/>
                    <a:pt x="0" y="225031"/>
                  </a:cubicBezTo>
                  <a:lnTo>
                    <a:pt x="0" y="14909"/>
                  </a:lnTo>
                  <a:cubicBezTo>
                    <a:pt x="0" y="6711"/>
                    <a:pt x="6705" y="0"/>
                    <a:pt x="14903" y="0"/>
                  </a:cubicBezTo>
                  <a:lnTo>
                    <a:pt x="515861" y="0"/>
                  </a:lnTo>
                  <a:cubicBezTo>
                    <a:pt x="524059" y="0"/>
                    <a:pt x="530771" y="6711"/>
                    <a:pt x="530771" y="14909"/>
                  </a:cubicBezTo>
                  <a:lnTo>
                    <a:pt x="530771" y="225031"/>
                  </a:lnTo>
                  <a:cubicBezTo>
                    <a:pt x="530771" y="233229"/>
                    <a:pt x="524059" y="239941"/>
                    <a:pt x="515861" y="2399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"/>
            <p:cNvSpPr/>
            <p:nvPr/>
          </p:nvSpPr>
          <p:spPr>
            <a:xfrm>
              <a:off x="8731485" y="3551154"/>
              <a:ext cx="569734" cy="278904"/>
            </a:xfrm>
            <a:custGeom>
              <a:rect b="b" l="l" r="r" t="t"/>
              <a:pathLst>
                <a:path extrusionOk="0" h="278904" w="569734">
                  <a:moveTo>
                    <a:pt x="508114" y="278904"/>
                  </a:moveTo>
                  <a:lnTo>
                    <a:pt x="61645" y="278904"/>
                  </a:lnTo>
                  <a:cubicBezTo>
                    <a:pt x="27647" y="278904"/>
                    <a:pt x="0" y="251263"/>
                    <a:pt x="0" y="217277"/>
                  </a:cubicBezTo>
                  <a:lnTo>
                    <a:pt x="0" y="61645"/>
                  </a:lnTo>
                  <a:cubicBezTo>
                    <a:pt x="0" y="27647"/>
                    <a:pt x="27647" y="0"/>
                    <a:pt x="61645" y="0"/>
                  </a:cubicBezTo>
                  <a:lnTo>
                    <a:pt x="508114" y="0"/>
                  </a:lnTo>
                  <a:cubicBezTo>
                    <a:pt x="542086" y="0"/>
                    <a:pt x="569734" y="27647"/>
                    <a:pt x="569734" y="61645"/>
                  </a:cubicBezTo>
                  <a:lnTo>
                    <a:pt x="569734" y="217277"/>
                  </a:lnTo>
                  <a:cubicBezTo>
                    <a:pt x="569734" y="251263"/>
                    <a:pt x="542086" y="278904"/>
                    <a:pt x="508114" y="278904"/>
                  </a:cubicBezTo>
                  <a:close/>
                  <a:moveTo>
                    <a:pt x="61645" y="38969"/>
                  </a:moveTo>
                  <a:cubicBezTo>
                    <a:pt x="49142" y="38969"/>
                    <a:pt x="38969" y="49148"/>
                    <a:pt x="38969" y="61645"/>
                  </a:cubicBezTo>
                  <a:lnTo>
                    <a:pt x="38969" y="217277"/>
                  </a:lnTo>
                  <a:cubicBezTo>
                    <a:pt x="38969" y="229781"/>
                    <a:pt x="49142" y="239934"/>
                    <a:pt x="61645" y="239934"/>
                  </a:cubicBezTo>
                  <a:lnTo>
                    <a:pt x="508114" y="239934"/>
                  </a:lnTo>
                  <a:cubicBezTo>
                    <a:pt x="520604" y="239934"/>
                    <a:pt x="530771" y="229781"/>
                    <a:pt x="530771" y="217277"/>
                  </a:cubicBezTo>
                  <a:lnTo>
                    <a:pt x="530771" y="61645"/>
                  </a:lnTo>
                  <a:cubicBezTo>
                    <a:pt x="530771" y="49148"/>
                    <a:pt x="520604" y="38969"/>
                    <a:pt x="508114" y="389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"/>
            <p:cNvSpPr/>
            <p:nvPr/>
          </p:nvSpPr>
          <p:spPr>
            <a:xfrm>
              <a:off x="8555218" y="2689144"/>
              <a:ext cx="145459" cy="145459"/>
            </a:xfrm>
            <a:custGeom>
              <a:rect b="b" l="l" r="r" t="t"/>
              <a:pathLst>
                <a:path extrusionOk="0" h="145459" w="145459">
                  <a:moveTo>
                    <a:pt x="145459" y="72732"/>
                  </a:moveTo>
                  <a:cubicBezTo>
                    <a:pt x="145459" y="112896"/>
                    <a:pt x="112896" y="145459"/>
                    <a:pt x="72732" y="145459"/>
                  </a:cubicBezTo>
                  <a:cubicBezTo>
                    <a:pt x="32562" y="145459"/>
                    <a:pt x="0" y="112896"/>
                    <a:pt x="0" y="72732"/>
                  </a:cubicBezTo>
                  <a:cubicBezTo>
                    <a:pt x="0" y="32562"/>
                    <a:pt x="32562" y="0"/>
                    <a:pt x="72732" y="0"/>
                  </a:cubicBezTo>
                  <a:cubicBezTo>
                    <a:pt x="112896" y="0"/>
                    <a:pt x="145459" y="32562"/>
                    <a:pt x="145459" y="727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"/>
            <p:cNvSpPr/>
            <p:nvPr/>
          </p:nvSpPr>
          <p:spPr>
            <a:xfrm>
              <a:off x="8600702" y="3019400"/>
              <a:ext cx="9874" cy="16840"/>
            </a:xfrm>
            <a:custGeom>
              <a:rect b="b" l="l" r="r" t="t"/>
              <a:pathLst>
                <a:path extrusionOk="0" h="16840" w="9874">
                  <a:moveTo>
                    <a:pt x="9798" y="0"/>
                  </a:moveTo>
                  <a:lnTo>
                    <a:pt x="0" y="16840"/>
                  </a:lnTo>
                  <a:lnTo>
                    <a:pt x="9874" y="44"/>
                  </a:lnTo>
                  <a:cubicBezTo>
                    <a:pt x="9861" y="38"/>
                    <a:pt x="9817" y="12"/>
                    <a:pt x="9798" y="0"/>
                  </a:cubicBezTo>
                  <a:close/>
                </a:path>
              </a:pathLst>
            </a:custGeom>
            <a:solidFill>
              <a:srgbClr val="C2E0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"/>
            <p:cNvSpPr/>
            <p:nvPr/>
          </p:nvSpPr>
          <p:spPr>
            <a:xfrm>
              <a:off x="7908161" y="4168165"/>
              <a:ext cx="1587195" cy="194824"/>
            </a:xfrm>
            <a:custGeom>
              <a:rect b="b" l="l" r="r" t="t"/>
              <a:pathLst>
                <a:path extrusionOk="0" h="194824" w="1587195">
                  <a:moveTo>
                    <a:pt x="1426654" y="194824"/>
                  </a:moveTo>
                  <a:cubicBezTo>
                    <a:pt x="1380159" y="194824"/>
                    <a:pt x="1353140" y="171615"/>
                    <a:pt x="1338643" y="159156"/>
                  </a:cubicBezTo>
                  <a:cubicBezTo>
                    <a:pt x="1337671" y="158318"/>
                    <a:pt x="1336833" y="157594"/>
                    <a:pt x="1336109" y="156965"/>
                  </a:cubicBezTo>
                  <a:cubicBezTo>
                    <a:pt x="1335430" y="157575"/>
                    <a:pt x="1334630" y="158254"/>
                    <a:pt x="1333715" y="159035"/>
                  </a:cubicBezTo>
                  <a:cubicBezTo>
                    <a:pt x="1319180" y="171576"/>
                    <a:pt x="1292180" y="194824"/>
                    <a:pt x="1245584" y="194824"/>
                  </a:cubicBezTo>
                  <a:cubicBezTo>
                    <a:pt x="1198987" y="194824"/>
                    <a:pt x="1172013" y="171557"/>
                    <a:pt x="1157516" y="159035"/>
                  </a:cubicBezTo>
                  <a:cubicBezTo>
                    <a:pt x="1156627" y="158280"/>
                    <a:pt x="1155846" y="157594"/>
                    <a:pt x="1155160" y="157003"/>
                  </a:cubicBezTo>
                  <a:cubicBezTo>
                    <a:pt x="1154474" y="157613"/>
                    <a:pt x="1153693" y="158299"/>
                    <a:pt x="1152798" y="159054"/>
                  </a:cubicBezTo>
                  <a:cubicBezTo>
                    <a:pt x="1138281" y="171576"/>
                    <a:pt x="1111281" y="194824"/>
                    <a:pt x="1064691" y="194824"/>
                  </a:cubicBezTo>
                  <a:cubicBezTo>
                    <a:pt x="1018057" y="194824"/>
                    <a:pt x="991095" y="171557"/>
                    <a:pt x="976598" y="159035"/>
                  </a:cubicBezTo>
                  <a:cubicBezTo>
                    <a:pt x="975702" y="158280"/>
                    <a:pt x="974921" y="157594"/>
                    <a:pt x="974242" y="157003"/>
                  </a:cubicBezTo>
                  <a:cubicBezTo>
                    <a:pt x="973556" y="157594"/>
                    <a:pt x="972769" y="158280"/>
                    <a:pt x="971861" y="159054"/>
                  </a:cubicBezTo>
                  <a:cubicBezTo>
                    <a:pt x="957383" y="171557"/>
                    <a:pt x="930427" y="194824"/>
                    <a:pt x="883793" y="194824"/>
                  </a:cubicBezTo>
                  <a:cubicBezTo>
                    <a:pt x="837158" y="194824"/>
                    <a:pt x="810196" y="171557"/>
                    <a:pt x="795705" y="159035"/>
                  </a:cubicBezTo>
                  <a:cubicBezTo>
                    <a:pt x="794804" y="158280"/>
                    <a:pt x="794023" y="157613"/>
                    <a:pt x="793343" y="157003"/>
                  </a:cubicBezTo>
                  <a:cubicBezTo>
                    <a:pt x="792657" y="157613"/>
                    <a:pt x="791876" y="158280"/>
                    <a:pt x="790987" y="159054"/>
                  </a:cubicBezTo>
                  <a:cubicBezTo>
                    <a:pt x="776465" y="171576"/>
                    <a:pt x="749465" y="194824"/>
                    <a:pt x="702932" y="194824"/>
                  </a:cubicBezTo>
                  <a:cubicBezTo>
                    <a:pt x="656431" y="194824"/>
                    <a:pt x="629431" y="171596"/>
                    <a:pt x="614914" y="159111"/>
                  </a:cubicBezTo>
                  <a:cubicBezTo>
                    <a:pt x="614000" y="158337"/>
                    <a:pt x="613219" y="157632"/>
                    <a:pt x="612540" y="157041"/>
                  </a:cubicBezTo>
                  <a:cubicBezTo>
                    <a:pt x="611860" y="157632"/>
                    <a:pt x="611079" y="158299"/>
                    <a:pt x="610203" y="159054"/>
                  </a:cubicBezTo>
                  <a:cubicBezTo>
                    <a:pt x="595699" y="171557"/>
                    <a:pt x="568686" y="194824"/>
                    <a:pt x="522128" y="194824"/>
                  </a:cubicBezTo>
                  <a:cubicBezTo>
                    <a:pt x="475570" y="194824"/>
                    <a:pt x="448576" y="171576"/>
                    <a:pt x="434073" y="159073"/>
                  </a:cubicBezTo>
                  <a:cubicBezTo>
                    <a:pt x="433165" y="158299"/>
                    <a:pt x="432384" y="157613"/>
                    <a:pt x="431679" y="157003"/>
                  </a:cubicBezTo>
                  <a:cubicBezTo>
                    <a:pt x="430993" y="157613"/>
                    <a:pt x="430212" y="158280"/>
                    <a:pt x="429317" y="159054"/>
                  </a:cubicBezTo>
                  <a:cubicBezTo>
                    <a:pt x="414839" y="171557"/>
                    <a:pt x="387883" y="194824"/>
                    <a:pt x="341249" y="194824"/>
                  </a:cubicBezTo>
                  <a:cubicBezTo>
                    <a:pt x="294620" y="194824"/>
                    <a:pt x="267652" y="171557"/>
                    <a:pt x="253155" y="159035"/>
                  </a:cubicBezTo>
                  <a:cubicBezTo>
                    <a:pt x="252266" y="158280"/>
                    <a:pt x="251485" y="157594"/>
                    <a:pt x="250818" y="157003"/>
                  </a:cubicBezTo>
                  <a:cubicBezTo>
                    <a:pt x="250113" y="157613"/>
                    <a:pt x="249339" y="158280"/>
                    <a:pt x="248437" y="159054"/>
                  </a:cubicBezTo>
                  <a:cubicBezTo>
                    <a:pt x="233965" y="171557"/>
                    <a:pt x="206984" y="194824"/>
                    <a:pt x="160388" y="194824"/>
                  </a:cubicBezTo>
                  <a:cubicBezTo>
                    <a:pt x="113874" y="194824"/>
                    <a:pt x="86874" y="171596"/>
                    <a:pt x="72358" y="159111"/>
                  </a:cubicBezTo>
                  <a:cubicBezTo>
                    <a:pt x="70758" y="157727"/>
                    <a:pt x="69538" y="156660"/>
                    <a:pt x="68548" y="155822"/>
                  </a:cubicBezTo>
                  <a:cubicBezTo>
                    <a:pt x="29946" y="154241"/>
                    <a:pt x="0" y="119900"/>
                    <a:pt x="0" y="77933"/>
                  </a:cubicBezTo>
                  <a:cubicBezTo>
                    <a:pt x="0" y="34950"/>
                    <a:pt x="31388" y="0"/>
                    <a:pt x="69983" y="0"/>
                  </a:cubicBezTo>
                  <a:cubicBezTo>
                    <a:pt x="116516" y="0"/>
                    <a:pt x="143516" y="23247"/>
                    <a:pt x="158013" y="35750"/>
                  </a:cubicBezTo>
                  <a:cubicBezTo>
                    <a:pt x="158921" y="36531"/>
                    <a:pt x="159702" y="37217"/>
                    <a:pt x="160388" y="37801"/>
                  </a:cubicBezTo>
                  <a:cubicBezTo>
                    <a:pt x="161074" y="37217"/>
                    <a:pt x="161848" y="36531"/>
                    <a:pt x="162769" y="35750"/>
                  </a:cubicBezTo>
                  <a:cubicBezTo>
                    <a:pt x="177228" y="23266"/>
                    <a:pt x="204203" y="0"/>
                    <a:pt x="250799" y="0"/>
                  </a:cubicBezTo>
                  <a:cubicBezTo>
                    <a:pt x="297395" y="0"/>
                    <a:pt x="324389" y="23266"/>
                    <a:pt x="338886" y="35769"/>
                  </a:cubicBezTo>
                  <a:cubicBezTo>
                    <a:pt x="339782" y="36550"/>
                    <a:pt x="340563" y="37217"/>
                    <a:pt x="341249" y="37820"/>
                  </a:cubicBezTo>
                  <a:cubicBezTo>
                    <a:pt x="341953" y="37217"/>
                    <a:pt x="342734" y="36531"/>
                    <a:pt x="343642" y="35750"/>
                  </a:cubicBezTo>
                  <a:cubicBezTo>
                    <a:pt x="358140" y="23247"/>
                    <a:pt x="385140" y="0"/>
                    <a:pt x="431698" y="0"/>
                  </a:cubicBezTo>
                  <a:cubicBezTo>
                    <a:pt x="478307" y="0"/>
                    <a:pt x="505269" y="23266"/>
                    <a:pt x="519772" y="35788"/>
                  </a:cubicBezTo>
                  <a:cubicBezTo>
                    <a:pt x="520661" y="36550"/>
                    <a:pt x="521442" y="37217"/>
                    <a:pt x="522128" y="37820"/>
                  </a:cubicBezTo>
                  <a:cubicBezTo>
                    <a:pt x="522814" y="37217"/>
                    <a:pt x="523595" y="36550"/>
                    <a:pt x="524490" y="35769"/>
                  </a:cubicBezTo>
                  <a:cubicBezTo>
                    <a:pt x="538988" y="23266"/>
                    <a:pt x="566000" y="0"/>
                    <a:pt x="612559" y="0"/>
                  </a:cubicBezTo>
                  <a:cubicBezTo>
                    <a:pt x="659034" y="0"/>
                    <a:pt x="686034" y="23234"/>
                    <a:pt x="700532" y="35693"/>
                  </a:cubicBezTo>
                  <a:cubicBezTo>
                    <a:pt x="701446" y="36493"/>
                    <a:pt x="702246" y="37179"/>
                    <a:pt x="702932" y="37788"/>
                  </a:cubicBezTo>
                  <a:cubicBezTo>
                    <a:pt x="703599" y="37198"/>
                    <a:pt x="704354" y="36531"/>
                    <a:pt x="705237" y="35788"/>
                  </a:cubicBezTo>
                  <a:cubicBezTo>
                    <a:pt x="719823" y="23234"/>
                    <a:pt x="746823" y="0"/>
                    <a:pt x="793343" y="0"/>
                  </a:cubicBezTo>
                  <a:cubicBezTo>
                    <a:pt x="839971" y="0"/>
                    <a:pt x="866927" y="23266"/>
                    <a:pt x="881437" y="35788"/>
                  </a:cubicBezTo>
                  <a:cubicBezTo>
                    <a:pt x="882326" y="36550"/>
                    <a:pt x="883100" y="37236"/>
                    <a:pt x="883793" y="37820"/>
                  </a:cubicBezTo>
                  <a:cubicBezTo>
                    <a:pt x="884472" y="37236"/>
                    <a:pt x="885253" y="36550"/>
                    <a:pt x="886167" y="35769"/>
                  </a:cubicBezTo>
                  <a:cubicBezTo>
                    <a:pt x="900645" y="23266"/>
                    <a:pt x="927608" y="0"/>
                    <a:pt x="974242" y="0"/>
                  </a:cubicBezTo>
                  <a:cubicBezTo>
                    <a:pt x="1020838" y="0"/>
                    <a:pt x="1047832" y="23266"/>
                    <a:pt x="1062329" y="35769"/>
                  </a:cubicBezTo>
                  <a:cubicBezTo>
                    <a:pt x="1063244" y="36550"/>
                    <a:pt x="1064006" y="37217"/>
                    <a:pt x="1064710" y="37820"/>
                  </a:cubicBezTo>
                  <a:cubicBezTo>
                    <a:pt x="1065390" y="37217"/>
                    <a:pt x="1066171" y="36550"/>
                    <a:pt x="1067066" y="35769"/>
                  </a:cubicBezTo>
                  <a:cubicBezTo>
                    <a:pt x="1081563" y="23266"/>
                    <a:pt x="1108563" y="0"/>
                    <a:pt x="1155172" y="0"/>
                  </a:cubicBezTo>
                  <a:cubicBezTo>
                    <a:pt x="1201769" y="0"/>
                    <a:pt x="1228750" y="23266"/>
                    <a:pt x="1243247" y="35788"/>
                  </a:cubicBezTo>
                  <a:cubicBezTo>
                    <a:pt x="1244142" y="36550"/>
                    <a:pt x="1244923" y="37236"/>
                    <a:pt x="1245603" y="37820"/>
                  </a:cubicBezTo>
                  <a:cubicBezTo>
                    <a:pt x="1246314" y="37236"/>
                    <a:pt x="1247095" y="36550"/>
                    <a:pt x="1247984" y="35788"/>
                  </a:cubicBezTo>
                  <a:cubicBezTo>
                    <a:pt x="1262519" y="23247"/>
                    <a:pt x="1289513" y="0"/>
                    <a:pt x="1336090" y="0"/>
                  </a:cubicBezTo>
                  <a:cubicBezTo>
                    <a:pt x="1382668" y="0"/>
                    <a:pt x="1409687" y="23247"/>
                    <a:pt x="1424203" y="35731"/>
                  </a:cubicBezTo>
                  <a:cubicBezTo>
                    <a:pt x="1425155" y="36550"/>
                    <a:pt x="1425956" y="37255"/>
                    <a:pt x="1426679" y="37877"/>
                  </a:cubicBezTo>
                  <a:cubicBezTo>
                    <a:pt x="1427378" y="37255"/>
                    <a:pt x="1428178" y="36569"/>
                    <a:pt x="1429111" y="35769"/>
                  </a:cubicBezTo>
                  <a:cubicBezTo>
                    <a:pt x="1443685" y="23234"/>
                    <a:pt x="1470685" y="0"/>
                    <a:pt x="1517243" y="0"/>
                  </a:cubicBezTo>
                  <a:cubicBezTo>
                    <a:pt x="1555826" y="0"/>
                    <a:pt x="1587195" y="34950"/>
                    <a:pt x="1587195" y="77933"/>
                  </a:cubicBezTo>
                  <a:cubicBezTo>
                    <a:pt x="1587195" y="120415"/>
                    <a:pt x="1556505" y="155079"/>
                    <a:pt x="1518532" y="155841"/>
                  </a:cubicBezTo>
                  <a:cubicBezTo>
                    <a:pt x="1517542" y="156679"/>
                    <a:pt x="1516360" y="157727"/>
                    <a:pt x="1514824" y="159035"/>
                  </a:cubicBezTo>
                  <a:cubicBezTo>
                    <a:pt x="1500251" y="171576"/>
                    <a:pt x="1473231" y="194824"/>
                    <a:pt x="1426654" y="194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"/>
            <p:cNvSpPr/>
            <p:nvPr/>
          </p:nvSpPr>
          <p:spPr>
            <a:xfrm>
              <a:off x="7888684" y="4148677"/>
              <a:ext cx="1626165" cy="233787"/>
            </a:xfrm>
            <a:custGeom>
              <a:rect b="b" l="l" r="r" t="t"/>
              <a:pathLst>
                <a:path extrusionOk="0" h="233787" w="1626165">
                  <a:moveTo>
                    <a:pt x="1536712" y="0"/>
                  </a:moveTo>
                  <a:cubicBezTo>
                    <a:pt x="1492897" y="0"/>
                    <a:pt x="1463706" y="18122"/>
                    <a:pt x="1446149" y="31934"/>
                  </a:cubicBezTo>
                  <a:cubicBezTo>
                    <a:pt x="1428553" y="18103"/>
                    <a:pt x="1399362" y="0"/>
                    <a:pt x="1355572" y="0"/>
                  </a:cubicBezTo>
                  <a:cubicBezTo>
                    <a:pt x="1311821" y="0"/>
                    <a:pt x="1282661" y="18072"/>
                    <a:pt x="1265097" y="31883"/>
                  </a:cubicBezTo>
                  <a:cubicBezTo>
                    <a:pt x="1247546" y="18078"/>
                    <a:pt x="1218393" y="0"/>
                    <a:pt x="1174642" y="0"/>
                  </a:cubicBezTo>
                  <a:cubicBezTo>
                    <a:pt x="1130890" y="0"/>
                    <a:pt x="1101744" y="18053"/>
                    <a:pt x="1084173" y="31883"/>
                  </a:cubicBezTo>
                  <a:cubicBezTo>
                    <a:pt x="1066634" y="18072"/>
                    <a:pt x="1037488" y="0"/>
                    <a:pt x="993717" y="0"/>
                  </a:cubicBezTo>
                  <a:cubicBezTo>
                    <a:pt x="949972" y="0"/>
                    <a:pt x="920832" y="18053"/>
                    <a:pt x="903268" y="31883"/>
                  </a:cubicBezTo>
                  <a:cubicBezTo>
                    <a:pt x="885723" y="18072"/>
                    <a:pt x="856583" y="0"/>
                    <a:pt x="812812" y="0"/>
                  </a:cubicBezTo>
                  <a:cubicBezTo>
                    <a:pt x="769118" y="0"/>
                    <a:pt x="739978" y="18040"/>
                    <a:pt x="722407" y="31851"/>
                  </a:cubicBezTo>
                  <a:cubicBezTo>
                    <a:pt x="704805" y="18021"/>
                    <a:pt x="675684" y="0"/>
                    <a:pt x="632028" y="0"/>
                  </a:cubicBezTo>
                  <a:cubicBezTo>
                    <a:pt x="588314" y="0"/>
                    <a:pt x="559180" y="18053"/>
                    <a:pt x="541604" y="31876"/>
                  </a:cubicBezTo>
                  <a:cubicBezTo>
                    <a:pt x="524059" y="18065"/>
                    <a:pt x="494919" y="0"/>
                    <a:pt x="451173" y="0"/>
                  </a:cubicBezTo>
                  <a:cubicBezTo>
                    <a:pt x="407454" y="0"/>
                    <a:pt x="378301" y="18065"/>
                    <a:pt x="360737" y="31876"/>
                  </a:cubicBezTo>
                  <a:cubicBezTo>
                    <a:pt x="343192" y="18065"/>
                    <a:pt x="314045" y="0"/>
                    <a:pt x="270281" y="0"/>
                  </a:cubicBezTo>
                  <a:cubicBezTo>
                    <a:pt x="226574" y="0"/>
                    <a:pt x="197434" y="18046"/>
                    <a:pt x="179863" y="31870"/>
                  </a:cubicBezTo>
                  <a:cubicBezTo>
                    <a:pt x="162267" y="18033"/>
                    <a:pt x="133127" y="0"/>
                    <a:pt x="89452" y="0"/>
                  </a:cubicBezTo>
                  <a:cubicBezTo>
                    <a:pt x="40125" y="0"/>
                    <a:pt x="0" y="43700"/>
                    <a:pt x="0" y="97415"/>
                  </a:cubicBezTo>
                  <a:cubicBezTo>
                    <a:pt x="0" y="147745"/>
                    <a:pt x="35229" y="189280"/>
                    <a:pt x="80244" y="194316"/>
                  </a:cubicBezTo>
                  <a:cubicBezTo>
                    <a:pt x="95961" y="207822"/>
                    <a:pt x="127438" y="233787"/>
                    <a:pt x="179857" y="233787"/>
                  </a:cubicBezTo>
                  <a:cubicBezTo>
                    <a:pt x="223570" y="233787"/>
                    <a:pt x="252710" y="215747"/>
                    <a:pt x="270287" y="201923"/>
                  </a:cubicBezTo>
                  <a:cubicBezTo>
                    <a:pt x="287832" y="215728"/>
                    <a:pt x="316972" y="233787"/>
                    <a:pt x="360737" y="233787"/>
                  </a:cubicBezTo>
                  <a:cubicBezTo>
                    <a:pt x="404463" y="233787"/>
                    <a:pt x="433603" y="215741"/>
                    <a:pt x="451173" y="201917"/>
                  </a:cubicBezTo>
                  <a:cubicBezTo>
                    <a:pt x="468744" y="215734"/>
                    <a:pt x="497897" y="233787"/>
                    <a:pt x="541610" y="233787"/>
                  </a:cubicBezTo>
                  <a:cubicBezTo>
                    <a:pt x="585311" y="233787"/>
                    <a:pt x="614438" y="215760"/>
                    <a:pt x="632015" y="201942"/>
                  </a:cubicBezTo>
                  <a:cubicBezTo>
                    <a:pt x="649617" y="215766"/>
                    <a:pt x="678751" y="233787"/>
                    <a:pt x="722407" y="233787"/>
                  </a:cubicBezTo>
                  <a:cubicBezTo>
                    <a:pt x="766108" y="233787"/>
                    <a:pt x="795248" y="215734"/>
                    <a:pt x="812819" y="201923"/>
                  </a:cubicBezTo>
                  <a:cubicBezTo>
                    <a:pt x="830376" y="215734"/>
                    <a:pt x="859510" y="233787"/>
                    <a:pt x="903268" y="233787"/>
                  </a:cubicBezTo>
                  <a:cubicBezTo>
                    <a:pt x="947013" y="233787"/>
                    <a:pt x="976153" y="215741"/>
                    <a:pt x="993717" y="201910"/>
                  </a:cubicBezTo>
                  <a:cubicBezTo>
                    <a:pt x="1011269" y="215722"/>
                    <a:pt x="1040415" y="233787"/>
                    <a:pt x="1084173" y="233787"/>
                  </a:cubicBezTo>
                  <a:cubicBezTo>
                    <a:pt x="1127906" y="233787"/>
                    <a:pt x="1157065" y="215734"/>
                    <a:pt x="1174635" y="201917"/>
                  </a:cubicBezTo>
                  <a:cubicBezTo>
                    <a:pt x="1192187" y="215728"/>
                    <a:pt x="1221333" y="233787"/>
                    <a:pt x="1265072" y="233787"/>
                  </a:cubicBezTo>
                  <a:cubicBezTo>
                    <a:pt x="1308855" y="233787"/>
                    <a:pt x="1338033" y="215696"/>
                    <a:pt x="1355604" y="201872"/>
                  </a:cubicBezTo>
                  <a:cubicBezTo>
                    <a:pt x="1373206" y="215709"/>
                    <a:pt x="1402384" y="233787"/>
                    <a:pt x="1446142" y="233787"/>
                  </a:cubicBezTo>
                  <a:cubicBezTo>
                    <a:pt x="1498727" y="233787"/>
                    <a:pt x="1530242" y="207695"/>
                    <a:pt x="1545888" y="194265"/>
                  </a:cubicBezTo>
                  <a:cubicBezTo>
                    <a:pt x="1591176" y="188988"/>
                    <a:pt x="1626165" y="147567"/>
                    <a:pt x="1626165" y="97415"/>
                  </a:cubicBezTo>
                  <a:cubicBezTo>
                    <a:pt x="1626165" y="43700"/>
                    <a:pt x="1586039" y="0"/>
                    <a:pt x="1536712" y="0"/>
                  </a:cubicBezTo>
                  <a:close/>
                  <a:moveTo>
                    <a:pt x="1536712" y="38969"/>
                  </a:moveTo>
                  <a:cubicBezTo>
                    <a:pt x="1564608" y="38969"/>
                    <a:pt x="1587201" y="65125"/>
                    <a:pt x="1587201" y="97415"/>
                  </a:cubicBezTo>
                  <a:cubicBezTo>
                    <a:pt x="1587201" y="129705"/>
                    <a:pt x="1564608" y="155860"/>
                    <a:pt x="1536712" y="155860"/>
                  </a:cubicBezTo>
                  <a:cubicBezTo>
                    <a:pt x="1530775" y="155860"/>
                    <a:pt x="1530432" y="156165"/>
                    <a:pt x="1521561" y="163798"/>
                  </a:cubicBezTo>
                  <a:cubicBezTo>
                    <a:pt x="1508067" y="175399"/>
                    <a:pt x="1485506" y="194830"/>
                    <a:pt x="1446142" y="194830"/>
                  </a:cubicBezTo>
                  <a:cubicBezTo>
                    <a:pt x="1406798" y="194830"/>
                    <a:pt x="1384230" y="175399"/>
                    <a:pt x="1370755" y="163817"/>
                  </a:cubicBezTo>
                  <a:cubicBezTo>
                    <a:pt x="1361865" y="156165"/>
                    <a:pt x="1361522" y="155860"/>
                    <a:pt x="1355572" y="155860"/>
                  </a:cubicBezTo>
                  <a:cubicBezTo>
                    <a:pt x="1349673" y="155860"/>
                    <a:pt x="1349324" y="156165"/>
                    <a:pt x="1340453" y="163798"/>
                  </a:cubicBezTo>
                  <a:cubicBezTo>
                    <a:pt x="1326978" y="175399"/>
                    <a:pt x="1304416" y="194830"/>
                    <a:pt x="1265072" y="194830"/>
                  </a:cubicBezTo>
                  <a:cubicBezTo>
                    <a:pt x="1225740" y="194830"/>
                    <a:pt x="1203178" y="175380"/>
                    <a:pt x="1189716" y="163772"/>
                  </a:cubicBezTo>
                  <a:cubicBezTo>
                    <a:pt x="1180699" y="156013"/>
                    <a:pt x="1180420" y="155860"/>
                    <a:pt x="1174642" y="155860"/>
                  </a:cubicBezTo>
                  <a:cubicBezTo>
                    <a:pt x="1168749" y="155860"/>
                    <a:pt x="1168400" y="156165"/>
                    <a:pt x="1159548" y="163798"/>
                  </a:cubicBezTo>
                  <a:cubicBezTo>
                    <a:pt x="1146067" y="175399"/>
                    <a:pt x="1123505" y="194830"/>
                    <a:pt x="1084173" y="194830"/>
                  </a:cubicBezTo>
                  <a:cubicBezTo>
                    <a:pt x="1044828" y="194830"/>
                    <a:pt x="1022286" y="175399"/>
                    <a:pt x="1008805" y="163772"/>
                  </a:cubicBezTo>
                  <a:cubicBezTo>
                    <a:pt x="999782" y="156013"/>
                    <a:pt x="999502" y="155860"/>
                    <a:pt x="993717" y="155860"/>
                  </a:cubicBezTo>
                  <a:cubicBezTo>
                    <a:pt x="987932" y="155860"/>
                    <a:pt x="987653" y="156013"/>
                    <a:pt x="978630" y="163772"/>
                  </a:cubicBezTo>
                  <a:cubicBezTo>
                    <a:pt x="965155" y="175399"/>
                    <a:pt x="942606" y="194830"/>
                    <a:pt x="903268" y="194830"/>
                  </a:cubicBezTo>
                  <a:cubicBezTo>
                    <a:pt x="863923" y="194830"/>
                    <a:pt x="841375" y="175399"/>
                    <a:pt x="827900" y="163772"/>
                  </a:cubicBezTo>
                  <a:cubicBezTo>
                    <a:pt x="818876" y="156013"/>
                    <a:pt x="818597" y="155860"/>
                    <a:pt x="812812" y="155860"/>
                  </a:cubicBezTo>
                  <a:cubicBezTo>
                    <a:pt x="807046" y="155860"/>
                    <a:pt x="806767" y="156013"/>
                    <a:pt x="797756" y="163772"/>
                  </a:cubicBezTo>
                  <a:cubicBezTo>
                    <a:pt x="784282" y="175380"/>
                    <a:pt x="761733" y="194830"/>
                    <a:pt x="722407" y="194830"/>
                  </a:cubicBezTo>
                  <a:cubicBezTo>
                    <a:pt x="683075" y="194830"/>
                    <a:pt x="660533" y="175380"/>
                    <a:pt x="647052" y="163772"/>
                  </a:cubicBezTo>
                  <a:cubicBezTo>
                    <a:pt x="638048" y="156013"/>
                    <a:pt x="637774" y="155860"/>
                    <a:pt x="632028" y="155860"/>
                  </a:cubicBezTo>
                  <a:cubicBezTo>
                    <a:pt x="626262" y="155860"/>
                    <a:pt x="625982" y="156013"/>
                    <a:pt x="616959" y="163772"/>
                  </a:cubicBezTo>
                  <a:cubicBezTo>
                    <a:pt x="603503" y="175380"/>
                    <a:pt x="580936" y="194830"/>
                    <a:pt x="541610" y="194830"/>
                  </a:cubicBezTo>
                  <a:cubicBezTo>
                    <a:pt x="502265" y="194830"/>
                    <a:pt x="479717" y="175380"/>
                    <a:pt x="466248" y="163772"/>
                  </a:cubicBezTo>
                  <a:cubicBezTo>
                    <a:pt x="457219" y="156013"/>
                    <a:pt x="456946" y="155860"/>
                    <a:pt x="451173" y="155860"/>
                  </a:cubicBezTo>
                  <a:cubicBezTo>
                    <a:pt x="445388" y="155860"/>
                    <a:pt x="445109" y="156013"/>
                    <a:pt x="436086" y="163772"/>
                  </a:cubicBezTo>
                  <a:cubicBezTo>
                    <a:pt x="422611" y="175399"/>
                    <a:pt x="400062" y="194830"/>
                    <a:pt x="360737" y="194830"/>
                  </a:cubicBezTo>
                  <a:cubicBezTo>
                    <a:pt x="321386" y="194830"/>
                    <a:pt x="298843" y="175399"/>
                    <a:pt x="285369" y="163772"/>
                  </a:cubicBezTo>
                  <a:cubicBezTo>
                    <a:pt x="276345" y="156013"/>
                    <a:pt x="276066" y="155860"/>
                    <a:pt x="270281" y="155860"/>
                  </a:cubicBezTo>
                  <a:cubicBezTo>
                    <a:pt x="264509" y="155860"/>
                    <a:pt x="264229" y="156013"/>
                    <a:pt x="255206" y="163772"/>
                  </a:cubicBezTo>
                  <a:cubicBezTo>
                    <a:pt x="241750" y="175380"/>
                    <a:pt x="219189" y="194830"/>
                    <a:pt x="179857" y="194830"/>
                  </a:cubicBezTo>
                  <a:cubicBezTo>
                    <a:pt x="140519" y="194830"/>
                    <a:pt x="117970" y="175380"/>
                    <a:pt x="104489" y="163772"/>
                  </a:cubicBezTo>
                  <a:cubicBezTo>
                    <a:pt x="95484" y="156013"/>
                    <a:pt x="95205" y="155860"/>
                    <a:pt x="89452" y="155860"/>
                  </a:cubicBezTo>
                  <a:cubicBezTo>
                    <a:pt x="61563" y="155860"/>
                    <a:pt x="38969" y="129705"/>
                    <a:pt x="38969" y="97415"/>
                  </a:cubicBezTo>
                  <a:cubicBezTo>
                    <a:pt x="38969" y="65125"/>
                    <a:pt x="61563" y="38969"/>
                    <a:pt x="89452" y="38969"/>
                  </a:cubicBezTo>
                  <a:cubicBezTo>
                    <a:pt x="128777" y="38969"/>
                    <a:pt x="151326" y="58407"/>
                    <a:pt x="164801" y="70015"/>
                  </a:cubicBezTo>
                  <a:cubicBezTo>
                    <a:pt x="173812" y="77781"/>
                    <a:pt x="174091" y="77927"/>
                    <a:pt x="179857" y="77927"/>
                  </a:cubicBezTo>
                  <a:cubicBezTo>
                    <a:pt x="185623" y="77927"/>
                    <a:pt x="185902" y="77781"/>
                    <a:pt x="194925" y="70015"/>
                  </a:cubicBezTo>
                  <a:cubicBezTo>
                    <a:pt x="208387" y="58407"/>
                    <a:pt x="230949" y="38969"/>
                    <a:pt x="270281" y="38969"/>
                  </a:cubicBezTo>
                  <a:cubicBezTo>
                    <a:pt x="309625" y="38969"/>
                    <a:pt x="332174" y="58388"/>
                    <a:pt x="345649" y="70015"/>
                  </a:cubicBezTo>
                  <a:cubicBezTo>
                    <a:pt x="354672" y="77781"/>
                    <a:pt x="354952" y="77927"/>
                    <a:pt x="360737" y="77927"/>
                  </a:cubicBezTo>
                  <a:cubicBezTo>
                    <a:pt x="366502" y="77927"/>
                    <a:pt x="366788" y="77781"/>
                    <a:pt x="375805" y="70015"/>
                  </a:cubicBezTo>
                  <a:cubicBezTo>
                    <a:pt x="389286" y="58407"/>
                    <a:pt x="411835" y="38969"/>
                    <a:pt x="451173" y="38969"/>
                  </a:cubicBezTo>
                  <a:cubicBezTo>
                    <a:pt x="490499" y="38969"/>
                    <a:pt x="513048" y="58388"/>
                    <a:pt x="526522" y="70015"/>
                  </a:cubicBezTo>
                  <a:cubicBezTo>
                    <a:pt x="535546" y="77781"/>
                    <a:pt x="535825" y="77927"/>
                    <a:pt x="541610" y="77927"/>
                  </a:cubicBezTo>
                  <a:cubicBezTo>
                    <a:pt x="547382" y="77927"/>
                    <a:pt x="547662" y="77781"/>
                    <a:pt x="556679" y="70015"/>
                  </a:cubicBezTo>
                  <a:cubicBezTo>
                    <a:pt x="570141" y="58407"/>
                    <a:pt x="592708" y="38969"/>
                    <a:pt x="632028" y="38969"/>
                  </a:cubicBezTo>
                  <a:cubicBezTo>
                    <a:pt x="671366" y="38969"/>
                    <a:pt x="693889" y="58407"/>
                    <a:pt x="707370" y="70015"/>
                  </a:cubicBezTo>
                  <a:cubicBezTo>
                    <a:pt x="716375" y="77781"/>
                    <a:pt x="716648" y="77927"/>
                    <a:pt x="722407" y="77927"/>
                  </a:cubicBezTo>
                  <a:cubicBezTo>
                    <a:pt x="728160" y="77927"/>
                    <a:pt x="728440" y="77781"/>
                    <a:pt x="737444" y="70015"/>
                  </a:cubicBezTo>
                  <a:cubicBezTo>
                    <a:pt x="750919" y="58407"/>
                    <a:pt x="773468" y="38969"/>
                    <a:pt x="812812" y="38969"/>
                  </a:cubicBezTo>
                  <a:cubicBezTo>
                    <a:pt x="852150" y="38969"/>
                    <a:pt x="874706" y="58388"/>
                    <a:pt x="888180" y="70015"/>
                  </a:cubicBezTo>
                  <a:cubicBezTo>
                    <a:pt x="897204" y="77781"/>
                    <a:pt x="897483" y="77927"/>
                    <a:pt x="903268" y="77927"/>
                  </a:cubicBezTo>
                  <a:cubicBezTo>
                    <a:pt x="909046" y="77927"/>
                    <a:pt x="909332" y="77781"/>
                    <a:pt x="918356" y="70015"/>
                  </a:cubicBezTo>
                  <a:cubicBezTo>
                    <a:pt x="931830" y="58388"/>
                    <a:pt x="954379" y="38969"/>
                    <a:pt x="993717" y="38969"/>
                  </a:cubicBezTo>
                  <a:cubicBezTo>
                    <a:pt x="1033068" y="38969"/>
                    <a:pt x="1055611" y="58388"/>
                    <a:pt x="1069085" y="70015"/>
                  </a:cubicBezTo>
                  <a:cubicBezTo>
                    <a:pt x="1078109" y="77781"/>
                    <a:pt x="1078388" y="77927"/>
                    <a:pt x="1084173" y="77927"/>
                  </a:cubicBezTo>
                  <a:cubicBezTo>
                    <a:pt x="1089964" y="77927"/>
                    <a:pt x="1090237" y="77781"/>
                    <a:pt x="1099261" y="70015"/>
                  </a:cubicBezTo>
                  <a:cubicBezTo>
                    <a:pt x="1112735" y="58388"/>
                    <a:pt x="1135303" y="38969"/>
                    <a:pt x="1174642" y="38969"/>
                  </a:cubicBezTo>
                  <a:cubicBezTo>
                    <a:pt x="1213973" y="38969"/>
                    <a:pt x="1236541" y="58407"/>
                    <a:pt x="1250003" y="70015"/>
                  </a:cubicBezTo>
                  <a:cubicBezTo>
                    <a:pt x="1259027" y="77781"/>
                    <a:pt x="1259300" y="77927"/>
                    <a:pt x="1265072" y="77927"/>
                  </a:cubicBezTo>
                  <a:cubicBezTo>
                    <a:pt x="1270984" y="77927"/>
                    <a:pt x="1271327" y="77628"/>
                    <a:pt x="1280198" y="69996"/>
                  </a:cubicBezTo>
                  <a:cubicBezTo>
                    <a:pt x="1293685" y="58388"/>
                    <a:pt x="1316227" y="38969"/>
                    <a:pt x="1355572" y="38969"/>
                  </a:cubicBezTo>
                  <a:cubicBezTo>
                    <a:pt x="1394936" y="38969"/>
                    <a:pt x="1417504" y="58388"/>
                    <a:pt x="1430991" y="69996"/>
                  </a:cubicBezTo>
                  <a:cubicBezTo>
                    <a:pt x="1439868" y="77628"/>
                    <a:pt x="1440211" y="77927"/>
                    <a:pt x="1446142" y="77927"/>
                  </a:cubicBezTo>
                  <a:cubicBezTo>
                    <a:pt x="1452092" y="77927"/>
                    <a:pt x="1452441" y="77628"/>
                    <a:pt x="1461331" y="69983"/>
                  </a:cubicBezTo>
                  <a:cubicBezTo>
                    <a:pt x="1474806" y="58388"/>
                    <a:pt x="1497368" y="38969"/>
                    <a:pt x="1536712" y="389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3135" y="2377441"/>
            <a:ext cx="3893779" cy="237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0"/>
          <p:cNvSpPr txBox="1"/>
          <p:nvPr/>
        </p:nvSpPr>
        <p:spPr>
          <a:xfrm>
            <a:off x="1521901" y="3971575"/>
            <a:ext cx="251222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ED799"/>
                </a:solidFill>
                <a:latin typeface="Poppins"/>
                <a:ea typeface="Poppins"/>
                <a:cs typeface="Poppins"/>
                <a:sym typeface="Poppins"/>
              </a:rPr>
              <a:t>National Gallery of Art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Washington, D.C.</a:t>
            </a:r>
            <a:endParaRPr b="1" i="0" sz="16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9" name="Google Shape;30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893" y="1180407"/>
            <a:ext cx="4610242" cy="259326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0"/>
          <p:cNvSpPr txBox="1"/>
          <p:nvPr/>
        </p:nvSpPr>
        <p:spPr>
          <a:xfrm>
            <a:off x="5431654" y="1652791"/>
            <a:ext cx="336181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ED799"/>
                </a:solidFill>
                <a:latin typeface="Poppins"/>
                <a:ea typeface="Poppins"/>
                <a:cs typeface="Poppins"/>
                <a:sym typeface="Poppins"/>
              </a:rPr>
              <a:t>The Rock and Roll Hall of Fame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Cleveland, Ohio </a:t>
            </a:r>
            <a:endParaRPr b="1" i="0" sz="16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1" name="Google Shape;311;p10"/>
          <p:cNvSpPr txBox="1"/>
          <p:nvPr/>
        </p:nvSpPr>
        <p:spPr>
          <a:xfrm>
            <a:off x="391343" y="641333"/>
            <a:ext cx="186942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Other Buildings: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1"/>
          <p:cNvSpPr txBox="1"/>
          <p:nvPr>
            <p:ph type="title"/>
          </p:nvPr>
        </p:nvSpPr>
        <p:spPr>
          <a:xfrm>
            <a:off x="311700" y="740664"/>
            <a:ext cx="85206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accent5"/>
                </a:solidFill>
              </a:rPr>
              <a:t>READ ALOUD</a:t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317" name="Google Shape;317;p11"/>
          <p:cNvGrpSpPr/>
          <p:nvPr/>
        </p:nvGrpSpPr>
        <p:grpSpPr>
          <a:xfrm>
            <a:off x="7554952" y="408156"/>
            <a:ext cx="1277348" cy="1067767"/>
            <a:chOff x="1463832" y="2244126"/>
            <a:chExt cx="2041144" cy="1706244"/>
          </a:xfrm>
        </p:grpSpPr>
        <p:sp>
          <p:nvSpPr>
            <p:cNvPr id="318" name="Google Shape;318;p11"/>
            <p:cNvSpPr/>
            <p:nvPr/>
          </p:nvSpPr>
          <p:spPr>
            <a:xfrm>
              <a:off x="1551405" y="2310845"/>
              <a:ext cx="1953571" cy="1639525"/>
            </a:xfrm>
            <a:custGeom>
              <a:rect b="b" l="l" r="r" t="t"/>
              <a:pathLst>
                <a:path extrusionOk="0" h="1639525" w="1953571">
                  <a:moveTo>
                    <a:pt x="1442415" y="170243"/>
                  </a:moveTo>
                  <a:cubicBezTo>
                    <a:pt x="1437335" y="170338"/>
                    <a:pt x="1432153" y="170649"/>
                    <a:pt x="1426762" y="171380"/>
                  </a:cubicBezTo>
                  <a:cubicBezTo>
                    <a:pt x="1380286" y="177666"/>
                    <a:pt x="1333804" y="183946"/>
                    <a:pt x="1287322" y="190226"/>
                  </a:cubicBezTo>
                  <a:cubicBezTo>
                    <a:pt x="1248295" y="134473"/>
                    <a:pt x="1205490" y="74123"/>
                    <a:pt x="1149711" y="44608"/>
                  </a:cubicBezTo>
                  <a:cubicBezTo>
                    <a:pt x="1065409" y="0"/>
                    <a:pt x="952684" y="33623"/>
                    <a:pt x="863053" y="45745"/>
                  </a:cubicBezTo>
                  <a:cubicBezTo>
                    <a:pt x="773804" y="57810"/>
                    <a:pt x="655383" y="55340"/>
                    <a:pt x="586384" y="120764"/>
                  </a:cubicBezTo>
                  <a:cubicBezTo>
                    <a:pt x="555796" y="149771"/>
                    <a:pt x="534390" y="190258"/>
                    <a:pt x="516743" y="233013"/>
                  </a:cubicBezTo>
                  <a:cubicBezTo>
                    <a:pt x="479463" y="228803"/>
                    <a:pt x="440829" y="236651"/>
                    <a:pt x="404025" y="241623"/>
                  </a:cubicBezTo>
                  <a:cubicBezTo>
                    <a:pt x="315671" y="253568"/>
                    <a:pt x="244646" y="290144"/>
                    <a:pt x="219341" y="361403"/>
                  </a:cubicBezTo>
                  <a:cubicBezTo>
                    <a:pt x="69773" y="442721"/>
                    <a:pt x="0" y="609415"/>
                    <a:pt x="22237" y="780770"/>
                  </a:cubicBezTo>
                  <a:cubicBezTo>
                    <a:pt x="39801" y="916127"/>
                    <a:pt x="58813" y="1051312"/>
                    <a:pt x="77101" y="1186573"/>
                  </a:cubicBezTo>
                  <a:cubicBezTo>
                    <a:pt x="98075" y="1341685"/>
                    <a:pt x="132232" y="1486268"/>
                    <a:pt x="279145" y="1573161"/>
                  </a:cubicBezTo>
                  <a:cubicBezTo>
                    <a:pt x="391350" y="1639525"/>
                    <a:pt x="505860" y="1628438"/>
                    <a:pt x="627259" y="1612023"/>
                  </a:cubicBezTo>
                  <a:cubicBezTo>
                    <a:pt x="905179" y="1574450"/>
                    <a:pt x="1183106" y="1536877"/>
                    <a:pt x="1461033" y="1499298"/>
                  </a:cubicBezTo>
                  <a:cubicBezTo>
                    <a:pt x="1563573" y="1485436"/>
                    <a:pt x="1667535" y="1479429"/>
                    <a:pt x="1757946" y="1423327"/>
                  </a:cubicBezTo>
                  <a:cubicBezTo>
                    <a:pt x="1914696" y="1326070"/>
                    <a:pt x="1953571" y="1157693"/>
                    <a:pt x="1930431" y="986529"/>
                  </a:cubicBezTo>
                  <a:cubicBezTo>
                    <a:pt x="1910238" y="837177"/>
                    <a:pt x="1890039" y="687825"/>
                    <a:pt x="1869852" y="538473"/>
                  </a:cubicBezTo>
                  <a:cubicBezTo>
                    <a:pt x="1839721" y="315639"/>
                    <a:pt x="1670583" y="156051"/>
                    <a:pt x="1442415" y="1702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1463832" y="2244126"/>
              <a:ext cx="1953571" cy="1639531"/>
            </a:xfrm>
            <a:custGeom>
              <a:rect b="b" l="l" r="r" t="t"/>
              <a:pathLst>
                <a:path extrusionOk="0" h="1639531" w="1953571">
                  <a:moveTo>
                    <a:pt x="1442415" y="170249"/>
                  </a:moveTo>
                  <a:cubicBezTo>
                    <a:pt x="1437335" y="170345"/>
                    <a:pt x="1432153" y="170656"/>
                    <a:pt x="1426762" y="171386"/>
                  </a:cubicBezTo>
                  <a:cubicBezTo>
                    <a:pt x="1380286" y="177666"/>
                    <a:pt x="1333804" y="183953"/>
                    <a:pt x="1287322" y="190233"/>
                  </a:cubicBezTo>
                  <a:cubicBezTo>
                    <a:pt x="1248295" y="134480"/>
                    <a:pt x="1205490" y="74129"/>
                    <a:pt x="1149711" y="44615"/>
                  </a:cubicBezTo>
                  <a:cubicBezTo>
                    <a:pt x="1065409" y="0"/>
                    <a:pt x="952684" y="33629"/>
                    <a:pt x="863053" y="45751"/>
                  </a:cubicBezTo>
                  <a:cubicBezTo>
                    <a:pt x="773804" y="57816"/>
                    <a:pt x="655383" y="55346"/>
                    <a:pt x="586384" y="120770"/>
                  </a:cubicBezTo>
                  <a:cubicBezTo>
                    <a:pt x="555796" y="149771"/>
                    <a:pt x="534390" y="190258"/>
                    <a:pt x="516743" y="233019"/>
                  </a:cubicBezTo>
                  <a:cubicBezTo>
                    <a:pt x="479463" y="228809"/>
                    <a:pt x="440829" y="236651"/>
                    <a:pt x="404025" y="241630"/>
                  </a:cubicBezTo>
                  <a:cubicBezTo>
                    <a:pt x="315671" y="253574"/>
                    <a:pt x="244646" y="290150"/>
                    <a:pt x="219341" y="361410"/>
                  </a:cubicBezTo>
                  <a:cubicBezTo>
                    <a:pt x="69773" y="442728"/>
                    <a:pt x="0" y="609422"/>
                    <a:pt x="22237" y="780776"/>
                  </a:cubicBezTo>
                  <a:cubicBezTo>
                    <a:pt x="39801" y="916127"/>
                    <a:pt x="58813" y="1051312"/>
                    <a:pt x="77101" y="1186580"/>
                  </a:cubicBezTo>
                  <a:cubicBezTo>
                    <a:pt x="98075" y="1341691"/>
                    <a:pt x="132232" y="1486274"/>
                    <a:pt x="279145" y="1573168"/>
                  </a:cubicBezTo>
                  <a:cubicBezTo>
                    <a:pt x="391350" y="1639531"/>
                    <a:pt x="505860" y="1628444"/>
                    <a:pt x="627259" y="1612030"/>
                  </a:cubicBezTo>
                  <a:cubicBezTo>
                    <a:pt x="905179" y="1574457"/>
                    <a:pt x="1183106" y="1536877"/>
                    <a:pt x="1461033" y="1499304"/>
                  </a:cubicBezTo>
                  <a:cubicBezTo>
                    <a:pt x="1563573" y="1485436"/>
                    <a:pt x="1667535" y="1479435"/>
                    <a:pt x="1757946" y="1423333"/>
                  </a:cubicBezTo>
                  <a:cubicBezTo>
                    <a:pt x="1914696" y="1326076"/>
                    <a:pt x="1953571" y="1157700"/>
                    <a:pt x="1930431" y="986536"/>
                  </a:cubicBezTo>
                  <a:cubicBezTo>
                    <a:pt x="1910238" y="837177"/>
                    <a:pt x="1890039" y="687832"/>
                    <a:pt x="1869852" y="538473"/>
                  </a:cubicBezTo>
                  <a:cubicBezTo>
                    <a:pt x="1839722" y="315645"/>
                    <a:pt x="1670583" y="156057"/>
                    <a:pt x="1442415" y="1702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1806834" y="2610843"/>
              <a:ext cx="187617" cy="116281"/>
            </a:xfrm>
            <a:custGeom>
              <a:rect b="b" l="l" r="r" t="t"/>
              <a:pathLst>
                <a:path extrusionOk="0" h="116281" w="187617">
                  <a:moveTo>
                    <a:pt x="187617" y="92532"/>
                  </a:moveTo>
                  <a:lnTo>
                    <a:pt x="11944" y="116281"/>
                  </a:lnTo>
                  <a:lnTo>
                    <a:pt x="806" y="33928"/>
                  </a:lnTo>
                  <a:cubicBezTo>
                    <a:pt x="0" y="27946"/>
                    <a:pt x="4190" y="22440"/>
                    <a:pt x="10179" y="21634"/>
                  </a:cubicBezTo>
                  <a:lnTo>
                    <a:pt x="164185" y="812"/>
                  </a:lnTo>
                  <a:cubicBezTo>
                    <a:pt x="170167" y="0"/>
                    <a:pt x="175672" y="4197"/>
                    <a:pt x="176479" y="101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1784548" y="2588574"/>
              <a:ext cx="234442" cy="163099"/>
            </a:xfrm>
            <a:custGeom>
              <a:rect b="b" l="l" r="r" t="t"/>
              <a:pathLst>
                <a:path extrusionOk="0" h="163099" w="234442">
                  <a:moveTo>
                    <a:pt x="234442" y="133502"/>
                  </a:moveTo>
                  <a:lnTo>
                    <a:pt x="15519" y="163099"/>
                  </a:lnTo>
                  <a:lnTo>
                    <a:pt x="3587" y="74847"/>
                  </a:lnTo>
                  <a:cubicBezTo>
                    <a:pt x="0" y="48285"/>
                    <a:pt x="18694" y="23748"/>
                    <a:pt x="45262" y="20161"/>
                  </a:cubicBezTo>
                  <a:lnTo>
                    <a:pt x="167811" y="3587"/>
                  </a:lnTo>
                  <a:cubicBezTo>
                    <a:pt x="194373" y="0"/>
                    <a:pt x="218922" y="18688"/>
                    <a:pt x="222510" y="45250"/>
                  </a:cubicBezTo>
                  <a:close/>
                  <a:moveTo>
                    <a:pt x="52920" y="114007"/>
                  </a:moveTo>
                  <a:lnTo>
                    <a:pt x="185350" y="96107"/>
                  </a:lnTo>
                  <a:lnTo>
                    <a:pt x="179260" y="51098"/>
                  </a:lnTo>
                  <a:cubicBezTo>
                    <a:pt x="178898" y="48374"/>
                    <a:pt x="176390" y="46462"/>
                    <a:pt x="173659" y="46831"/>
                  </a:cubicBezTo>
                  <a:lnTo>
                    <a:pt x="51111" y="63398"/>
                  </a:lnTo>
                  <a:cubicBezTo>
                    <a:pt x="48374" y="63766"/>
                    <a:pt x="46462" y="66274"/>
                    <a:pt x="46837" y="689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2051447" y="2401484"/>
              <a:ext cx="644772" cy="279253"/>
            </a:xfrm>
            <a:custGeom>
              <a:rect b="b" l="l" r="r" t="t"/>
              <a:pathLst>
                <a:path extrusionOk="0" h="279253" w="644772">
                  <a:moveTo>
                    <a:pt x="644772" y="192074"/>
                  </a:moveTo>
                  <a:lnTo>
                    <a:pt x="0" y="279253"/>
                  </a:lnTo>
                  <a:lnTo>
                    <a:pt x="81324" y="80346"/>
                  </a:lnTo>
                  <a:cubicBezTo>
                    <a:pt x="88245" y="63411"/>
                    <a:pt x="103689" y="51460"/>
                    <a:pt x="121824" y="49009"/>
                  </a:cubicBezTo>
                  <a:lnTo>
                    <a:pt x="466185" y="2451"/>
                  </a:lnTo>
                  <a:cubicBezTo>
                    <a:pt x="484314" y="0"/>
                    <a:pt x="502373" y="7416"/>
                    <a:pt x="513549" y="219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2016970" y="2378823"/>
              <a:ext cx="719575" cy="328587"/>
            </a:xfrm>
            <a:custGeom>
              <a:rect b="b" l="l" r="r" t="t"/>
              <a:pathLst>
                <a:path extrusionOk="0" h="328587" w="719575">
                  <a:moveTo>
                    <a:pt x="719575" y="231305"/>
                  </a:moveTo>
                  <a:lnTo>
                    <a:pt x="0" y="328587"/>
                  </a:lnTo>
                  <a:lnTo>
                    <a:pt x="95605" y="94748"/>
                  </a:lnTo>
                  <a:cubicBezTo>
                    <a:pt x="105448" y="70662"/>
                    <a:pt x="127584" y="53530"/>
                    <a:pt x="153377" y="50044"/>
                  </a:cubicBezTo>
                  <a:lnTo>
                    <a:pt x="497725" y="3486"/>
                  </a:lnTo>
                  <a:cubicBezTo>
                    <a:pt x="523532" y="0"/>
                    <a:pt x="549427" y="10642"/>
                    <a:pt x="565315" y="31261"/>
                  </a:cubicBezTo>
                  <a:close/>
                  <a:moveTo>
                    <a:pt x="68948" y="275234"/>
                  </a:moveTo>
                  <a:lnTo>
                    <a:pt x="638924" y="198170"/>
                  </a:lnTo>
                  <a:lnTo>
                    <a:pt x="530745" y="57892"/>
                  </a:lnTo>
                  <a:cubicBezTo>
                    <a:pt x="524363" y="49606"/>
                    <a:pt x="513949" y="45326"/>
                    <a:pt x="503574" y="46736"/>
                  </a:cubicBezTo>
                  <a:lnTo>
                    <a:pt x="159226" y="93287"/>
                  </a:lnTo>
                  <a:cubicBezTo>
                    <a:pt x="148863" y="94684"/>
                    <a:pt x="139960" y="101574"/>
                    <a:pt x="135997" y="1112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1599142" y="2533817"/>
              <a:ext cx="1684832" cy="1217803"/>
            </a:xfrm>
            <a:custGeom>
              <a:rect b="b" l="l" r="r" t="t"/>
              <a:pathLst>
                <a:path extrusionOk="0" h="1217803" w="1684832">
                  <a:moveTo>
                    <a:pt x="1467015" y="1050664"/>
                  </a:moveTo>
                  <a:lnTo>
                    <a:pt x="358781" y="1200499"/>
                  </a:lnTo>
                  <a:cubicBezTo>
                    <a:pt x="230733" y="1217803"/>
                    <a:pt x="112896" y="1128045"/>
                    <a:pt x="95586" y="999998"/>
                  </a:cubicBezTo>
                  <a:lnTo>
                    <a:pt x="15862" y="410286"/>
                  </a:lnTo>
                  <a:cubicBezTo>
                    <a:pt x="0" y="292982"/>
                    <a:pt x="82238" y="185026"/>
                    <a:pt x="199542" y="169170"/>
                  </a:cubicBezTo>
                  <a:lnTo>
                    <a:pt x="1317237" y="18059"/>
                  </a:lnTo>
                  <a:cubicBezTo>
                    <a:pt x="1450797" y="0"/>
                    <a:pt x="1573714" y="93630"/>
                    <a:pt x="1591767" y="227196"/>
                  </a:cubicBezTo>
                  <a:lnTo>
                    <a:pt x="1667516" y="787469"/>
                  </a:lnTo>
                  <a:cubicBezTo>
                    <a:pt x="1684832" y="915517"/>
                    <a:pt x="1595062" y="1033348"/>
                    <a:pt x="1467015" y="10506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1578148" y="2511044"/>
              <a:ext cx="1727993" cy="1262748"/>
            </a:xfrm>
            <a:custGeom>
              <a:rect b="b" l="l" r="r" t="t"/>
              <a:pathLst>
                <a:path extrusionOk="0" h="1262748" w="1727993">
                  <a:moveTo>
                    <a:pt x="1473727" y="1097387"/>
                  </a:moveTo>
                  <a:lnTo>
                    <a:pt x="399903" y="1242567"/>
                  </a:lnTo>
                  <a:cubicBezTo>
                    <a:pt x="250647" y="1262748"/>
                    <a:pt x="112807" y="1157738"/>
                    <a:pt x="92627" y="1008481"/>
                  </a:cubicBezTo>
                  <a:lnTo>
                    <a:pt x="20180" y="472636"/>
                  </a:lnTo>
                  <a:cubicBezTo>
                    <a:pt x="0" y="323380"/>
                    <a:pt x="105003" y="185540"/>
                    <a:pt x="254260" y="165360"/>
                  </a:cubicBezTo>
                  <a:lnTo>
                    <a:pt x="1328096" y="20180"/>
                  </a:lnTo>
                  <a:cubicBezTo>
                    <a:pt x="1477346" y="0"/>
                    <a:pt x="1615185" y="105016"/>
                    <a:pt x="1635366" y="254260"/>
                  </a:cubicBezTo>
                  <a:lnTo>
                    <a:pt x="1707813" y="790111"/>
                  </a:lnTo>
                  <a:cubicBezTo>
                    <a:pt x="1727993" y="939361"/>
                    <a:pt x="1622983" y="1077207"/>
                    <a:pt x="1473727" y="1097387"/>
                  </a:cubicBezTo>
                  <a:close/>
                  <a:moveTo>
                    <a:pt x="260108" y="208610"/>
                  </a:moveTo>
                  <a:cubicBezTo>
                    <a:pt x="134702" y="225564"/>
                    <a:pt x="46462" y="341382"/>
                    <a:pt x="63417" y="466788"/>
                  </a:cubicBezTo>
                  <a:lnTo>
                    <a:pt x="135870" y="1002639"/>
                  </a:lnTo>
                  <a:cubicBezTo>
                    <a:pt x="152819" y="1128045"/>
                    <a:pt x="268643" y="1216272"/>
                    <a:pt x="394055" y="1199324"/>
                  </a:cubicBezTo>
                  <a:lnTo>
                    <a:pt x="1467885" y="1054138"/>
                  </a:lnTo>
                  <a:cubicBezTo>
                    <a:pt x="1593291" y="1037183"/>
                    <a:pt x="1681524" y="921365"/>
                    <a:pt x="1664569" y="795953"/>
                  </a:cubicBezTo>
                  <a:lnTo>
                    <a:pt x="1592129" y="260108"/>
                  </a:lnTo>
                  <a:cubicBezTo>
                    <a:pt x="1575168" y="134702"/>
                    <a:pt x="1459344" y="46469"/>
                    <a:pt x="1333938" y="63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2016784" y="2717053"/>
              <a:ext cx="850722" cy="850728"/>
            </a:xfrm>
            <a:custGeom>
              <a:rect b="b" l="l" r="r" t="t"/>
              <a:pathLst>
                <a:path extrusionOk="0" h="850728" w="850722">
                  <a:moveTo>
                    <a:pt x="821169" y="371849"/>
                  </a:moveTo>
                  <a:cubicBezTo>
                    <a:pt x="850722" y="590454"/>
                    <a:pt x="697477" y="791616"/>
                    <a:pt x="478872" y="821175"/>
                  </a:cubicBezTo>
                  <a:cubicBezTo>
                    <a:pt x="260273" y="850728"/>
                    <a:pt x="59105" y="697477"/>
                    <a:pt x="29552" y="478872"/>
                  </a:cubicBezTo>
                  <a:cubicBezTo>
                    <a:pt x="0" y="260280"/>
                    <a:pt x="153244" y="59112"/>
                    <a:pt x="371843" y="29559"/>
                  </a:cubicBezTo>
                  <a:cubicBezTo>
                    <a:pt x="590448" y="0"/>
                    <a:pt x="791616" y="153250"/>
                    <a:pt x="821169" y="3718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1993588" y="2693869"/>
              <a:ext cx="897108" cy="897096"/>
            </a:xfrm>
            <a:custGeom>
              <a:rect b="b" l="l" r="r" t="t"/>
              <a:pathLst>
                <a:path extrusionOk="0" h="897096" w="897108">
                  <a:moveTo>
                    <a:pt x="504996" y="865974"/>
                  </a:moveTo>
                  <a:cubicBezTo>
                    <a:pt x="274815" y="897096"/>
                    <a:pt x="62242" y="735158"/>
                    <a:pt x="31121" y="504977"/>
                  </a:cubicBezTo>
                  <a:cubicBezTo>
                    <a:pt x="0" y="274808"/>
                    <a:pt x="161944" y="62236"/>
                    <a:pt x="392125" y="31115"/>
                  </a:cubicBezTo>
                  <a:cubicBezTo>
                    <a:pt x="622287" y="0"/>
                    <a:pt x="834872" y="161937"/>
                    <a:pt x="865987" y="392106"/>
                  </a:cubicBezTo>
                  <a:cubicBezTo>
                    <a:pt x="897108" y="622280"/>
                    <a:pt x="735164" y="834859"/>
                    <a:pt x="504996" y="865974"/>
                  </a:cubicBezTo>
                  <a:close/>
                  <a:moveTo>
                    <a:pt x="397973" y="74358"/>
                  </a:moveTo>
                  <a:cubicBezTo>
                    <a:pt x="191636" y="102260"/>
                    <a:pt x="46469" y="292804"/>
                    <a:pt x="74364" y="499141"/>
                  </a:cubicBezTo>
                  <a:cubicBezTo>
                    <a:pt x="102260" y="705465"/>
                    <a:pt x="292817" y="850633"/>
                    <a:pt x="499154" y="822731"/>
                  </a:cubicBezTo>
                  <a:cubicBezTo>
                    <a:pt x="705472" y="794842"/>
                    <a:pt x="850639" y="604278"/>
                    <a:pt x="822750" y="397954"/>
                  </a:cubicBezTo>
                  <a:cubicBezTo>
                    <a:pt x="794848" y="191630"/>
                    <a:pt x="604291" y="46462"/>
                    <a:pt x="397973" y="74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2171113" y="2871381"/>
              <a:ext cx="542067" cy="542074"/>
            </a:xfrm>
            <a:custGeom>
              <a:rect b="b" l="l" r="r" t="t"/>
              <a:pathLst>
                <a:path extrusionOk="0" h="542074" w="542067">
                  <a:moveTo>
                    <a:pt x="523239" y="236937"/>
                  </a:moveTo>
                  <a:cubicBezTo>
                    <a:pt x="542067" y="376231"/>
                    <a:pt x="444417" y="504405"/>
                    <a:pt x="305130" y="523239"/>
                  </a:cubicBezTo>
                  <a:cubicBezTo>
                    <a:pt x="165842" y="542074"/>
                    <a:pt x="37655" y="444423"/>
                    <a:pt x="18827" y="305130"/>
                  </a:cubicBezTo>
                  <a:cubicBezTo>
                    <a:pt x="0" y="165849"/>
                    <a:pt x="97650" y="37661"/>
                    <a:pt x="236931" y="18827"/>
                  </a:cubicBezTo>
                  <a:cubicBezTo>
                    <a:pt x="376224" y="0"/>
                    <a:pt x="504405" y="97643"/>
                    <a:pt x="523239" y="236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2147904" y="2848175"/>
              <a:ext cx="588473" cy="588479"/>
            </a:xfrm>
            <a:custGeom>
              <a:rect b="b" l="l" r="r" t="t"/>
              <a:pathLst>
                <a:path extrusionOk="0" h="588479" w="588473">
                  <a:moveTo>
                    <a:pt x="331266" y="568071"/>
                  </a:moveTo>
                  <a:cubicBezTo>
                    <a:pt x="180282" y="588479"/>
                    <a:pt x="40830" y="482250"/>
                    <a:pt x="20415" y="331260"/>
                  </a:cubicBezTo>
                  <a:cubicBezTo>
                    <a:pt x="0" y="180270"/>
                    <a:pt x="106241" y="40824"/>
                    <a:pt x="257225" y="20408"/>
                  </a:cubicBezTo>
                  <a:cubicBezTo>
                    <a:pt x="408209" y="0"/>
                    <a:pt x="547649" y="106229"/>
                    <a:pt x="568058" y="257213"/>
                  </a:cubicBezTo>
                  <a:cubicBezTo>
                    <a:pt x="588473" y="408209"/>
                    <a:pt x="482257" y="547655"/>
                    <a:pt x="331266" y="568071"/>
                  </a:cubicBezTo>
                  <a:close/>
                  <a:moveTo>
                    <a:pt x="263074" y="63658"/>
                  </a:moveTo>
                  <a:cubicBezTo>
                    <a:pt x="135921" y="80848"/>
                    <a:pt x="46469" y="198272"/>
                    <a:pt x="63658" y="325418"/>
                  </a:cubicBezTo>
                  <a:cubicBezTo>
                    <a:pt x="80848" y="452558"/>
                    <a:pt x="198266" y="542016"/>
                    <a:pt x="325418" y="524827"/>
                  </a:cubicBezTo>
                  <a:cubicBezTo>
                    <a:pt x="452564" y="507638"/>
                    <a:pt x="542010" y="390213"/>
                    <a:pt x="524821" y="263061"/>
                  </a:cubicBezTo>
                  <a:cubicBezTo>
                    <a:pt x="507631" y="135928"/>
                    <a:pt x="390207" y="46469"/>
                    <a:pt x="263074" y="63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2736168" y="2622790"/>
              <a:ext cx="294773" cy="163385"/>
            </a:xfrm>
            <a:custGeom>
              <a:rect b="b" l="l" r="r" t="t"/>
              <a:pathLst>
                <a:path extrusionOk="0" h="163385" w="294773">
                  <a:moveTo>
                    <a:pt x="278853" y="128898"/>
                  </a:moveTo>
                  <a:lnTo>
                    <a:pt x="33172" y="162115"/>
                  </a:lnTo>
                  <a:cubicBezTo>
                    <a:pt x="23818" y="163385"/>
                    <a:pt x="15201" y="156819"/>
                    <a:pt x="13938" y="147466"/>
                  </a:cubicBezTo>
                  <a:lnTo>
                    <a:pt x="1263" y="53714"/>
                  </a:lnTo>
                  <a:cubicBezTo>
                    <a:pt x="0" y="44361"/>
                    <a:pt x="6559" y="35744"/>
                    <a:pt x="15919" y="34480"/>
                  </a:cubicBezTo>
                  <a:lnTo>
                    <a:pt x="261600" y="1263"/>
                  </a:lnTo>
                  <a:cubicBezTo>
                    <a:pt x="270954" y="0"/>
                    <a:pt x="279565" y="6553"/>
                    <a:pt x="280835" y="15913"/>
                  </a:cubicBezTo>
                  <a:lnTo>
                    <a:pt x="293509" y="109670"/>
                  </a:lnTo>
                  <a:cubicBezTo>
                    <a:pt x="294773" y="119024"/>
                    <a:pt x="288213" y="127635"/>
                    <a:pt x="278853" y="1288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2714430" y="2601052"/>
              <a:ext cx="338245" cy="206857"/>
            </a:xfrm>
            <a:custGeom>
              <a:rect b="b" l="l" r="r" t="t"/>
              <a:pathLst>
                <a:path extrusionOk="0" h="206857" w="338245">
                  <a:moveTo>
                    <a:pt x="278911" y="175583"/>
                  </a:moveTo>
                  <a:lnTo>
                    <a:pt x="82435" y="202145"/>
                  </a:lnTo>
                  <a:cubicBezTo>
                    <a:pt x="47605" y="206857"/>
                    <a:pt x="15443" y="182352"/>
                    <a:pt x="10731" y="147529"/>
                  </a:cubicBezTo>
                  <a:lnTo>
                    <a:pt x="4711" y="102971"/>
                  </a:lnTo>
                  <a:cubicBezTo>
                    <a:pt x="0" y="68148"/>
                    <a:pt x="24504" y="35979"/>
                    <a:pt x="59328" y="31267"/>
                  </a:cubicBezTo>
                  <a:lnTo>
                    <a:pt x="255809" y="4705"/>
                  </a:lnTo>
                  <a:cubicBezTo>
                    <a:pt x="290639" y="0"/>
                    <a:pt x="322802" y="24504"/>
                    <a:pt x="327513" y="59328"/>
                  </a:cubicBezTo>
                  <a:lnTo>
                    <a:pt x="333540" y="103886"/>
                  </a:lnTo>
                  <a:cubicBezTo>
                    <a:pt x="338245" y="138709"/>
                    <a:pt x="313740" y="170872"/>
                    <a:pt x="278911" y="175583"/>
                  </a:cubicBezTo>
                  <a:close/>
                  <a:moveTo>
                    <a:pt x="65176" y="74517"/>
                  </a:moveTo>
                  <a:cubicBezTo>
                    <a:pt x="54197" y="75996"/>
                    <a:pt x="46469" y="86144"/>
                    <a:pt x="47948" y="97129"/>
                  </a:cubicBezTo>
                  <a:lnTo>
                    <a:pt x="53975" y="141681"/>
                  </a:lnTo>
                  <a:cubicBezTo>
                    <a:pt x="55460" y="152666"/>
                    <a:pt x="65601" y="160381"/>
                    <a:pt x="76587" y="158902"/>
                  </a:cubicBezTo>
                  <a:lnTo>
                    <a:pt x="273062" y="132334"/>
                  </a:lnTo>
                  <a:cubicBezTo>
                    <a:pt x="284048" y="130854"/>
                    <a:pt x="291782" y="120713"/>
                    <a:pt x="290290" y="109734"/>
                  </a:cubicBezTo>
                  <a:lnTo>
                    <a:pt x="284270" y="65176"/>
                  </a:lnTo>
                  <a:cubicBezTo>
                    <a:pt x="282784" y="54197"/>
                    <a:pt x="272637" y="46462"/>
                    <a:pt x="261658" y="479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2215904" y="2467963"/>
              <a:ext cx="285775" cy="115849"/>
            </a:xfrm>
            <a:custGeom>
              <a:rect b="b" l="l" r="r" t="t"/>
              <a:pathLst>
                <a:path extrusionOk="0" h="115849" w="285775">
                  <a:moveTo>
                    <a:pt x="246748" y="86175"/>
                  </a:moveTo>
                  <a:lnTo>
                    <a:pt x="50260" y="112744"/>
                  </a:lnTo>
                  <a:cubicBezTo>
                    <a:pt x="27311" y="115849"/>
                    <a:pt x="6203" y="99764"/>
                    <a:pt x="3105" y="76815"/>
                  </a:cubicBezTo>
                  <a:cubicBezTo>
                    <a:pt x="0" y="53879"/>
                    <a:pt x="16084" y="32772"/>
                    <a:pt x="39027" y="29667"/>
                  </a:cubicBezTo>
                  <a:lnTo>
                    <a:pt x="235508" y="3098"/>
                  </a:lnTo>
                  <a:cubicBezTo>
                    <a:pt x="258457" y="0"/>
                    <a:pt x="279565" y="16084"/>
                    <a:pt x="282670" y="39020"/>
                  </a:cubicBezTo>
                  <a:cubicBezTo>
                    <a:pt x="285775" y="61963"/>
                    <a:pt x="269684" y="83077"/>
                    <a:pt x="246748" y="861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2192670" y="2444739"/>
              <a:ext cx="332238" cy="162293"/>
            </a:xfrm>
            <a:custGeom>
              <a:rect b="b" l="l" r="r" t="t"/>
              <a:pathLst>
                <a:path extrusionOk="0" h="162293" w="332238">
                  <a:moveTo>
                    <a:pt x="272903" y="131019"/>
                  </a:moveTo>
                  <a:lnTo>
                    <a:pt x="76415" y="157587"/>
                  </a:lnTo>
                  <a:cubicBezTo>
                    <a:pt x="41586" y="162293"/>
                    <a:pt x="9423" y="137795"/>
                    <a:pt x="4711" y="102965"/>
                  </a:cubicBezTo>
                  <a:cubicBezTo>
                    <a:pt x="0" y="68148"/>
                    <a:pt x="24511" y="35979"/>
                    <a:pt x="59334" y="31267"/>
                  </a:cubicBezTo>
                  <a:lnTo>
                    <a:pt x="255822" y="4705"/>
                  </a:lnTo>
                  <a:cubicBezTo>
                    <a:pt x="290652" y="0"/>
                    <a:pt x="322821" y="24498"/>
                    <a:pt x="327526" y="59321"/>
                  </a:cubicBezTo>
                  <a:cubicBezTo>
                    <a:pt x="332238" y="94151"/>
                    <a:pt x="307727" y="126307"/>
                    <a:pt x="272903" y="131019"/>
                  </a:cubicBezTo>
                  <a:close/>
                  <a:moveTo>
                    <a:pt x="65176" y="74510"/>
                  </a:moveTo>
                  <a:cubicBezTo>
                    <a:pt x="54197" y="75996"/>
                    <a:pt x="46469" y="86144"/>
                    <a:pt x="47955" y="97129"/>
                  </a:cubicBezTo>
                  <a:cubicBezTo>
                    <a:pt x="49434" y="108102"/>
                    <a:pt x="59582" y="115830"/>
                    <a:pt x="70567" y="114338"/>
                  </a:cubicBezTo>
                  <a:lnTo>
                    <a:pt x="267055" y="87776"/>
                  </a:lnTo>
                  <a:cubicBezTo>
                    <a:pt x="278034" y="86290"/>
                    <a:pt x="285769" y="76155"/>
                    <a:pt x="284283" y="65170"/>
                  </a:cubicBezTo>
                  <a:cubicBezTo>
                    <a:pt x="282797" y="54197"/>
                    <a:pt x="272656" y="46462"/>
                    <a:pt x="261670" y="479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1916893" y="2745247"/>
              <a:ext cx="158438" cy="158432"/>
            </a:xfrm>
            <a:custGeom>
              <a:rect b="b" l="l" r="r" t="t"/>
              <a:pathLst>
                <a:path extrusionOk="0" h="158432" w="158438">
                  <a:moveTo>
                    <a:pt x="152933" y="69246"/>
                  </a:moveTo>
                  <a:cubicBezTo>
                    <a:pt x="158438" y="109956"/>
                    <a:pt x="129895" y="147427"/>
                    <a:pt x="89185" y="152933"/>
                  </a:cubicBezTo>
                  <a:cubicBezTo>
                    <a:pt x="48475" y="158432"/>
                    <a:pt x="11004" y="129895"/>
                    <a:pt x="5505" y="89185"/>
                  </a:cubicBezTo>
                  <a:cubicBezTo>
                    <a:pt x="0" y="48469"/>
                    <a:pt x="28543" y="11004"/>
                    <a:pt x="69253" y="5499"/>
                  </a:cubicBezTo>
                  <a:cubicBezTo>
                    <a:pt x="109962" y="0"/>
                    <a:pt x="147434" y="28536"/>
                    <a:pt x="152933" y="692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1893679" y="2722015"/>
              <a:ext cx="204876" cy="204895"/>
            </a:xfrm>
            <a:custGeom>
              <a:rect b="b" l="l" r="r" t="t"/>
              <a:pathLst>
                <a:path extrusionOk="0" h="204895" w="204876">
                  <a:moveTo>
                    <a:pt x="115322" y="197789"/>
                  </a:moveTo>
                  <a:cubicBezTo>
                    <a:pt x="62757" y="204895"/>
                    <a:pt x="14211" y="167906"/>
                    <a:pt x="7105" y="115335"/>
                  </a:cubicBezTo>
                  <a:cubicBezTo>
                    <a:pt x="0" y="62763"/>
                    <a:pt x="36982" y="14223"/>
                    <a:pt x="89541" y="7112"/>
                  </a:cubicBezTo>
                  <a:cubicBezTo>
                    <a:pt x="142112" y="0"/>
                    <a:pt x="190665" y="36988"/>
                    <a:pt x="197770" y="89560"/>
                  </a:cubicBezTo>
                  <a:cubicBezTo>
                    <a:pt x="204876" y="142125"/>
                    <a:pt x="167894" y="190684"/>
                    <a:pt x="115322" y="197789"/>
                  </a:cubicBezTo>
                  <a:close/>
                  <a:moveTo>
                    <a:pt x="95383" y="50355"/>
                  </a:moveTo>
                  <a:cubicBezTo>
                    <a:pt x="66675" y="54235"/>
                    <a:pt x="46462" y="80765"/>
                    <a:pt x="50342" y="109493"/>
                  </a:cubicBezTo>
                  <a:cubicBezTo>
                    <a:pt x="54235" y="138214"/>
                    <a:pt x="80752" y="158432"/>
                    <a:pt x="109474" y="154546"/>
                  </a:cubicBezTo>
                  <a:cubicBezTo>
                    <a:pt x="138201" y="150660"/>
                    <a:pt x="158413" y="124123"/>
                    <a:pt x="154520" y="95402"/>
                  </a:cubicBezTo>
                  <a:cubicBezTo>
                    <a:pt x="150641" y="66675"/>
                    <a:pt x="124117" y="46475"/>
                    <a:pt x="95383" y="503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1733355" y="3233887"/>
              <a:ext cx="84150" cy="325158"/>
            </a:xfrm>
            <a:custGeom>
              <a:rect b="b" l="l" r="r" t="t"/>
              <a:pathLst>
                <a:path extrusionOk="0" h="325158" w="84150">
                  <a:moveTo>
                    <a:pt x="63842" y="323538"/>
                  </a:moveTo>
                  <a:lnTo>
                    <a:pt x="63842" y="323538"/>
                  </a:lnTo>
                  <a:cubicBezTo>
                    <a:pt x="51898" y="325158"/>
                    <a:pt x="40913" y="316788"/>
                    <a:pt x="39300" y="304844"/>
                  </a:cubicBezTo>
                  <a:lnTo>
                    <a:pt x="1619" y="26155"/>
                  </a:lnTo>
                  <a:cubicBezTo>
                    <a:pt x="0" y="14217"/>
                    <a:pt x="8375" y="3232"/>
                    <a:pt x="20319" y="1612"/>
                  </a:cubicBezTo>
                  <a:cubicBezTo>
                    <a:pt x="32257" y="0"/>
                    <a:pt x="43249" y="8369"/>
                    <a:pt x="44862" y="20307"/>
                  </a:cubicBezTo>
                  <a:lnTo>
                    <a:pt x="82537" y="298996"/>
                  </a:lnTo>
                  <a:cubicBezTo>
                    <a:pt x="84150" y="310940"/>
                    <a:pt x="75780" y="321925"/>
                    <a:pt x="63842" y="3235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1"/>
            <p:cNvSpPr/>
            <p:nvPr/>
          </p:nvSpPr>
          <p:spPr>
            <a:xfrm>
              <a:off x="1699266" y="2981676"/>
              <a:ext cx="63842" cy="175006"/>
            </a:xfrm>
            <a:custGeom>
              <a:rect b="b" l="l" r="r" t="t"/>
              <a:pathLst>
                <a:path extrusionOk="0" h="175006" w="63842">
                  <a:moveTo>
                    <a:pt x="43529" y="173393"/>
                  </a:moveTo>
                  <a:lnTo>
                    <a:pt x="43529" y="173393"/>
                  </a:lnTo>
                  <a:cubicBezTo>
                    <a:pt x="31591" y="175006"/>
                    <a:pt x="20605" y="166643"/>
                    <a:pt x="18986" y="154698"/>
                  </a:cubicBezTo>
                  <a:lnTo>
                    <a:pt x="1606" y="26162"/>
                  </a:lnTo>
                  <a:cubicBezTo>
                    <a:pt x="0" y="14224"/>
                    <a:pt x="8362" y="3232"/>
                    <a:pt x="20307" y="1619"/>
                  </a:cubicBezTo>
                  <a:cubicBezTo>
                    <a:pt x="32251" y="0"/>
                    <a:pt x="43237" y="8375"/>
                    <a:pt x="44850" y="20320"/>
                  </a:cubicBezTo>
                  <a:lnTo>
                    <a:pt x="62230" y="148850"/>
                  </a:lnTo>
                  <a:cubicBezTo>
                    <a:pt x="63842" y="160794"/>
                    <a:pt x="55473" y="171780"/>
                    <a:pt x="43529" y="1733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" name="Google Shape;338;p11"/>
          <p:cNvGrpSpPr/>
          <p:nvPr/>
        </p:nvGrpSpPr>
        <p:grpSpPr>
          <a:xfrm>
            <a:off x="175580" y="3736798"/>
            <a:ext cx="1486154" cy="1290169"/>
            <a:chOff x="1174151" y="2373534"/>
            <a:chExt cx="2162307" cy="1877156"/>
          </a:xfrm>
        </p:grpSpPr>
        <p:sp>
          <p:nvSpPr>
            <p:cNvPr id="339" name="Google Shape;339;p11"/>
            <p:cNvSpPr/>
            <p:nvPr/>
          </p:nvSpPr>
          <p:spPr>
            <a:xfrm>
              <a:off x="1255976" y="2455355"/>
              <a:ext cx="2080482" cy="1795335"/>
            </a:xfrm>
            <a:custGeom>
              <a:rect b="b" l="l" r="r" t="t"/>
              <a:pathLst>
                <a:path extrusionOk="0" h="1795335" w="2080482">
                  <a:moveTo>
                    <a:pt x="1955203" y="1346892"/>
                  </a:moveTo>
                  <a:cubicBezTo>
                    <a:pt x="1876234" y="1147940"/>
                    <a:pt x="1797278" y="948975"/>
                    <a:pt x="1718310" y="750023"/>
                  </a:cubicBezTo>
                  <a:cubicBezTo>
                    <a:pt x="1741487" y="684561"/>
                    <a:pt x="1723186" y="605955"/>
                    <a:pt x="1671135" y="556113"/>
                  </a:cubicBezTo>
                  <a:cubicBezTo>
                    <a:pt x="1659045" y="544537"/>
                    <a:pt x="1633277" y="516591"/>
                    <a:pt x="1624761" y="514267"/>
                  </a:cubicBezTo>
                  <a:cubicBezTo>
                    <a:pt x="1583277" y="409676"/>
                    <a:pt x="1542129" y="304939"/>
                    <a:pt x="1500212" y="200520"/>
                  </a:cubicBezTo>
                  <a:cubicBezTo>
                    <a:pt x="1475219" y="138252"/>
                    <a:pt x="1445304" y="84531"/>
                    <a:pt x="1383379" y="51809"/>
                  </a:cubicBezTo>
                  <a:cubicBezTo>
                    <a:pt x="1285335" y="0"/>
                    <a:pt x="1153991" y="36233"/>
                    <a:pt x="1097089" y="131679"/>
                  </a:cubicBezTo>
                  <a:cubicBezTo>
                    <a:pt x="1081106" y="158489"/>
                    <a:pt x="1067555" y="187432"/>
                    <a:pt x="1055141" y="217220"/>
                  </a:cubicBezTo>
                  <a:cubicBezTo>
                    <a:pt x="1035532" y="208597"/>
                    <a:pt x="1014869" y="202272"/>
                    <a:pt x="993419" y="198570"/>
                  </a:cubicBezTo>
                  <a:cubicBezTo>
                    <a:pt x="917911" y="100685"/>
                    <a:pt x="792327" y="47536"/>
                    <a:pt x="667454" y="69710"/>
                  </a:cubicBezTo>
                  <a:cubicBezTo>
                    <a:pt x="543229" y="91776"/>
                    <a:pt x="456679" y="176517"/>
                    <a:pt x="414051" y="285013"/>
                  </a:cubicBezTo>
                  <a:cubicBezTo>
                    <a:pt x="314032" y="323316"/>
                    <a:pt x="244462" y="425107"/>
                    <a:pt x="263766" y="539622"/>
                  </a:cubicBezTo>
                  <a:cubicBezTo>
                    <a:pt x="272713" y="592677"/>
                    <a:pt x="296024" y="635596"/>
                    <a:pt x="328974" y="668045"/>
                  </a:cubicBezTo>
                  <a:cubicBezTo>
                    <a:pt x="307771" y="682961"/>
                    <a:pt x="288207" y="701287"/>
                    <a:pt x="270744" y="722871"/>
                  </a:cubicBezTo>
                  <a:cubicBezTo>
                    <a:pt x="81127" y="776827"/>
                    <a:pt x="0" y="1043870"/>
                    <a:pt x="196583" y="1164621"/>
                  </a:cubicBezTo>
                  <a:cubicBezTo>
                    <a:pt x="280720" y="1216317"/>
                    <a:pt x="397300" y="1206417"/>
                    <a:pt x="497719" y="1203039"/>
                  </a:cubicBezTo>
                  <a:cubicBezTo>
                    <a:pt x="530491" y="1231201"/>
                    <a:pt x="563949" y="1259846"/>
                    <a:pt x="600132" y="1280750"/>
                  </a:cubicBezTo>
                  <a:cubicBezTo>
                    <a:pt x="610457" y="1286719"/>
                    <a:pt x="621372" y="1291259"/>
                    <a:pt x="632650" y="1294847"/>
                  </a:cubicBezTo>
                  <a:cubicBezTo>
                    <a:pt x="615308" y="1338541"/>
                    <a:pt x="597966" y="1382236"/>
                    <a:pt x="580624" y="1425930"/>
                  </a:cubicBezTo>
                  <a:cubicBezTo>
                    <a:pt x="534460" y="1542243"/>
                    <a:pt x="453085" y="1716633"/>
                    <a:pt x="629704" y="1775815"/>
                  </a:cubicBezTo>
                  <a:cubicBezTo>
                    <a:pt x="687978" y="1795335"/>
                    <a:pt x="761834" y="1785327"/>
                    <a:pt x="821766" y="1785327"/>
                  </a:cubicBezTo>
                  <a:lnTo>
                    <a:pt x="1178572" y="1785327"/>
                  </a:lnTo>
                  <a:lnTo>
                    <a:pt x="1848135" y="1785327"/>
                  </a:lnTo>
                  <a:cubicBezTo>
                    <a:pt x="1970214" y="1785327"/>
                    <a:pt x="2080482" y="1702485"/>
                    <a:pt x="2042350" y="1566468"/>
                  </a:cubicBezTo>
                  <a:cubicBezTo>
                    <a:pt x="2021484" y="1492034"/>
                    <a:pt x="1983689" y="1418672"/>
                    <a:pt x="1955203" y="1346892"/>
                  </a:cubicBezTo>
                  <a:close/>
                  <a:moveTo>
                    <a:pt x="765308" y="741013"/>
                  </a:moveTo>
                  <a:cubicBezTo>
                    <a:pt x="765498" y="745832"/>
                    <a:pt x="765733" y="750639"/>
                    <a:pt x="766032" y="755427"/>
                  </a:cubicBezTo>
                  <a:cubicBezTo>
                    <a:pt x="761142" y="755453"/>
                    <a:pt x="756246" y="755453"/>
                    <a:pt x="751363" y="755535"/>
                  </a:cubicBezTo>
                  <a:cubicBezTo>
                    <a:pt x="748328" y="750671"/>
                    <a:pt x="745248" y="745858"/>
                    <a:pt x="741978" y="741235"/>
                  </a:cubicBezTo>
                  <a:cubicBezTo>
                    <a:pt x="749757" y="741159"/>
                    <a:pt x="757529" y="741095"/>
                    <a:pt x="765308" y="7410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1"/>
            <p:cNvSpPr/>
            <p:nvPr/>
          </p:nvSpPr>
          <p:spPr>
            <a:xfrm>
              <a:off x="1174151" y="2373534"/>
              <a:ext cx="2080488" cy="1795341"/>
            </a:xfrm>
            <a:custGeom>
              <a:rect b="b" l="l" r="r" t="t"/>
              <a:pathLst>
                <a:path extrusionOk="0" h="1795341" w="2080488">
                  <a:moveTo>
                    <a:pt x="1955209" y="1346898"/>
                  </a:moveTo>
                  <a:cubicBezTo>
                    <a:pt x="1876240" y="1147940"/>
                    <a:pt x="1797284" y="948982"/>
                    <a:pt x="1718316" y="750023"/>
                  </a:cubicBezTo>
                  <a:cubicBezTo>
                    <a:pt x="1741493" y="684561"/>
                    <a:pt x="1723193" y="605955"/>
                    <a:pt x="1671142" y="556113"/>
                  </a:cubicBezTo>
                  <a:cubicBezTo>
                    <a:pt x="1659045" y="544537"/>
                    <a:pt x="1633283" y="516591"/>
                    <a:pt x="1624761" y="514273"/>
                  </a:cubicBezTo>
                  <a:cubicBezTo>
                    <a:pt x="1583283" y="409676"/>
                    <a:pt x="1542135" y="304939"/>
                    <a:pt x="1500212" y="200520"/>
                  </a:cubicBezTo>
                  <a:cubicBezTo>
                    <a:pt x="1475219" y="138258"/>
                    <a:pt x="1445310" y="84531"/>
                    <a:pt x="1383385" y="51809"/>
                  </a:cubicBezTo>
                  <a:cubicBezTo>
                    <a:pt x="1285341" y="0"/>
                    <a:pt x="1153998" y="36233"/>
                    <a:pt x="1097095" y="131679"/>
                  </a:cubicBezTo>
                  <a:cubicBezTo>
                    <a:pt x="1081112" y="158489"/>
                    <a:pt x="1067562" y="187432"/>
                    <a:pt x="1055141" y="217220"/>
                  </a:cubicBezTo>
                  <a:cubicBezTo>
                    <a:pt x="1035532" y="208597"/>
                    <a:pt x="1014876" y="202272"/>
                    <a:pt x="993425" y="198570"/>
                  </a:cubicBezTo>
                  <a:cubicBezTo>
                    <a:pt x="917917" y="100691"/>
                    <a:pt x="792333" y="47536"/>
                    <a:pt x="667461" y="69710"/>
                  </a:cubicBezTo>
                  <a:cubicBezTo>
                    <a:pt x="543229" y="91776"/>
                    <a:pt x="456679" y="176517"/>
                    <a:pt x="414058" y="285019"/>
                  </a:cubicBezTo>
                  <a:cubicBezTo>
                    <a:pt x="314039" y="323316"/>
                    <a:pt x="244462" y="425107"/>
                    <a:pt x="263772" y="539622"/>
                  </a:cubicBezTo>
                  <a:cubicBezTo>
                    <a:pt x="272719" y="592677"/>
                    <a:pt x="296024" y="635596"/>
                    <a:pt x="328980" y="668051"/>
                  </a:cubicBezTo>
                  <a:cubicBezTo>
                    <a:pt x="307778" y="682961"/>
                    <a:pt x="288213" y="701293"/>
                    <a:pt x="270744" y="722877"/>
                  </a:cubicBezTo>
                  <a:cubicBezTo>
                    <a:pt x="81133" y="776827"/>
                    <a:pt x="0" y="1043876"/>
                    <a:pt x="196583" y="1164621"/>
                  </a:cubicBezTo>
                  <a:cubicBezTo>
                    <a:pt x="280727" y="1216310"/>
                    <a:pt x="397300" y="1206417"/>
                    <a:pt x="497725" y="1203039"/>
                  </a:cubicBezTo>
                  <a:cubicBezTo>
                    <a:pt x="530498" y="1231207"/>
                    <a:pt x="563956" y="1259846"/>
                    <a:pt x="600132" y="1280756"/>
                  </a:cubicBezTo>
                  <a:cubicBezTo>
                    <a:pt x="610463" y="1286719"/>
                    <a:pt x="621379" y="1291266"/>
                    <a:pt x="632656" y="1294841"/>
                  </a:cubicBezTo>
                  <a:cubicBezTo>
                    <a:pt x="615315" y="1338541"/>
                    <a:pt x="597966" y="1382242"/>
                    <a:pt x="580631" y="1425936"/>
                  </a:cubicBezTo>
                  <a:cubicBezTo>
                    <a:pt x="534460" y="1542243"/>
                    <a:pt x="453091" y="1716627"/>
                    <a:pt x="629710" y="1775809"/>
                  </a:cubicBezTo>
                  <a:cubicBezTo>
                    <a:pt x="687978" y="1795341"/>
                    <a:pt x="761841" y="1785321"/>
                    <a:pt x="821766" y="1785321"/>
                  </a:cubicBezTo>
                  <a:lnTo>
                    <a:pt x="1178579" y="1785321"/>
                  </a:lnTo>
                  <a:lnTo>
                    <a:pt x="1848142" y="1785321"/>
                  </a:lnTo>
                  <a:cubicBezTo>
                    <a:pt x="1970220" y="1785321"/>
                    <a:pt x="2080488" y="1702485"/>
                    <a:pt x="2042356" y="1566475"/>
                  </a:cubicBezTo>
                  <a:cubicBezTo>
                    <a:pt x="2021484" y="1492034"/>
                    <a:pt x="1983695" y="1418666"/>
                    <a:pt x="1955209" y="1346898"/>
                  </a:cubicBezTo>
                  <a:close/>
                  <a:moveTo>
                    <a:pt x="765308" y="741013"/>
                  </a:moveTo>
                  <a:cubicBezTo>
                    <a:pt x="765498" y="745832"/>
                    <a:pt x="765740" y="750639"/>
                    <a:pt x="766038" y="755427"/>
                  </a:cubicBezTo>
                  <a:cubicBezTo>
                    <a:pt x="761149" y="755459"/>
                    <a:pt x="756246" y="755453"/>
                    <a:pt x="751363" y="755535"/>
                  </a:cubicBezTo>
                  <a:cubicBezTo>
                    <a:pt x="748334" y="750671"/>
                    <a:pt x="745255" y="745858"/>
                    <a:pt x="741978" y="741235"/>
                  </a:cubicBezTo>
                  <a:cubicBezTo>
                    <a:pt x="749763" y="741159"/>
                    <a:pt x="757529" y="741095"/>
                    <a:pt x="765308" y="7410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1569679" y="2582411"/>
              <a:ext cx="681278" cy="385654"/>
            </a:xfrm>
            <a:custGeom>
              <a:rect b="b" l="l" r="r" t="t"/>
              <a:pathLst>
                <a:path extrusionOk="0" h="385654" w="681278">
                  <a:moveTo>
                    <a:pt x="567207" y="131305"/>
                  </a:moveTo>
                  <a:cubicBezTo>
                    <a:pt x="553358" y="129743"/>
                    <a:pt x="539940" y="130479"/>
                    <a:pt x="527196" y="133108"/>
                  </a:cubicBezTo>
                  <a:cubicBezTo>
                    <a:pt x="519607" y="134670"/>
                    <a:pt x="511898" y="130613"/>
                    <a:pt x="509092" y="123386"/>
                  </a:cubicBezTo>
                  <a:cubicBezTo>
                    <a:pt x="481012" y="51123"/>
                    <a:pt x="410597" y="0"/>
                    <a:pt x="328282" y="546"/>
                  </a:cubicBezTo>
                  <a:cubicBezTo>
                    <a:pt x="255308" y="1028"/>
                    <a:pt x="189763" y="45796"/>
                    <a:pt x="156940" y="110966"/>
                  </a:cubicBezTo>
                  <a:cubicBezTo>
                    <a:pt x="143052" y="138544"/>
                    <a:pt x="137433" y="165036"/>
                    <a:pt x="137052" y="190309"/>
                  </a:cubicBezTo>
                  <a:cubicBezTo>
                    <a:pt x="136893" y="200793"/>
                    <a:pt x="127635" y="208470"/>
                    <a:pt x="117348" y="206425"/>
                  </a:cubicBezTo>
                  <a:cubicBezTo>
                    <a:pt x="105149" y="203993"/>
                    <a:pt x="92062" y="204031"/>
                    <a:pt x="78543" y="207238"/>
                  </a:cubicBezTo>
                  <a:cubicBezTo>
                    <a:pt x="44767" y="215226"/>
                    <a:pt x="17799" y="243020"/>
                    <a:pt x="11201" y="277094"/>
                  </a:cubicBezTo>
                  <a:cubicBezTo>
                    <a:pt x="0" y="334994"/>
                    <a:pt x="44043" y="385654"/>
                    <a:pt x="99923" y="385654"/>
                  </a:cubicBezTo>
                  <a:lnTo>
                    <a:pt x="329584" y="385654"/>
                  </a:lnTo>
                  <a:lnTo>
                    <a:pt x="552811" y="385654"/>
                  </a:lnTo>
                  <a:cubicBezTo>
                    <a:pt x="623817" y="385654"/>
                    <a:pt x="681278" y="327640"/>
                    <a:pt x="680377" y="256425"/>
                  </a:cubicBezTo>
                  <a:cubicBezTo>
                    <a:pt x="679583" y="193122"/>
                    <a:pt x="630116" y="138391"/>
                    <a:pt x="567207" y="131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1551817" y="2559881"/>
              <a:ext cx="721690" cy="431120"/>
            </a:xfrm>
            <a:custGeom>
              <a:rect b="b" l="l" r="r" t="t"/>
              <a:pathLst>
                <a:path extrusionOk="0" h="431120" w="721690">
                  <a:moveTo>
                    <a:pt x="570668" y="431120"/>
                  </a:moveTo>
                  <a:lnTo>
                    <a:pt x="117786" y="431120"/>
                  </a:lnTo>
                  <a:cubicBezTo>
                    <a:pt x="83800" y="431120"/>
                    <a:pt x="51911" y="416077"/>
                    <a:pt x="30264" y="389845"/>
                  </a:cubicBezTo>
                  <a:cubicBezTo>
                    <a:pt x="8629" y="363620"/>
                    <a:pt x="0" y="329145"/>
                    <a:pt x="6553" y="295268"/>
                  </a:cubicBezTo>
                  <a:cubicBezTo>
                    <a:pt x="14763" y="252780"/>
                    <a:pt x="48748" y="217481"/>
                    <a:pt x="91116" y="207448"/>
                  </a:cubicBezTo>
                  <a:cubicBezTo>
                    <a:pt x="104838" y="204203"/>
                    <a:pt x="118649" y="203473"/>
                    <a:pt x="132219" y="205231"/>
                  </a:cubicBezTo>
                  <a:cubicBezTo>
                    <a:pt x="133667" y="177037"/>
                    <a:pt x="141090" y="149466"/>
                    <a:pt x="154317" y="123177"/>
                  </a:cubicBezTo>
                  <a:cubicBezTo>
                    <a:pt x="191687" y="48958"/>
                    <a:pt x="266928" y="660"/>
                    <a:pt x="345992" y="146"/>
                  </a:cubicBezTo>
                  <a:cubicBezTo>
                    <a:pt x="432479" y="0"/>
                    <a:pt x="512514" y="52381"/>
                    <a:pt x="546112" y="132124"/>
                  </a:cubicBezTo>
                  <a:cubicBezTo>
                    <a:pt x="559771" y="129838"/>
                    <a:pt x="573716" y="129482"/>
                    <a:pt x="587648" y="131044"/>
                  </a:cubicBezTo>
                  <a:cubicBezTo>
                    <a:pt x="661581" y="139376"/>
                    <a:pt x="720223" y="204222"/>
                    <a:pt x="721175" y="278669"/>
                  </a:cubicBezTo>
                  <a:cubicBezTo>
                    <a:pt x="721690" y="319246"/>
                    <a:pt x="706278" y="357492"/>
                    <a:pt x="677779" y="386359"/>
                  </a:cubicBezTo>
                  <a:cubicBezTo>
                    <a:pt x="649262" y="415220"/>
                    <a:pt x="611238" y="431120"/>
                    <a:pt x="570668" y="431120"/>
                  </a:cubicBezTo>
                  <a:close/>
                  <a:moveTo>
                    <a:pt x="117786" y="250164"/>
                  </a:moveTo>
                  <a:cubicBezTo>
                    <a:pt x="112452" y="250164"/>
                    <a:pt x="107067" y="250812"/>
                    <a:pt x="101688" y="252075"/>
                  </a:cubicBezTo>
                  <a:cubicBezTo>
                    <a:pt x="76561" y="258025"/>
                    <a:pt x="56432" y="278885"/>
                    <a:pt x="51581" y="303980"/>
                  </a:cubicBezTo>
                  <a:cubicBezTo>
                    <a:pt x="47580" y="324681"/>
                    <a:pt x="52565" y="344804"/>
                    <a:pt x="65646" y="360654"/>
                  </a:cubicBezTo>
                  <a:cubicBezTo>
                    <a:pt x="78543" y="376288"/>
                    <a:pt x="97548" y="385254"/>
                    <a:pt x="117786" y="385254"/>
                  </a:cubicBezTo>
                  <a:lnTo>
                    <a:pt x="570668" y="385254"/>
                  </a:lnTo>
                  <a:cubicBezTo>
                    <a:pt x="598874" y="385254"/>
                    <a:pt x="625316" y="374199"/>
                    <a:pt x="645140" y="354133"/>
                  </a:cubicBezTo>
                  <a:cubicBezTo>
                    <a:pt x="664952" y="334054"/>
                    <a:pt x="675671" y="307466"/>
                    <a:pt x="675316" y="279253"/>
                  </a:cubicBezTo>
                  <a:cubicBezTo>
                    <a:pt x="674655" y="227488"/>
                    <a:pt x="633895" y="182416"/>
                    <a:pt x="582510" y="176625"/>
                  </a:cubicBezTo>
                  <a:cubicBezTo>
                    <a:pt x="571519" y="175380"/>
                    <a:pt x="560444" y="175875"/>
                    <a:pt x="549694" y="178098"/>
                  </a:cubicBezTo>
                  <a:cubicBezTo>
                    <a:pt x="530999" y="181933"/>
                    <a:pt x="512438" y="171894"/>
                    <a:pt x="505574" y="154216"/>
                  </a:cubicBezTo>
                  <a:cubicBezTo>
                    <a:pt x="480377" y="89388"/>
                    <a:pt x="416902" y="46005"/>
                    <a:pt x="347389" y="46005"/>
                  </a:cubicBezTo>
                  <a:cubicBezTo>
                    <a:pt x="347021" y="46005"/>
                    <a:pt x="346659" y="46012"/>
                    <a:pt x="346284" y="46012"/>
                  </a:cubicBezTo>
                  <a:cubicBezTo>
                    <a:pt x="284270" y="46418"/>
                    <a:pt x="224999" y="84804"/>
                    <a:pt x="195281" y="143808"/>
                  </a:cubicBezTo>
                  <a:cubicBezTo>
                    <a:pt x="183908" y="166408"/>
                    <a:pt x="178206" y="189102"/>
                    <a:pt x="177844" y="213175"/>
                  </a:cubicBezTo>
                  <a:cubicBezTo>
                    <a:pt x="177653" y="225082"/>
                    <a:pt x="172307" y="236143"/>
                    <a:pt x="163156" y="243522"/>
                  </a:cubicBezTo>
                  <a:cubicBezTo>
                    <a:pt x="154095" y="250863"/>
                    <a:pt x="142328" y="253733"/>
                    <a:pt x="130740" y="251440"/>
                  </a:cubicBezTo>
                  <a:cubicBezTo>
                    <a:pt x="126472" y="250590"/>
                    <a:pt x="122148" y="250164"/>
                    <a:pt x="117786" y="2501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1400888" y="3129544"/>
              <a:ext cx="530879" cy="300513"/>
            </a:xfrm>
            <a:custGeom>
              <a:rect b="b" l="l" r="r" t="t"/>
              <a:pathLst>
                <a:path extrusionOk="0" h="300513" w="530879">
                  <a:moveTo>
                    <a:pt x="88887" y="102317"/>
                  </a:moveTo>
                  <a:cubicBezTo>
                    <a:pt x="99675" y="101104"/>
                    <a:pt x="110140" y="101676"/>
                    <a:pt x="120059" y="103720"/>
                  </a:cubicBezTo>
                  <a:cubicBezTo>
                    <a:pt x="125984" y="104940"/>
                    <a:pt x="131984" y="101777"/>
                    <a:pt x="134175" y="96145"/>
                  </a:cubicBezTo>
                  <a:cubicBezTo>
                    <a:pt x="156057" y="39839"/>
                    <a:pt x="210927" y="0"/>
                    <a:pt x="275062" y="425"/>
                  </a:cubicBezTo>
                  <a:cubicBezTo>
                    <a:pt x="331927" y="806"/>
                    <a:pt x="383006" y="35680"/>
                    <a:pt x="408584" y="86467"/>
                  </a:cubicBezTo>
                  <a:cubicBezTo>
                    <a:pt x="419404" y="107956"/>
                    <a:pt x="423779" y="128600"/>
                    <a:pt x="424078" y="148291"/>
                  </a:cubicBezTo>
                  <a:cubicBezTo>
                    <a:pt x="424205" y="156464"/>
                    <a:pt x="431412" y="162445"/>
                    <a:pt x="439432" y="160851"/>
                  </a:cubicBezTo>
                  <a:cubicBezTo>
                    <a:pt x="448938" y="158953"/>
                    <a:pt x="459136" y="158991"/>
                    <a:pt x="469671" y="161480"/>
                  </a:cubicBezTo>
                  <a:cubicBezTo>
                    <a:pt x="495985" y="167709"/>
                    <a:pt x="517010" y="189369"/>
                    <a:pt x="522141" y="215925"/>
                  </a:cubicBezTo>
                  <a:cubicBezTo>
                    <a:pt x="530879" y="261042"/>
                    <a:pt x="496550" y="300513"/>
                    <a:pt x="453015" y="300513"/>
                  </a:cubicBezTo>
                  <a:lnTo>
                    <a:pt x="274053" y="300513"/>
                  </a:lnTo>
                  <a:lnTo>
                    <a:pt x="100107" y="300513"/>
                  </a:lnTo>
                  <a:cubicBezTo>
                    <a:pt x="44773" y="300513"/>
                    <a:pt x="0" y="255308"/>
                    <a:pt x="698" y="199815"/>
                  </a:cubicBezTo>
                  <a:cubicBezTo>
                    <a:pt x="1320" y="150488"/>
                    <a:pt x="39858" y="107842"/>
                    <a:pt x="88887" y="1023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1378240" y="3107035"/>
              <a:ext cx="572719" cy="345948"/>
            </a:xfrm>
            <a:custGeom>
              <a:rect b="b" l="l" r="r" t="t"/>
              <a:pathLst>
                <a:path extrusionOk="0" h="345948" w="572719">
                  <a:moveTo>
                    <a:pt x="475653" y="345948"/>
                  </a:moveTo>
                  <a:lnTo>
                    <a:pt x="122751" y="345948"/>
                  </a:lnTo>
                  <a:cubicBezTo>
                    <a:pt x="89776" y="345948"/>
                    <a:pt x="58870" y="333025"/>
                    <a:pt x="35693" y="309568"/>
                  </a:cubicBezTo>
                  <a:cubicBezTo>
                    <a:pt x="12528" y="286105"/>
                    <a:pt x="0" y="255022"/>
                    <a:pt x="419" y="222034"/>
                  </a:cubicBezTo>
                  <a:cubicBezTo>
                    <a:pt x="1168" y="161518"/>
                    <a:pt x="48856" y="108813"/>
                    <a:pt x="108959" y="102031"/>
                  </a:cubicBezTo>
                  <a:lnTo>
                    <a:pt x="108972" y="102031"/>
                  </a:lnTo>
                  <a:cubicBezTo>
                    <a:pt x="118979" y="100907"/>
                    <a:pt x="128968" y="101009"/>
                    <a:pt x="138804" y="102323"/>
                  </a:cubicBezTo>
                  <a:cubicBezTo>
                    <a:pt x="166439" y="40684"/>
                    <a:pt x="228758" y="0"/>
                    <a:pt x="296735" y="0"/>
                  </a:cubicBezTo>
                  <a:lnTo>
                    <a:pt x="297865" y="0"/>
                  </a:lnTo>
                  <a:cubicBezTo>
                    <a:pt x="361353" y="425"/>
                    <a:pt x="421728" y="39147"/>
                    <a:pt x="451726" y="98659"/>
                  </a:cubicBezTo>
                  <a:cubicBezTo>
                    <a:pt x="461518" y="118129"/>
                    <a:pt x="467340" y="138493"/>
                    <a:pt x="469112" y="159315"/>
                  </a:cubicBezTo>
                  <a:cubicBezTo>
                    <a:pt x="478555" y="158629"/>
                    <a:pt x="488105" y="159429"/>
                    <a:pt x="497605" y="161677"/>
                  </a:cubicBezTo>
                  <a:cubicBezTo>
                    <a:pt x="532511" y="169932"/>
                    <a:pt x="560533" y="199034"/>
                    <a:pt x="567308" y="234080"/>
                  </a:cubicBezTo>
                  <a:cubicBezTo>
                    <a:pt x="572719" y="261962"/>
                    <a:pt x="565581" y="290347"/>
                    <a:pt x="547770" y="311937"/>
                  </a:cubicBezTo>
                  <a:cubicBezTo>
                    <a:pt x="529939" y="333559"/>
                    <a:pt x="503650" y="345948"/>
                    <a:pt x="475653" y="345948"/>
                  </a:cubicBezTo>
                  <a:close/>
                  <a:moveTo>
                    <a:pt x="114096" y="147612"/>
                  </a:moveTo>
                  <a:cubicBezTo>
                    <a:pt x="76530" y="151847"/>
                    <a:pt x="46748" y="184785"/>
                    <a:pt x="46285" y="222605"/>
                  </a:cubicBezTo>
                  <a:cubicBezTo>
                    <a:pt x="46012" y="243243"/>
                    <a:pt x="53854" y="262680"/>
                    <a:pt x="68332" y="277342"/>
                  </a:cubicBezTo>
                  <a:cubicBezTo>
                    <a:pt x="82816" y="292011"/>
                    <a:pt x="102133" y="300088"/>
                    <a:pt x="122751" y="300088"/>
                  </a:cubicBezTo>
                  <a:lnTo>
                    <a:pt x="475653" y="300088"/>
                  </a:lnTo>
                  <a:cubicBezTo>
                    <a:pt x="489915" y="300088"/>
                    <a:pt x="503307" y="293770"/>
                    <a:pt x="512387" y="282759"/>
                  </a:cubicBezTo>
                  <a:cubicBezTo>
                    <a:pt x="521595" y="271589"/>
                    <a:pt x="525106" y="257403"/>
                    <a:pt x="522281" y="242792"/>
                  </a:cubicBezTo>
                  <a:cubicBezTo>
                    <a:pt x="518864" y="225145"/>
                    <a:pt x="504710" y="210483"/>
                    <a:pt x="487032" y="206311"/>
                  </a:cubicBezTo>
                  <a:cubicBezTo>
                    <a:pt x="480136" y="204692"/>
                    <a:pt x="473227" y="204520"/>
                    <a:pt x="466566" y="205847"/>
                  </a:cubicBezTo>
                  <a:cubicBezTo>
                    <a:pt x="456056" y="207937"/>
                    <a:pt x="445363" y="205308"/>
                    <a:pt x="437108" y="198647"/>
                  </a:cubicBezTo>
                  <a:cubicBezTo>
                    <a:pt x="428821" y="191935"/>
                    <a:pt x="423970" y="181908"/>
                    <a:pt x="423799" y="171138"/>
                  </a:cubicBezTo>
                  <a:cubicBezTo>
                    <a:pt x="423532" y="153168"/>
                    <a:pt x="419265" y="136201"/>
                    <a:pt x="410756" y="119278"/>
                  </a:cubicBezTo>
                  <a:cubicBezTo>
                    <a:pt x="388435" y="74999"/>
                    <a:pt x="344004" y="46177"/>
                    <a:pt x="297573" y="45866"/>
                  </a:cubicBezTo>
                  <a:lnTo>
                    <a:pt x="296735" y="45866"/>
                  </a:lnTo>
                  <a:cubicBezTo>
                    <a:pt x="244646" y="45866"/>
                    <a:pt x="197072" y="78359"/>
                    <a:pt x="178206" y="126961"/>
                  </a:cubicBezTo>
                  <a:cubicBezTo>
                    <a:pt x="171907" y="143065"/>
                    <a:pt x="155016" y="152196"/>
                    <a:pt x="138068" y="148678"/>
                  </a:cubicBezTo>
                  <a:cubicBezTo>
                    <a:pt x="130251" y="147072"/>
                    <a:pt x="122167" y="146685"/>
                    <a:pt x="114096" y="1476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1831916" y="2531383"/>
              <a:ext cx="1251680" cy="1481816"/>
            </a:xfrm>
            <a:custGeom>
              <a:rect b="b" l="l" r="r" t="t"/>
              <a:pathLst>
                <a:path extrusionOk="0" h="1481816" w="1251680">
                  <a:moveTo>
                    <a:pt x="1226451" y="1481816"/>
                  </a:moveTo>
                  <a:lnTo>
                    <a:pt x="25228" y="1481816"/>
                  </a:lnTo>
                  <a:cubicBezTo>
                    <a:pt x="10255" y="1481816"/>
                    <a:pt x="0" y="1466716"/>
                    <a:pt x="5530" y="1452803"/>
                  </a:cubicBezTo>
                  <a:lnTo>
                    <a:pt x="557625" y="61760"/>
                  </a:lnTo>
                  <a:cubicBezTo>
                    <a:pt x="582136" y="0"/>
                    <a:pt x="669544" y="0"/>
                    <a:pt x="694055" y="61760"/>
                  </a:cubicBezTo>
                  <a:lnTo>
                    <a:pt x="1246155" y="1452803"/>
                  </a:lnTo>
                  <a:cubicBezTo>
                    <a:pt x="1251680" y="1466716"/>
                    <a:pt x="1241425" y="1481816"/>
                    <a:pt x="1226451" y="14818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1810735" y="2523894"/>
              <a:ext cx="1294041" cy="1512239"/>
            </a:xfrm>
            <a:custGeom>
              <a:rect b="b" l="l" r="r" t="t"/>
              <a:pathLst>
                <a:path extrusionOk="0" h="1512239" w="1294041">
                  <a:moveTo>
                    <a:pt x="1247628" y="1512239"/>
                  </a:moveTo>
                  <a:lnTo>
                    <a:pt x="46418" y="1512239"/>
                  </a:lnTo>
                  <a:cubicBezTo>
                    <a:pt x="31769" y="1512239"/>
                    <a:pt x="18129" y="1505007"/>
                    <a:pt x="9899" y="1492897"/>
                  </a:cubicBezTo>
                  <a:cubicBezTo>
                    <a:pt x="1670" y="1480781"/>
                    <a:pt x="0" y="1465433"/>
                    <a:pt x="5391" y="1451819"/>
                  </a:cubicBezTo>
                  <a:lnTo>
                    <a:pt x="557485" y="60788"/>
                  </a:lnTo>
                  <a:cubicBezTo>
                    <a:pt x="572369" y="23298"/>
                    <a:pt x="606678" y="0"/>
                    <a:pt x="647020" y="0"/>
                  </a:cubicBezTo>
                  <a:cubicBezTo>
                    <a:pt x="687362" y="0"/>
                    <a:pt x="721671" y="23298"/>
                    <a:pt x="736555" y="60788"/>
                  </a:cubicBezTo>
                  <a:lnTo>
                    <a:pt x="1288656" y="1451832"/>
                  </a:lnTo>
                  <a:cubicBezTo>
                    <a:pt x="1294041" y="1465433"/>
                    <a:pt x="1292377" y="1480781"/>
                    <a:pt x="1284147" y="1492897"/>
                  </a:cubicBezTo>
                  <a:cubicBezTo>
                    <a:pt x="1275918" y="1505007"/>
                    <a:pt x="1262272" y="1512239"/>
                    <a:pt x="1247628" y="1512239"/>
                  </a:cubicBezTo>
                  <a:close/>
                  <a:moveTo>
                    <a:pt x="48971" y="1466373"/>
                  </a:moveTo>
                  <a:lnTo>
                    <a:pt x="1245069" y="1466373"/>
                  </a:lnTo>
                  <a:lnTo>
                    <a:pt x="693915" y="77711"/>
                  </a:lnTo>
                  <a:cubicBezTo>
                    <a:pt x="684599" y="54228"/>
                    <a:pt x="663575" y="45859"/>
                    <a:pt x="647020" y="45859"/>
                  </a:cubicBezTo>
                  <a:cubicBezTo>
                    <a:pt x="630459" y="45859"/>
                    <a:pt x="609447" y="54228"/>
                    <a:pt x="600125" y="777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2190915" y="2531387"/>
              <a:ext cx="719537" cy="1200175"/>
            </a:xfrm>
            <a:custGeom>
              <a:rect b="b" l="l" r="r" t="t"/>
              <a:pathLst>
                <a:path extrusionOk="0" h="1200175" w="719537">
                  <a:moveTo>
                    <a:pt x="335057" y="61753"/>
                  </a:moveTo>
                  <a:cubicBezTo>
                    <a:pt x="310546" y="0"/>
                    <a:pt x="223138" y="0"/>
                    <a:pt x="198634" y="61753"/>
                  </a:cubicBezTo>
                  <a:lnTo>
                    <a:pt x="0" y="562203"/>
                  </a:lnTo>
                  <a:lnTo>
                    <a:pt x="147440" y="892054"/>
                  </a:lnTo>
                  <a:cubicBezTo>
                    <a:pt x="156800" y="912983"/>
                    <a:pt x="186321" y="913485"/>
                    <a:pt x="196386" y="892886"/>
                  </a:cubicBezTo>
                  <a:lnTo>
                    <a:pt x="247357" y="788511"/>
                  </a:lnTo>
                  <a:cubicBezTo>
                    <a:pt x="256247" y="770312"/>
                    <a:pt x="281241" y="768000"/>
                    <a:pt x="293325" y="784244"/>
                  </a:cubicBezTo>
                  <a:lnTo>
                    <a:pt x="590835" y="1184402"/>
                  </a:lnTo>
                  <a:cubicBezTo>
                    <a:pt x="602564" y="1200175"/>
                    <a:pt x="626668" y="1198549"/>
                    <a:pt x="636168" y="1181354"/>
                  </a:cubicBezTo>
                  <a:lnTo>
                    <a:pt x="719537" y="103047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2166025" y="2523892"/>
              <a:ext cx="769734" cy="1225734"/>
            </a:xfrm>
            <a:custGeom>
              <a:rect b="b" l="l" r="r" t="t"/>
              <a:pathLst>
                <a:path extrusionOk="0" h="1225734" w="769734">
                  <a:moveTo>
                    <a:pt x="637362" y="1225734"/>
                  </a:moveTo>
                  <a:cubicBezTo>
                    <a:pt x="621595" y="1225734"/>
                    <a:pt x="606818" y="1218355"/>
                    <a:pt x="597319" y="1205585"/>
                  </a:cubicBezTo>
                  <a:lnTo>
                    <a:pt x="299808" y="805421"/>
                  </a:lnTo>
                  <a:cubicBezTo>
                    <a:pt x="298913" y="804202"/>
                    <a:pt x="297611" y="803656"/>
                    <a:pt x="296151" y="803795"/>
                  </a:cubicBezTo>
                  <a:cubicBezTo>
                    <a:pt x="294627" y="803929"/>
                    <a:pt x="293522" y="804697"/>
                    <a:pt x="292849" y="806062"/>
                  </a:cubicBezTo>
                  <a:lnTo>
                    <a:pt x="241877" y="910437"/>
                  </a:lnTo>
                  <a:cubicBezTo>
                    <a:pt x="233267" y="928065"/>
                    <a:pt x="215436" y="938180"/>
                    <a:pt x="196132" y="938472"/>
                  </a:cubicBezTo>
                  <a:cubicBezTo>
                    <a:pt x="176530" y="938129"/>
                    <a:pt x="159391" y="926807"/>
                    <a:pt x="151390" y="908894"/>
                  </a:cubicBezTo>
                  <a:lnTo>
                    <a:pt x="0" y="570223"/>
                  </a:lnTo>
                  <a:lnTo>
                    <a:pt x="202196" y="60794"/>
                  </a:lnTo>
                  <a:cubicBezTo>
                    <a:pt x="217081" y="23298"/>
                    <a:pt x="251390" y="0"/>
                    <a:pt x="291731" y="0"/>
                  </a:cubicBezTo>
                  <a:cubicBezTo>
                    <a:pt x="332073" y="0"/>
                    <a:pt x="366375" y="23298"/>
                    <a:pt x="381266" y="60794"/>
                  </a:cubicBezTo>
                  <a:lnTo>
                    <a:pt x="769734" y="1039583"/>
                  </a:lnTo>
                  <a:lnTo>
                    <a:pt x="681126" y="1199940"/>
                  </a:lnTo>
                  <a:cubicBezTo>
                    <a:pt x="672877" y="1214862"/>
                    <a:pt x="657802" y="1224470"/>
                    <a:pt x="640778" y="1225613"/>
                  </a:cubicBezTo>
                  <a:cubicBezTo>
                    <a:pt x="639635" y="1225696"/>
                    <a:pt x="638498" y="1225734"/>
                    <a:pt x="637362" y="1225734"/>
                  </a:cubicBezTo>
                  <a:close/>
                  <a:moveTo>
                    <a:pt x="296646" y="757897"/>
                  </a:moveTo>
                  <a:cubicBezTo>
                    <a:pt x="312394" y="757897"/>
                    <a:pt x="327088" y="765219"/>
                    <a:pt x="336626" y="778052"/>
                  </a:cubicBezTo>
                  <a:lnTo>
                    <a:pt x="634136" y="1178217"/>
                  </a:lnTo>
                  <a:cubicBezTo>
                    <a:pt x="635019" y="1179410"/>
                    <a:pt x="636231" y="1179918"/>
                    <a:pt x="637692" y="1179849"/>
                  </a:cubicBezTo>
                  <a:cubicBezTo>
                    <a:pt x="639152" y="1179760"/>
                    <a:pt x="640270" y="1179048"/>
                    <a:pt x="640975" y="1177759"/>
                  </a:cubicBezTo>
                  <a:lnTo>
                    <a:pt x="719118" y="1036364"/>
                  </a:lnTo>
                  <a:lnTo>
                    <a:pt x="338626" y="77711"/>
                  </a:lnTo>
                  <a:cubicBezTo>
                    <a:pt x="329311" y="54235"/>
                    <a:pt x="308286" y="45866"/>
                    <a:pt x="291731" y="45866"/>
                  </a:cubicBezTo>
                  <a:cubicBezTo>
                    <a:pt x="275170" y="45866"/>
                    <a:pt x="254158" y="54235"/>
                    <a:pt x="244836" y="77711"/>
                  </a:cubicBezTo>
                  <a:lnTo>
                    <a:pt x="49777" y="569163"/>
                  </a:lnTo>
                  <a:lnTo>
                    <a:pt x="193268" y="890187"/>
                  </a:lnTo>
                  <a:cubicBezTo>
                    <a:pt x="193541" y="890784"/>
                    <a:pt x="194329" y="892562"/>
                    <a:pt x="196926" y="892606"/>
                  </a:cubicBezTo>
                  <a:cubicBezTo>
                    <a:pt x="196957" y="892613"/>
                    <a:pt x="196989" y="892613"/>
                    <a:pt x="197021" y="892613"/>
                  </a:cubicBezTo>
                  <a:cubicBezTo>
                    <a:pt x="199555" y="892613"/>
                    <a:pt x="200393" y="890879"/>
                    <a:pt x="200672" y="890314"/>
                  </a:cubicBezTo>
                  <a:lnTo>
                    <a:pt x="251644" y="785939"/>
                  </a:lnTo>
                  <a:cubicBezTo>
                    <a:pt x="259346" y="770140"/>
                    <a:pt x="274415" y="759745"/>
                    <a:pt x="291909" y="758126"/>
                  </a:cubicBezTo>
                  <a:cubicBezTo>
                    <a:pt x="293497" y="757974"/>
                    <a:pt x="295078" y="757897"/>
                    <a:pt x="296646" y="7578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2140029" y="2844808"/>
              <a:ext cx="188709" cy="1160881"/>
            </a:xfrm>
            <a:custGeom>
              <a:rect b="b" l="l" r="r" t="t"/>
              <a:pathLst>
                <a:path extrusionOk="0" h="1160881" w="188709">
                  <a:moveTo>
                    <a:pt x="178657" y="1160881"/>
                  </a:moveTo>
                  <a:lnTo>
                    <a:pt x="10052" y="1160881"/>
                  </a:lnTo>
                  <a:cubicBezTo>
                    <a:pt x="4502" y="1160881"/>
                    <a:pt x="0" y="1156385"/>
                    <a:pt x="0" y="1150835"/>
                  </a:cubicBezTo>
                  <a:lnTo>
                    <a:pt x="0" y="10052"/>
                  </a:lnTo>
                  <a:cubicBezTo>
                    <a:pt x="0" y="4502"/>
                    <a:pt x="4502" y="0"/>
                    <a:pt x="10052" y="0"/>
                  </a:cubicBezTo>
                  <a:lnTo>
                    <a:pt x="178657" y="0"/>
                  </a:lnTo>
                  <a:cubicBezTo>
                    <a:pt x="184207" y="0"/>
                    <a:pt x="188709" y="4502"/>
                    <a:pt x="188709" y="10052"/>
                  </a:cubicBezTo>
                  <a:lnTo>
                    <a:pt x="188709" y="1150835"/>
                  </a:lnTo>
                  <a:cubicBezTo>
                    <a:pt x="188709" y="1156385"/>
                    <a:pt x="184207" y="1160881"/>
                    <a:pt x="178657" y="11608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2117101" y="2821878"/>
              <a:ext cx="234562" cy="1206741"/>
            </a:xfrm>
            <a:custGeom>
              <a:rect b="b" l="l" r="r" t="t"/>
              <a:pathLst>
                <a:path extrusionOk="0" h="1206741" w="234562">
                  <a:moveTo>
                    <a:pt x="185743" y="1206741"/>
                  </a:moveTo>
                  <a:lnTo>
                    <a:pt x="48831" y="1206741"/>
                  </a:lnTo>
                  <a:cubicBezTo>
                    <a:pt x="21901" y="1206741"/>
                    <a:pt x="0" y="1184840"/>
                    <a:pt x="0" y="1157916"/>
                  </a:cubicBezTo>
                  <a:lnTo>
                    <a:pt x="0" y="48831"/>
                  </a:lnTo>
                  <a:cubicBezTo>
                    <a:pt x="0" y="21901"/>
                    <a:pt x="21901" y="0"/>
                    <a:pt x="48831" y="0"/>
                  </a:cubicBezTo>
                  <a:lnTo>
                    <a:pt x="185743" y="0"/>
                  </a:lnTo>
                  <a:cubicBezTo>
                    <a:pt x="212661" y="0"/>
                    <a:pt x="234562" y="21901"/>
                    <a:pt x="234562" y="48831"/>
                  </a:cubicBezTo>
                  <a:lnTo>
                    <a:pt x="234562" y="1157916"/>
                  </a:lnTo>
                  <a:cubicBezTo>
                    <a:pt x="234562" y="1184840"/>
                    <a:pt x="212661" y="1206741"/>
                    <a:pt x="185743" y="1206741"/>
                  </a:cubicBezTo>
                  <a:close/>
                  <a:moveTo>
                    <a:pt x="48831" y="45866"/>
                  </a:moveTo>
                  <a:cubicBezTo>
                    <a:pt x="47186" y="45866"/>
                    <a:pt x="45859" y="47193"/>
                    <a:pt x="45859" y="48831"/>
                  </a:cubicBezTo>
                  <a:lnTo>
                    <a:pt x="45859" y="1157916"/>
                  </a:lnTo>
                  <a:cubicBezTo>
                    <a:pt x="45859" y="1159548"/>
                    <a:pt x="47186" y="1160881"/>
                    <a:pt x="48831" y="1160881"/>
                  </a:cubicBezTo>
                  <a:lnTo>
                    <a:pt x="185743" y="1160881"/>
                  </a:lnTo>
                  <a:cubicBezTo>
                    <a:pt x="187363" y="1160881"/>
                    <a:pt x="188696" y="1159548"/>
                    <a:pt x="188696" y="1157916"/>
                  </a:cubicBezTo>
                  <a:lnTo>
                    <a:pt x="188696" y="48831"/>
                  </a:lnTo>
                  <a:cubicBezTo>
                    <a:pt x="188696" y="47193"/>
                    <a:pt x="187363" y="45866"/>
                    <a:pt x="185743" y="458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2085462" y="2933075"/>
              <a:ext cx="677094" cy="255911"/>
            </a:xfrm>
            <a:custGeom>
              <a:rect b="b" l="l" r="r" t="t"/>
              <a:pathLst>
                <a:path extrusionOk="0" h="255911" w="677094">
                  <a:moveTo>
                    <a:pt x="521931" y="255911"/>
                  </a:moveTo>
                  <a:lnTo>
                    <a:pt x="32645" y="255911"/>
                  </a:lnTo>
                  <a:cubicBezTo>
                    <a:pt x="14611" y="255911"/>
                    <a:pt x="0" y="241293"/>
                    <a:pt x="0" y="223266"/>
                  </a:cubicBezTo>
                  <a:lnTo>
                    <a:pt x="0" y="32645"/>
                  </a:lnTo>
                  <a:cubicBezTo>
                    <a:pt x="0" y="14611"/>
                    <a:pt x="14611" y="0"/>
                    <a:pt x="32645" y="0"/>
                  </a:cubicBezTo>
                  <a:lnTo>
                    <a:pt x="521931" y="0"/>
                  </a:lnTo>
                  <a:cubicBezTo>
                    <a:pt x="528675" y="0"/>
                    <a:pt x="535209" y="2292"/>
                    <a:pt x="540467" y="6508"/>
                  </a:cubicBezTo>
                  <a:lnTo>
                    <a:pt x="661339" y="103358"/>
                  </a:lnTo>
                  <a:cubicBezTo>
                    <a:pt x="677094" y="115970"/>
                    <a:pt x="677094" y="139934"/>
                    <a:pt x="661339" y="152552"/>
                  </a:cubicBezTo>
                  <a:lnTo>
                    <a:pt x="540467" y="249402"/>
                  </a:lnTo>
                  <a:cubicBezTo>
                    <a:pt x="535209" y="253612"/>
                    <a:pt x="528675" y="255911"/>
                    <a:pt x="521931" y="2559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2062527" y="2910136"/>
              <a:ext cx="719016" cy="301783"/>
            </a:xfrm>
            <a:custGeom>
              <a:rect b="b" l="l" r="r" t="t"/>
              <a:pathLst>
                <a:path extrusionOk="0" h="301783" w="719016">
                  <a:moveTo>
                    <a:pt x="544874" y="301783"/>
                  </a:moveTo>
                  <a:lnTo>
                    <a:pt x="55587" y="301783"/>
                  </a:lnTo>
                  <a:cubicBezTo>
                    <a:pt x="24936" y="301783"/>
                    <a:pt x="0" y="276847"/>
                    <a:pt x="0" y="246202"/>
                  </a:cubicBezTo>
                  <a:lnTo>
                    <a:pt x="0" y="55587"/>
                  </a:lnTo>
                  <a:cubicBezTo>
                    <a:pt x="0" y="24936"/>
                    <a:pt x="24936" y="0"/>
                    <a:pt x="55587" y="0"/>
                  </a:cubicBezTo>
                  <a:lnTo>
                    <a:pt x="544874" y="0"/>
                  </a:lnTo>
                  <a:cubicBezTo>
                    <a:pt x="556774" y="0"/>
                    <a:pt x="568452" y="4102"/>
                    <a:pt x="577735" y="11550"/>
                  </a:cubicBezTo>
                  <a:lnTo>
                    <a:pt x="698607" y="108400"/>
                  </a:lnTo>
                  <a:cubicBezTo>
                    <a:pt x="711587" y="118783"/>
                    <a:pt x="719016" y="134277"/>
                    <a:pt x="719016" y="150895"/>
                  </a:cubicBezTo>
                  <a:cubicBezTo>
                    <a:pt x="719016" y="167506"/>
                    <a:pt x="711587" y="183000"/>
                    <a:pt x="698607" y="193389"/>
                  </a:cubicBezTo>
                  <a:lnTo>
                    <a:pt x="577735" y="290233"/>
                  </a:lnTo>
                  <a:cubicBezTo>
                    <a:pt x="568452" y="297688"/>
                    <a:pt x="556774" y="301783"/>
                    <a:pt x="544874" y="301783"/>
                  </a:cubicBezTo>
                  <a:close/>
                  <a:moveTo>
                    <a:pt x="55587" y="45866"/>
                  </a:moveTo>
                  <a:cubicBezTo>
                    <a:pt x="50222" y="45866"/>
                    <a:pt x="45866" y="50228"/>
                    <a:pt x="45866" y="55587"/>
                  </a:cubicBezTo>
                  <a:lnTo>
                    <a:pt x="45866" y="246202"/>
                  </a:lnTo>
                  <a:cubicBezTo>
                    <a:pt x="45866" y="251561"/>
                    <a:pt x="50222" y="255917"/>
                    <a:pt x="55587" y="255917"/>
                  </a:cubicBezTo>
                  <a:lnTo>
                    <a:pt x="544874" y="255917"/>
                  </a:lnTo>
                  <a:cubicBezTo>
                    <a:pt x="546379" y="255917"/>
                    <a:pt x="547871" y="255396"/>
                    <a:pt x="549065" y="254438"/>
                  </a:cubicBezTo>
                  <a:lnTo>
                    <a:pt x="669944" y="157594"/>
                  </a:lnTo>
                  <a:cubicBezTo>
                    <a:pt x="672731" y="155346"/>
                    <a:pt x="673150" y="152431"/>
                    <a:pt x="673150" y="150895"/>
                  </a:cubicBezTo>
                  <a:cubicBezTo>
                    <a:pt x="673150" y="149351"/>
                    <a:pt x="672731" y="146430"/>
                    <a:pt x="669944" y="144195"/>
                  </a:cubicBezTo>
                  <a:lnTo>
                    <a:pt x="549065" y="47339"/>
                  </a:lnTo>
                  <a:cubicBezTo>
                    <a:pt x="547871" y="46393"/>
                    <a:pt x="546379" y="45866"/>
                    <a:pt x="544874" y="458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1706218" y="3276728"/>
              <a:ext cx="677087" cy="255911"/>
            </a:xfrm>
            <a:custGeom>
              <a:rect b="b" l="l" r="r" t="t"/>
              <a:pathLst>
                <a:path extrusionOk="0" h="255911" w="677087">
                  <a:moveTo>
                    <a:pt x="155155" y="255911"/>
                  </a:moveTo>
                  <a:lnTo>
                    <a:pt x="644442" y="255911"/>
                  </a:lnTo>
                  <a:cubicBezTo>
                    <a:pt x="662476" y="255911"/>
                    <a:pt x="677087" y="241293"/>
                    <a:pt x="677087" y="223266"/>
                  </a:cubicBezTo>
                  <a:lnTo>
                    <a:pt x="677087" y="32645"/>
                  </a:lnTo>
                  <a:cubicBezTo>
                    <a:pt x="677087" y="14617"/>
                    <a:pt x="662476" y="0"/>
                    <a:pt x="644442" y="0"/>
                  </a:cubicBezTo>
                  <a:lnTo>
                    <a:pt x="155155" y="0"/>
                  </a:lnTo>
                  <a:cubicBezTo>
                    <a:pt x="148412" y="0"/>
                    <a:pt x="141878" y="2298"/>
                    <a:pt x="136620" y="6508"/>
                  </a:cubicBezTo>
                  <a:lnTo>
                    <a:pt x="15748" y="103358"/>
                  </a:lnTo>
                  <a:cubicBezTo>
                    <a:pt x="0" y="115976"/>
                    <a:pt x="0" y="139934"/>
                    <a:pt x="15748" y="152558"/>
                  </a:cubicBezTo>
                  <a:lnTo>
                    <a:pt x="136620" y="249402"/>
                  </a:lnTo>
                  <a:cubicBezTo>
                    <a:pt x="141878" y="253619"/>
                    <a:pt x="148412" y="255911"/>
                    <a:pt x="155155" y="2559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1687219" y="3253795"/>
              <a:ext cx="719029" cy="301777"/>
            </a:xfrm>
            <a:custGeom>
              <a:rect b="b" l="l" r="r" t="t"/>
              <a:pathLst>
                <a:path extrusionOk="0" h="301777" w="719029">
                  <a:moveTo>
                    <a:pt x="663447" y="301777"/>
                  </a:moveTo>
                  <a:lnTo>
                    <a:pt x="174155" y="301777"/>
                  </a:lnTo>
                  <a:cubicBezTo>
                    <a:pt x="162255" y="301777"/>
                    <a:pt x="150583" y="297675"/>
                    <a:pt x="141281" y="290233"/>
                  </a:cubicBezTo>
                  <a:lnTo>
                    <a:pt x="20408" y="193376"/>
                  </a:lnTo>
                  <a:cubicBezTo>
                    <a:pt x="7429" y="182994"/>
                    <a:pt x="12" y="167506"/>
                    <a:pt x="0" y="150901"/>
                  </a:cubicBezTo>
                  <a:cubicBezTo>
                    <a:pt x="0" y="134283"/>
                    <a:pt x="7429" y="118795"/>
                    <a:pt x="20389" y="108400"/>
                  </a:cubicBezTo>
                  <a:lnTo>
                    <a:pt x="141281" y="11550"/>
                  </a:lnTo>
                  <a:cubicBezTo>
                    <a:pt x="150583" y="4102"/>
                    <a:pt x="162255" y="0"/>
                    <a:pt x="174155" y="0"/>
                  </a:cubicBezTo>
                  <a:lnTo>
                    <a:pt x="663447" y="0"/>
                  </a:lnTo>
                  <a:cubicBezTo>
                    <a:pt x="694093" y="0"/>
                    <a:pt x="719029" y="24936"/>
                    <a:pt x="719029" y="55581"/>
                  </a:cubicBezTo>
                  <a:lnTo>
                    <a:pt x="719029" y="246195"/>
                  </a:lnTo>
                  <a:cubicBezTo>
                    <a:pt x="719029" y="276840"/>
                    <a:pt x="694093" y="301777"/>
                    <a:pt x="663447" y="301777"/>
                  </a:cubicBezTo>
                  <a:close/>
                  <a:moveTo>
                    <a:pt x="174155" y="45866"/>
                  </a:moveTo>
                  <a:cubicBezTo>
                    <a:pt x="172605" y="45866"/>
                    <a:pt x="171151" y="46386"/>
                    <a:pt x="169945" y="47345"/>
                  </a:cubicBezTo>
                  <a:lnTo>
                    <a:pt x="49072" y="144176"/>
                  </a:lnTo>
                  <a:cubicBezTo>
                    <a:pt x="46278" y="146418"/>
                    <a:pt x="45859" y="149345"/>
                    <a:pt x="45859" y="150895"/>
                  </a:cubicBezTo>
                  <a:cubicBezTo>
                    <a:pt x="45878" y="152438"/>
                    <a:pt x="46291" y="155359"/>
                    <a:pt x="49091" y="157594"/>
                  </a:cubicBezTo>
                  <a:lnTo>
                    <a:pt x="169945" y="254444"/>
                  </a:lnTo>
                  <a:cubicBezTo>
                    <a:pt x="171151" y="255396"/>
                    <a:pt x="172605" y="255911"/>
                    <a:pt x="174155" y="255911"/>
                  </a:cubicBezTo>
                  <a:lnTo>
                    <a:pt x="663447" y="255911"/>
                  </a:lnTo>
                  <a:cubicBezTo>
                    <a:pt x="668801" y="255911"/>
                    <a:pt x="673163" y="251555"/>
                    <a:pt x="673163" y="246195"/>
                  </a:cubicBezTo>
                  <a:lnTo>
                    <a:pt x="673163" y="55581"/>
                  </a:lnTo>
                  <a:cubicBezTo>
                    <a:pt x="673163" y="50228"/>
                    <a:pt x="668801" y="45866"/>
                    <a:pt x="663447" y="458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2419176" y="2984865"/>
              <a:ext cx="136448" cy="45859"/>
            </a:xfrm>
            <a:custGeom>
              <a:rect b="b" l="l" r="r" t="t"/>
              <a:pathLst>
                <a:path extrusionOk="0" h="45859" w="136448">
                  <a:moveTo>
                    <a:pt x="0" y="22929"/>
                  </a:moveTo>
                  <a:lnTo>
                    <a:pt x="0" y="22929"/>
                  </a:lnTo>
                  <a:cubicBezTo>
                    <a:pt x="0" y="10267"/>
                    <a:pt x="10267" y="0"/>
                    <a:pt x="22929" y="0"/>
                  </a:cubicBezTo>
                  <a:lnTo>
                    <a:pt x="113518" y="0"/>
                  </a:lnTo>
                  <a:cubicBezTo>
                    <a:pt x="126180" y="0"/>
                    <a:pt x="136448" y="10267"/>
                    <a:pt x="136448" y="22929"/>
                  </a:cubicBezTo>
                  <a:cubicBezTo>
                    <a:pt x="136448" y="35598"/>
                    <a:pt x="126180" y="45859"/>
                    <a:pt x="113518" y="45859"/>
                  </a:cubicBezTo>
                  <a:lnTo>
                    <a:pt x="22929" y="45859"/>
                  </a:lnTo>
                  <a:cubicBezTo>
                    <a:pt x="10267" y="45859"/>
                    <a:pt x="0" y="35598"/>
                    <a:pt x="0" y="22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2165139" y="2984865"/>
              <a:ext cx="211169" cy="45859"/>
            </a:xfrm>
            <a:custGeom>
              <a:rect b="b" l="l" r="r" t="t"/>
              <a:pathLst>
                <a:path extrusionOk="0" h="45859" w="211169">
                  <a:moveTo>
                    <a:pt x="0" y="22929"/>
                  </a:moveTo>
                  <a:lnTo>
                    <a:pt x="0" y="22929"/>
                  </a:lnTo>
                  <a:cubicBezTo>
                    <a:pt x="0" y="10267"/>
                    <a:pt x="10267" y="0"/>
                    <a:pt x="22929" y="0"/>
                  </a:cubicBezTo>
                  <a:lnTo>
                    <a:pt x="188239" y="0"/>
                  </a:lnTo>
                  <a:cubicBezTo>
                    <a:pt x="200901" y="0"/>
                    <a:pt x="211169" y="10267"/>
                    <a:pt x="211169" y="22929"/>
                  </a:cubicBezTo>
                  <a:cubicBezTo>
                    <a:pt x="211169" y="35598"/>
                    <a:pt x="200901" y="45859"/>
                    <a:pt x="188239" y="45859"/>
                  </a:cubicBezTo>
                  <a:lnTo>
                    <a:pt x="22929" y="45859"/>
                  </a:lnTo>
                  <a:cubicBezTo>
                    <a:pt x="10267" y="45859"/>
                    <a:pt x="0" y="35598"/>
                    <a:pt x="0" y="22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1921856" y="3328505"/>
              <a:ext cx="136448" cy="45866"/>
            </a:xfrm>
            <a:custGeom>
              <a:rect b="b" l="l" r="r" t="t"/>
              <a:pathLst>
                <a:path extrusionOk="0" h="45866" w="136448">
                  <a:moveTo>
                    <a:pt x="136448" y="22936"/>
                  </a:moveTo>
                  <a:lnTo>
                    <a:pt x="136448" y="22936"/>
                  </a:lnTo>
                  <a:cubicBezTo>
                    <a:pt x="136448" y="10267"/>
                    <a:pt x="126180" y="0"/>
                    <a:pt x="113512" y="0"/>
                  </a:cubicBezTo>
                  <a:lnTo>
                    <a:pt x="22929" y="0"/>
                  </a:lnTo>
                  <a:cubicBezTo>
                    <a:pt x="10267" y="0"/>
                    <a:pt x="0" y="10267"/>
                    <a:pt x="0" y="22936"/>
                  </a:cubicBezTo>
                  <a:cubicBezTo>
                    <a:pt x="0" y="35604"/>
                    <a:pt x="10267" y="45866"/>
                    <a:pt x="22929" y="45866"/>
                  </a:cubicBezTo>
                  <a:lnTo>
                    <a:pt x="113512" y="45866"/>
                  </a:lnTo>
                  <a:cubicBezTo>
                    <a:pt x="126180" y="45866"/>
                    <a:pt x="136448" y="35604"/>
                    <a:pt x="136448" y="229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2101173" y="3328505"/>
              <a:ext cx="211169" cy="45866"/>
            </a:xfrm>
            <a:custGeom>
              <a:rect b="b" l="l" r="r" t="t"/>
              <a:pathLst>
                <a:path extrusionOk="0" h="45866" w="211169">
                  <a:moveTo>
                    <a:pt x="211169" y="22936"/>
                  </a:moveTo>
                  <a:lnTo>
                    <a:pt x="211169" y="22936"/>
                  </a:lnTo>
                  <a:cubicBezTo>
                    <a:pt x="211169" y="10267"/>
                    <a:pt x="200901" y="0"/>
                    <a:pt x="188239" y="0"/>
                  </a:cubicBezTo>
                  <a:lnTo>
                    <a:pt x="22929" y="0"/>
                  </a:lnTo>
                  <a:cubicBezTo>
                    <a:pt x="10267" y="0"/>
                    <a:pt x="0" y="10267"/>
                    <a:pt x="0" y="22936"/>
                  </a:cubicBezTo>
                  <a:cubicBezTo>
                    <a:pt x="0" y="35604"/>
                    <a:pt x="10267" y="45866"/>
                    <a:pt x="22929" y="45866"/>
                  </a:cubicBezTo>
                  <a:lnTo>
                    <a:pt x="188239" y="45866"/>
                  </a:lnTo>
                  <a:cubicBezTo>
                    <a:pt x="200901" y="45866"/>
                    <a:pt x="211169" y="35604"/>
                    <a:pt x="211169" y="229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9" name="Google Shape;359;p11"/>
          <p:cNvSpPr txBox="1"/>
          <p:nvPr/>
        </p:nvSpPr>
        <p:spPr>
          <a:xfrm>
            <a:off x="2414197" y="2055423"/>
            <a:ext cx="442781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G1-3:   A Big Mooncake For Little Star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 txBox="1"/>
          <p:nvPr/>
        </p:nvSpPr>
        <p:spPr>
          <a:xfrm>
            <a:off x="2414197" y="2911527"/>
            <a:ext cx="394370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G4-5:   Sam and the Lucky Money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"/>
          <p:cNvSpPr txBox="1"/>
          <p:nvPr>
            <p:ph type="title"/>
          </p:nvPr>
        </p:nvSpPr>
        <p:spPr>
          <a:xfrm>
            <a:off x="311700" y="74066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ALTERNATIVE RESOURCES</a:t>
            </a:r>
            <a:endParaRPr/>
          </a:p>
        </p:txBody>
      </p:sp>
      <p:grpSp>
        <p:nvGrpSpPr>
          <p:cNvPr id="366" name="Google Shape;366;p12"/>
          <p:cNvGrpSpPr/>
          <p:nvPr/>
        </p:nvGrpSpPr>
        <p:grpSpPr>
          <a:xfrm>
            <a:off x="2381168" y="1849853"/>
            <a:ext cx="1259852" cy="940136"/>
            <a:chOff x="2143499" y="1430884"/>
            <a:chExt cx="2278214" cy="1700066"/>
          </a:xfrm>
        </p:grpSpPr>
        <p:sp>
          <p:nvSpPr>
            <p:cNvPr id="367" name="Google Shape;367;p12"/>
            <p:cNvSpPr/>
            <p:nvPr/>
          </p:nvSpPr>
          <p:spPr>
            <a:xfrm>
              <a:off x="2362572" y="1630913"/>
              <a:ext cx="1954364" cy="1395266"/>
            </a:xfrm>
            <a:custGeom>
              <a:rect b="b" l="l" r="r" t="t"/>
              <a:pathLst>
                <a:path extrusionOk="0" h="1395266" w="1954364">
                  <a:moveTo>
                    <a:pt x="1771637" y="165296"/>
                  </a:moveTo>
                  <a:lnTo>
                    <a:pt x="1743132" y="165296"/>
                  </a:lnTo>
                  <a:cubicBezTo>
                    <a:pt x="1729682" y="145681"/>
                    <a:pt x="1707102" y="132797"/>
                    <a:pt x="1681562" y="132797"/>
                  </a:cubicBezTo>
                  <a:lnTo>
                    <a:pt x="1528337" y="132797"/>
                  </a:lnTo>
                  <a:cubicBezTo>
                    <a:pt x="1502949" y="132797"/>
                    <a:pt x="1480489" y="145541"/>
                    <a:pt x="1467002" y="165296"/>
                  </a:cubicBezTo>
                  <a:lnTo>
                    <a:pt x="1303801" y="165296"/>
                  </a:lnTo>
                  <a:lnTo>
                    <a:pt x="1291837" y="116922"/>
                  </a:lnTo>
                  <a:cubicBezTo>
                    <a:pt x="1278858" y="49079"/>
                    <a:pt x="1217993" y="0"/>
                    <a:pt x="1146524" y="0"/>
                  </a:cubicBezTo>
                  <a:lnTo>
                    <a:pt x="807840" y="0"/>
                  </a:lnTo>
                  <a:cubicBezTo>
                    <a:pt x="736371" y="0"/>
                    <a:pt x="675506" y="49079"/>
                    <a:pt x="662527" y="116922"/>
                  </a:cubicBezTo>
                  <a:lnTo>
                    <a:pt x="650563" y="165296"/>
                  </a:lnTo>
                  <a:lnTo>
                    <a:pt x="182721" y="165296"/>
                  </a:lnTo>
                  <a:cubicBezTo>
                    <a:pt x="75139" y="165296"/>
                    <a:pt x="0" y="249605"/>
                    <a:pt x="0" y="370331"/>
                  </a:cubicBezTo>
                  <a:lnTo>
                    <a:pt x="0" y="418274"/>
                  </a:lnTo>
                  <a:cubicBezTo>
                    <a:pt x="0" y="481329"/>
                    <a:pt x="20078" y="535146"/>
                    <a:pt x="57023" y="572344"/>
                  </a:cubicBezTo>
                  <a:lnTo>
                    <a:pt x="57023" y="1060577"/>
                  </a:lnTo>
                  <a:cubicBezTo>
                    <a:pt x="24669" y="1091177"/>
                    <a:pt x="5892" y="1133944"/>
                    <a:pt x="5892" y="1178953"/>
                  </a:cubicBezTo>
                  <a:lnTo>
                    <a:pt x="5892" y="1232268"/>
                  </a:lnTo>
                  <a:cubicBezTo>
                    <a:pt x="5892" y="1322146"/>
                    <a:pt x="79006" y="1395266"/>
                    <a:pt x="168897" y="1395266"/>
                  </a:cubicBezTo>
                  <a:lnTo>
                    <a:pt x="1785467" y="1395266"/>
                  </a:lnTo>
                  <a:cubicBezTo>
                    <a:pt x="1875351" y="1395266"/>
                    <a:pt x="1948472" y="1322146"/>
                    <a:pt x="1948472" y="1232268"/>
                  </a:cubicBezTo>
                  <a:lnTo>
                    <a:pt x="1948472" y="1178953"/>
                  </a:lnTo>
                  <a:cubicBezTo>
                    <a:pt x="1948472" y="1133925"/>
                    <a:pt x="1929701" y="1091158"/>
                    <a:pt x="1897316" y="1060570"/>
                  </a:cubicBezTo>
                  <a:lnTo>
                    <a:pt x="1897316" y="572357"/>
                  </a:lnTo>
                  <a:cubicBezTo>
                    <a:pt x="1934267" y="535146"/>
                    <a:pt x="1954364" y="481323"/>
                    <a:pt x="1954364" y="418274"/>
                  </a:cubicBezTo>
                  <a:lnTo>
                    <a:pt x="1954364" y="370331"/>
                  </a:lnTo>
                  <a:cubicBezTo>
                    <a:pt x="1954364" y="249605"/>
                    <a:pt x="1879225" y="165296"/>
                    <a:pt x="1771637" y="1652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2"/>
            <p:cNvSpPr/>
            <p:nvPr/>
          </p:nvSpPr>
          <p:spPr>
            <a:xfrm>
              <a:off x="2257799" y="1526134"/>
              <a:ext cx="2163914" cy="1604816"/>
            </a:xfrm>
            <a:custGeom>
              <a:rect b="b" l="l" r="r" t="t"/>
              <a:pathLst>
                <a:path extrusionOk="0" h="1604816" w="2163914">
                  <a:moveTo>
                    <a:pt x="1890242" y="1604816"/>
                  </a:moveTo>
                  <a:lnTo>
                    <a:pt x="273672" y="1604816"/>
                  </a:lnTo>
                  <a:cubicBezTo>
                    <a:pt x="126015" y="1604816"/>
                    <a:pt x="5892" y="1484699"/>
                    <a:pt x="5892" y="1337049"/>
                  </a:cubicBezTo>
                  <a:lnTo>
                    <a:pt x="5892" y="1283728"/>
                  </a:lnTo>
                  <a:cubicBezTo>
                    <a:pt x="5892" y="1227201"/>
                    <a:pt x="24142" y="1172038"/>
                    <a:pt x="57029" y="1126623"/>
                  </a:cubicBezTo>
                  <a:lnTo>
                    <a:pt x="57029" y="714565"/>
                  </a:lnTo>
                  <a:cubicBezTo>
                    <a:pt x="19996" y="661809"/>
                    <a:pt x="0" y="595407"/>
                    <a:pt x="0" y="523055"/>
                  </a:cubicBezTo>
                  <a:lnTo>
                    <a:pt x="0" y="475106"/>
                  </a:lnTo>
                  <a:cubicBezTo>
                    <a:pt x="0" y="295592"/>
                    <a:pt x="120910" y="165296"/>
                    <a:pt x="287502" y="165296"/>
                  </a:cubicBezTo>
                  <a:lnTo>
                    <a:pt x="674427" y="165296"/>
                  </a:lnTo>
                  <a:cubicBezTo>
                    <a:pt x="709517" y="67602"/>
                    <a:pt x="804284" y="0"/>
                    <a:pt x="912615" y="0"/>
                  </a:cubicBezTo>
                  <a:lnTo>
                    <a:pt x="1251292" y="0"/>
                  </a:lnTo>
                  <a:cubicBezTo>
                    <a:pt x="1359630" y="0"/>
                    <a:pt x="1454397" y="67602"/>
                    <a:pt x="1489487" y="165296"/>
                  </a:cubicBezTo>
                  <a:lnTo>
                    <a:pt x="1530324" y="165296"/>
                  </a:lnTo>
                  <a:cubicBezTo>
                    <a:pt x="1560036" y="144424"/>
                    <a:pt x="1595799" y="132797"/>
                    <a:pt x="1633105" y="132797"/>
                  </a:cubicBezTo>
                  <a:lnTo>
                    <a:pt x="1786343" y="132797"/>
                  </a:lnTo>
                  <a:cubicBezTo>
                    <a:pt x="1823853" y="132797"/>
                    <a:pt x="1859826" y="144525"/>
                    <a:pt x="1889677" y="165576"/>
                  </a:cubicBezTo>
                  <a:cubicBezTo>
                    <a:pt x="2049379" y="172300"/>
                    <a:pt x="2163914" y="300386"/>
                    <a:pt x="2163914" y="475106"/>
                  </a:cubicBezTo>
                  <a:lnTo>
                    <a:pt x="2163914" y="523055"/>
                  </a:lnTo>
                  <a:cubicBezTo>
                    <a:pt x="2163914" y="595395"/>
                    <a:pt x="2143918" y="661803"/>
                    <a:pt x="2106872" y="714571"/>
                  </a:cubicBezTo>
                  <a:lnTo>
                    <a:pt x="2106872" y="1126597"/>
                  </a:lnTo>
                  <a:cubicBezTo>
                    <a:pt x="2139765" y="1172019"/>
                    <a:pt x="2158022" y="1227181"/>
                    <a:pt x="2158022" y="1283728"/>
                  </a:cubicBezTo>
                  <a:lnTo>
                    <a:pt x="2158022" y="1337049"/>
                  </a:lnTo>
                  <a:cubicBezTo>
                    <a:pt x="2158022" y="1484699"/>
                    <a:pt x="2037899" y="1604816"/>
                    <a:pt x="1890242" y="1604816"/>
                  </a:cubicBezTo>
                  <a:close/>
                  <a:moveTo>
                    <a:pt x="287502" y="374846"/>
                  </a:moveTo>
                  <a:cubicBezTo>
                    <a:pt x="215169" y="374846"/>
                    <a:pt x="209550" y="451586"/>
                    <a:pt x="209550" y="475106"/>
                  </a:cubicBezTo>
                  <a:lnTo>
                    <a:pt x="209550" y="523055"/>
                  </a:lnTo>
                  <a:cubicBezTo>
                    <a:pt x="209550" y="557529"/>
                    <a:pt x="218992" y="586016"/>
                    <a:pt x="236131" y="603275"/>
                  </a:cubicBezTo>
                  <a:lnTo>
                    <a:pt x="266579" y="633920"/>
                  </a:lnTo>
                  <a:lnTo>
                    <a:pt x="266579" y="1210487"/>
                  </a:lnTo>
                  <a:lnTo>
                    <a:pt x="233781" y="1241494"/>
                  </a:lnTo>
                  <a:cubicBezTo>
                    <a:pt x="222129" y="1252512"/>
                    <a:pt x="215442" y="1267904"/>
                    <a:pt x="215442" y="1283728"/>
                  </a:cubicBezTo>
                  <a:lnTo>
                    <a:pt x="215442" y="1337049"/>
                  </a:lnTo>
                  <a:cubicBezTo>
                    <a:pt x="215442" y="1369148"/>
                    <a:pt x="241566" y="1395266"/>
                    <a:pt x="273672" y="1395266"/>
                  </a:cubicBezTo>
                  <a:lnTo>
                    <a:pt x="1890242" y="1395266"/>
                  </a:lnTo>
                  <a:cubicBezTo>
                    <a:pt x="1922354" y="1395266"/>
                    <a:pt x="1948472" y="1369148"/>
                    <a:pt x="1948472" y="1337049"/>
                  </a:cubicBezTo>
                  <a:lnTo>
                    <a:pt x="1948472" y="1283728"/>
                  </a:lnTo>
                  <a:cubicBezTo>
                    <a:pt x="1948472" y="1267904"/>
                    <a:pt x="1941791" y="1252512"/>
                    <a:pt x="1930139" y="1241501"/>
                  </a:cubicBezTo>
                  <a:lnTo>
                    <a:pt x="1897322" y="1210494"/>
                  </a:lnTo>
                  <a:lnTo>
                    <a:pt x="1897322" y="633945"/>
                  </a:lnTo>
                  <a:lnTo>
                    <a:pt x="1927752" y="603300"/>
                  </a:lnTo>
                  <a:cubicBezTo>
                    <a:pt x="1944916" y="586016"/>
                    <a:pt x="1954364" y="557523"/>
                    <a:pt x="1954364" y="523055"/>
                  </a:cubicBezTo>
                  <a:lnTo>
                    <a:pt x="1954364" y="475106"/>
                  </a:lnTo>
                  <a:cubicBezTo>
                    <a:pt x="1954364" y="451586"/>
                    <a:pt x="1948745" y="374846"/>
                    <a:pt x="1876418" y="374846"/>
                  </a:cubicBezTo>
                  <a:lnTo>
                    <a:pt x="1792732" y="374846"/>
                  </a:lnTo>
                  <a:lnTo>
                    <a:pt x="1770437" y="342347"/>
                  </a:lnTo>
                  <a:lnTo>
                    <a:pt x="1649304" y="342347"/>
                  </a:lnTo>
                  <a:lnTo>
                    <a:pt x="1627117" y="374846"/>
                  </a:lnTo>
                  <a:lnTo>
                    <a:pt x="1326553" y="374846"/>
                  </a:lnTo>
                  <a:lnTo>
                    <a:pt x="1293704" y="241388"/>
                  </a:lnTo>
                  <a:cubicBezTo>
                    <a:pt x="1290173" y="222942"/>
                    <a:pt x="1272343" y="209550"/>
                    <a:pt x="1251292" y="209550"/>
                  </a:cubicBezTo>
                  <a:lnTo>
                    <a:pt x="912615" y="209550"/>
                  </a:lnTo>
                  <a:cubicBezTo>
                    <a:pt x="891571" y="209550"/>
                    <a:pt x="873734" y="222942"/>
                    <a:pt x="870210" y="241388"/>
                  </a:cubicBezTo>
                  <a:lnTo>
                    <a:pt x="869010" y="246849"/>
                  </a:lnTo>
                  <a:lnTo>
                    <a:pt x="837361" y="37484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2"/>
            <p:cNvSpPr/>
            <p:nvPr/>
          </p:nvSpPr>
          <p:spPr>
            <a:xfrm>
              <a:off x="3131575" y="1782032"/>
              <a:ext cx="416356" cy="189757"/>
            </a:xfrm>
            <a:custGeom>
              <a:rect b="b" l="l" r="r" t="t"/>
              <a:pathLst>
                <a:path extrusionOk="0" h="189757" w="416356">
                  <a:moveTo>
                    <a:pt x="416356" y="189757"/>
                  </a:moveTo>
                  <a:lnTo>
                    <a:pt x="0" y="189757"/>
                  </a:lnTo>
                  <a:lnTo>
                    <a:pt x="42799" y="35312"/>
                  </a:lnTo>
                  <a:cubicBezTo>
                    <a:pt x="45999" y="15030"/>
                    <a:pt x="64846" y="0"/>
                    <a:pt x="87052" y="0"/>
                  </a:cubicBezTo>
                  <a:lnTo>
                    <a:pt x="329304" y="0"/>
                  </a:lnTo>
                  <a:cubicBezTo>
                    <a:pt x="351516" y="0"/>
                    <a:pt x="370363" y="15030"/>
                    <a:pt x="373564" y="353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2"/>
            <p:cNvSpPr/>
            <p:nvPr/>
          </p:nvSpPr>
          <p:spPr>
            <a:xfrm>
              <a:off x="3096441" y="2205655"/>
              <a:ext cx="271310" cy="286486"/>
            </a:xfrm>
            <a:custGeom>
              <a:rect b="b" l="l" r="r" t="t"/>
              <a:pathLst>
                <a:path extrusionOk="0" h="286486" w="271310">
                  <a:moveTo>
                    <a:pt x="33432" y="286486"/>
                  </a:moveTo>
                  <a:cubicBezTo>
                    <a:pt x="14979" y="286486"/>
                    <a:pt x="0" y="271525"/>
                    <a:pt x="0" y="253053"/>
                  </a:cubicBezTo>
                  <a:cubicBezTo>
                    <a:pt x="0" y="65277"/>
                    <a:pt x="153555" y="6261"/>
                    <a:pt x="234765" y="1295"/>
                  </a:cubicBezTo>
                  <a:cubicBezTo>
                    <a:pt x="253307" y="0"/>
                    <a:pt x="269043" y="14204"/>
                    <a:pt x="270179" y="32619"/>
                  </a:cubicBezTo>
                  <a:cubicBezTo>
                    <a:pt x="271310" y="51009"/>
                    <a:pt x="257340" y="66833"/>
                    <a:pt x="238963" y="68027"/>
                  </a:cubicBezTo>
                  <a:cubicBezTo>
                    <a:pt x="221361" y="69240"/>
                    <a:pt x="66865" y="84689"/>
                    <a:pt x="66865" y="253053"/>
                  </a:cubicBezTo>
                  <a:cubicBezTo>
                    <a:pt x="66865" y="271525"/>
                    <a:pt x="51892" y="286486"/>
                    <a:pt x="33432" y="2864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2"/>
            <p:cNvSpPr/>
            <p:nvPr/>
          </p:nvSpPr>
          <p:spPr>
            <a:xfrm>
              <a:off x="2678545" y="1990144"/>
              <a:ext cx="105867" cy="105867"/>
            </a:xfrm>
            <a:custGeom>
              <a:rect b="b" l="l" r="r" t="t"/>
              <a:pathLst>
                <a:path extrusionOk="0" h="105867" w="105867">
                  <a:moveTo>
                    <a:pt x="105867" y="52933"/>
                  </a:moveTo>
                  <a:cubicBezTo>
                    <a:pt x="105867" y="82169"/>
                    <a:pt x="82175" y="105867"/>
                    <a:pt x="52933" y="105867"/>
                  </a:cubicBezTo>
                  <a:cubicBezTo>
                    <a:pt x="23704" y="105867"/>
                    <a:pt x="0" y="82169"/>
                    <a:pt x="0" y="52933"/>
                  </a:cubicBezTo>
                  <a:cubicBezTo>
                    <a:pt x="0" y="23698"/>
                    <a:pt x="23704" y="0"/>
                    <a:pt x="52933" y="0"/>
                  </a:cubicBezTo>
                  <a:cubicBezTo>
                    <a:pt x="82175" y="0"/>
                    <a:pt x="105867" y="23698"/>
                    <a:pt x="105867" y="529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2"/>
            <p:cNvSpPr/>
            <p:nvPr/>
          </p:nvSpPr>
          <p:spPr>
            <a:xfrm>
              <a:off x="3106304" y="2525187"/>
              <a:ext cx="113271" cy="118281"/>
            </a:xfrm>
            <a:custGeom>
              <a:rect b="b" l="l" r="r" t="t"/>
              <a:pathLst>
                <a:path extrusionOk="0" h="118281" w="113271">
                  <a:moveTo>
                    <a:pt x="75088" y="118281"/>
                  </a:moveTo>
                  <a:cubicBezTo>
                    <a:pt x="70059" y="118281"/>
                    <a:pt x="64966" y="117138"/>
                    <a:pt x="60153" y="114744"/>
                  </a:cubicBezTo>
                  <a:cubicBezTo>
                    <a:pt x="12992" y="91160"/>
                    <a:pt x="4044" y="46793"/>
                    <a:pt x="3181" y="41808"/>
                  </a:cubicBezTo>
                  <a:cubicBezTo>
                    <a:pt x="0" y="23621"/>
                    <a:pt x="12192" y="6311"/>
                    <a:pt x="30384" y="3143"/>
                  </a:cubicBezTo>
                  <a:cubicBezTo>
                    <a:pt x="48209" y="0"/>
                    <a:pt x="65468" y="11868"/>
                    <a:pt x="68929" y="29737"/>
                  </a:cubicBezTo>
                  <a:cubicBezTo>
                    <a:pt x="69278" y="31210"/>
                    <a:pt x="73285" y="46551"/>
                    <a:pt x="90062" y="54933"/>
                  </a:cubicBezTo>
                  <a:cubicBezTo>
                    <a:pt x="106584" y="63195"/>
                    <a:pt x="113271" y="83267"/>
                    <a:pt x="105016" y="99790"/>
                  </a:cubicBezTo>
                  <a:cubicBezTo>
                    <a:pt x="99161" y="111499"/>
                    <a:pt x="87344" y="118281"/>
                    <a:pt x="75088" y="118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2"/>
            <p:cNvSpPr/>
            <p:nvPr/>
          </p:nvSpPr>
          <p:spPr>
            <a:xfrm>
              <a:off x="2248272" y="1535663"/>
              <a:ext cx="1954364" cy="1395266"/>
            </a:xfrm>
            <a:custGeom>
              <a:rect b="b" l="l" r="r" t="t"/>
              <a:pathLst>
                <a:path extrusionOk="0" h="1395266" w="1954364">
                  <a:moveTo>
                    <a:pt x="1771637" y="165296"/>
                  </a:moveTo>
                  <a:lnTo>
                    <a:pt x="1743132" y="165296"/>
                  </a:lnTo>
                  <a:cubicBezTo>
                    <a:pt x="1729682" y="145681"/>
                    <a:pt x="1707102" y="132797"/>
                    <a:pt x="1681562" y="132797"/>
                  </a:cubicBezTo>
                  <a:lnTo>
                    <a:pt x="1528337" y="132797"/>
                  </a:lnTo>
                  <a:cubicBezTo>
                    <a:pt x="1502949" y="132797"/>
                    <a:pt x="1480489" y="145541"/>
                    <a:pt x="1467002" y="165296"/>
                  </a:cubicBezTo>
                  <a:lnTo>
                    <a:pt x="1303801" y="165296"/>
                  </a:lnTo>
                  <a:lnTo>
                    <a:pt x="1291837" y="116922"/>
                  </a:lnTo>
                  <a:cubicBezTo>
                    <a:pt x="1278858" y="49079"/>
                    <a:pt x="1217993" y="0"/>
                    <a:pt x="1146524" y="0"/>
                  </a:cubicBezTo>
                  <a:lnTo>
                    <a:pt x="807840" y="0"/>
                  </a:lnTo>
                  <a:cubicBezTo>
                    <a:pt x="736371" y="0"/>
                    <a:pt x="675506" y="49079"/>
                    <a:pt x="662527" y="116922"/>
                  </a:cubicBezTo>
                  <a:lnTo>
                    <a:pt x="650563" y="165296"/>
                  </a:lnTo>
                  <a:lnTo>
                    <a:pt x="182721" y="165296"/>
                  </a:lnTo>
                  <a:cubicBezTo>
                    <a:pt x="75139" y="165296"/>
                    <a:pt x="0" y="249605"/>
                    <a:pt x="0" y="370331"/>
                  </a:cubicBezTo>
                  <a:lnTo>
                    <a:pt x="0" y="418274"/>
                  </a:lnTo>
                  <a:cubicBezTo>
                    <a:pt x="0" y="481329"/>
                    <a:pt x="20078" y="535146"/>
                    <a:pt x="57023" y="572344"/>
                  </a:cubicBezTo>
                  <a:lnTo>
                    <a:pt x="57023" y="1060577"/>
                  </a:lnTo>
                  <a:cubicBezTo>
                    <a:pt x="24669" y="1091177"/>
                    <a:pt x="5892" y="1133944"/>
                    <a:pt x="5892" y="1178953"/>
                  </a:cubicBezTo>
                  <a:lnTo>
                    <a:pt x="5892" y="1232268"/>
                  </a:lnTo>
                  <a:cubicBezTo>
                    <a:pt x="5892" y="1322146"/>
                    <a:pt x="79006" y="1395266"/>
                    <a:pt x="168897" y="1395266"/>
                  </a:cubicBezTo>
                  <a:lnTo>
                    <a:pt x="1785467" y="1395266"/>
                  </a:lnTo>
                  <a:cubicBezTo>
                    <a:pt x="1875351" y="1395266"/>
                    <a:pt x="1948472" y="1322146"/>
                    <a:pt x="1948472" y="1232268"/>
                  </a:cubicBezTo>
                  <a:lnTo>
                    <a:pt x="1948472" y="1178953"/>
                  </a:lnTo>
                  <a:cubicBezTo>
                    <a:pt x="1948472" y="1133925"/>
                    <a:pt x="1929701" y="1091158"/>
                    <a:pt x="1897316" y="1060570"/>
                  </a:cubicBezTo>
                  <a:lnTo>
                    <a:pt x="1897316" y="572357"/>
                  </a:lnTo>
                  <a:cubicBezTo>
                    <a:pt x="1934267" y="535146"/>
                    <a:pt x="1954364" y="481323"/>
                    <a:pt x="1954364" y="418274"/>
                  </a:cubicBezTo>
                  <a:lnTo>
                    <a:pt x="1954364" y="370331"/>
                  </a:lnTo>
                  <a:cubicBezTo>
                    <a:pt x="1954364" y="249605"/>
                    <a:pt x="1879225" y="165296"/>
                    <a:pt x="1771637" y="165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2"/>
            <p:cNvSpPr/>
            <p:nvPr/>
          </p:nvSpPr>
          <p:spPr>
            <a:xfrm>
              <a:off x="2143499" y="1430884"/>
              <a:ext cx="2163914" cy="1604816"/>
            </a:xfrm>
            <a:custGeom>
              <a:rect b="b" l="l" r="r" t="t"/>
              <a:pathLst>
                <a:path extrusionOk="0" h="1604816" w="2163914">
                  <a:moveTo>
                    <a:pt x="1890242" y="1604816"/>
                  </a:moveTo>
                  <a:lnTo>
                    <a:pt x="273672" y="1604816"/>
                  </a:lnTo>
                  <a:cubicBezTo>
                    <a:pt x="126015" y="1604816"/>
                    <a:pt x="5892" y="1484699"/>
                    <a:pt x="5892" y="1337049"/>
                  </a:cubicBezTo>
                  <a:lnTo>
                    <a:pt x="5892" y="1283728"/>
                  </a:lnTo>
                  <a:cubicBezTo>
                    <a:pt x="5892" y="1227201"/>
                    <a:pt x="24142" y="1172038"/>
                    <a:pt x="57029" y="1126623"/>
                  </a:cubicBezTo>
                  <a:lnTo>
                    <a:pt x="57029" y="714565"/>
                  </a:lnTo>
                  <a:cubicBezTo>
                    <a:pt x="19996" y="661809"/>
                    <a:pt x="0" y="595407"/>
                    <a:pt x="0" y="523055"/>
                  </a:cubicBezTo>
                  <a:lnTo>
                    <a:pt x="0" y="475106"/>
                  </a:lnTo>
                  <a:cubicBezTo>
                    <a:pt x="0" y="295592"/>
                    <a:pt x="120910" y="165296"/>
                    <a:pt x="287502" y="165296"/>
                  </a:cubicBezTo>
                  <a:lnTo>
                    <a:pt x="674427" y="165296"/>
                  </a:lnTo>
                  <a:cubicBezTo>
                    <a:pt x="709517" y="67602"/>
                    <a:pt x="804284" y="0"/>
                    <a:pt x="912615" y="0"/>
                  </a:cubicBezTo>
                  <a:lnTo>
                    <a:pt x="1251292" y="0"/>
                  </a:lnTo>
                  <a:cubicBezTo>
                    <a:pt x="1359630" y="0"/>
                    <a:pt x="1454397" y="67602"/>
                    <a:pt x="1489487" y="165296"/>
                  </a:cubicBezTo>
                  <a:lnTo>
                    <a:pt x="1530324" y="165296"/>
                  </a:lnTo>
                  <a:cubicBezTo>
                    <a:pt x="1560036" y="144424"/>
                    <a:pt x="1595799" y="132797"/>
                    <a:pt x="1633105" y="132797"/>
                  </a:cubicBezTo>
                  <a:lnTo>
                    <a:pt x="1786343" y="132797"/>
                  </a:lnTo>
                  <a:cubicBezTo>
                    <a:pt x="1823853" y="132797"/>
                    <a:pt x="1859826" y="144525"/>
                    <a:pt x="1889677" y="165576"/>
                  </a:cubicBezTo>
                  <a:cubicBezTo>
                    <a:pt x="2049379" y="172300"/>
                    <a:pt x="2163914" y="300386"/>
                    <a:pt x="2163914" y="475106"/>
                  </a:cubicBezTo>
                  <a:lnTo>
                    <a:pt x="2163914" y="523055"/>
                  </a:lnTo>
                  <a:cubicBezTo>
                    <a:pt x="2163914" y="595395"/>
                    <a:pt x="2143918" y="661803"/>
                    <a:pt x="2106872" y="714571"/>
                  </a:cubicBezTo>
                  <a:lnTo>
                    <a:pt x="2106872" y="1126597"/>
                  </a:lnTo>
                  <a:cubicBezTo>
                    <a:pt x="2139765" y="1172019"/>
                    <a:pt x="2158022" y="1227181"/>
                    <a:pt x="2158022" y="1283728"/>
                  </a:cubicBezTo>
                  <a:lnTo>
                    <a:pt x="2158022" y="1337049"/>
                  </a:lnTo>
                  <a:cubicBezTo>
                    <a:pt x="2158022" y="1484699"/>
                    <a:pt x="2037899" y="1604816"/>
                    <a:pt x="1890242" y="1604816"/>
                  </a:cubicBezTo>
                  <a:close/>
                  <a:moveTo>
                    <a:pt x="287502" y="374846"/>
                  </a:moveTo>
                  <a:cubicBezTo>
                    <a:pt x="215169" y="374846"/>
                    <a:pt x="209550" y="451586"/>
                    <a:pt x="209550" y="475106"/>
                  </a:cubicBezTo>
                  <a:lnTo>
                    <a:pt x="209550" y="523055"/>
                  </a:lnTo>
                  <a:cubicBezTo>
                    <a:pt x="209550" y="557529"/>
                    <a:pt x="218992" y="586016"/>
                    <a:pt x="236131" y="603275"/>
                  </a:cubicBezTo>
                  <a:lnTo>
                    <a:pt x="266579" y="633920"/>
                  </a:lnTo>
                  <a:lnTo>
                    <a:pt x="266579" y="1210487"/>
                  </a:lnTo>
                  <a:lnTo>
                    <a:pt x="233781" y="1241494"/>
                  </a:lnTo>
                  <a:cubicBezTo>
                    <a:pt x="222129" y="1252512"/>
                    <a:pt x="215442" y="1267904"/>
                    <a:pt x="215442" y="1283728"/>
                  </a:cubicBezTo>
                  <a:lnTo>
                    <a:pt x="215442" y="1337049"/>
                  </a:lnTo>
                  <a:cubicBezTo>
                    <a:pt x="215442" y="1369148"/>
                    <a:pt x="241566" y="1395266"/>
                    <a:pt x="273672" y="1395266"/>
                  </a:cubicBezTo>
                  <a:lnTo>
                    <a:pt x="1890242" y="1395266"/>
                  </a:lnTo>
                  <a:cubicBezTo>
                    <a:pt x="1922354" y="1395266"/>
                    <a:pt x="1948472" y="1369148"/>
                    <a:pt x="1948472" y="1337049"/>
                  </a:cubicBezTo>
                  <a:lnTo>
                    <a:pt x="1948472" y="1283728"/>
                  </a:lnTo>
                  <a:cubicBezTo>
                    <a:pt x="1948472" y="1267904"/>
                    <a:pt x="1941791" y="1252512"/>
                    <a:pt x="1930139" y="1241501"/>
                  </a:cubicBezTo>
                  <a:lnTo>
                    <a:pt x="1897322" y="1210494"/>
                  </a:lnTo>
                  <a:lnTo>
                    <a:pt x="1897322" y="633945"/>
                  </a:lnTo>
                  <a:lnTo>
                    <a:pt x="1927752" y="603300"/>
                  </a:lnTo>
                  <a:cubicBezTo>
                    <a:pt x="1944916" y="586016"/>
                    <a:pt x="1954364" y="557523"/>
                    <a:pt x="1954364" y="523055"/>
                  </a:cubicBezTo>
                  <a:lnTo>
                    <a:pt x="1954364" y="475106"/>
                  </a:lnTo>
                  <a:cubicBezTo>
                    <a:pt x="1954364" y="451586"/>
                    <a:pt x="1948745" y="374846"/>
                    <a:pt x="1876418" y="374846"/>
                  </a:cubicBezTo>
                  <a:lnTo>
                    <a:pt x="1792732" y="374846"/>
                  </a:lnTo>
                  <a:lnTo>
                    <a:pt x="1770437" y="342347"/>
                  </a:lnTo>
                  <a:lnTo>
                    <a:pt x="1649304" y="342347"/>
                  </a:lnTo>
                  <a:lnTo>
                    <a:pt x="1627117" y="374846"/>
                  </a:lnTo>
                  <a:lnTo>
                    <a:pt x="1326553" y="374846"/>
                  </a:lnTo>
                  <a:lnTo>
                    <a:pt x="1293704" y="241388"/>
                  </a:lnTo>
                  <a:cubicBezTo>
                    <a:pt x="1290173" y="222942"/>
                    <a:pt x="1272343" y="209550"/>
                    <a:pt x="1251292" y="209550"/>
                  </a:cubicBezTo>
                  <a:lnTo>
                    <a:pt x="912615" y="209550"/>
                  </a:lnTo>
                  <a:cubicBezTo>
                    <a:pt x="891571" y="209550"/>
                    <a:pt x="873734" y="222942"/>
                    <a:pt x="870210" y="241388"/>
                  </a:cubicBezTo>
                  <a:lnTo>
                    <a:pt x="869010" y="246849"/>
                  </a:lnTo>
                  <a:lnTo>
                    <a:pt x="837361" y="3748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2"/>
            <p:cNvSpPr/>
            <p:nvPr/>
          </p:nvSpPr>
          <p:spPr>
            <a:xfrm>
              <a:off x="2917546" y="1601442"/>
              <a:ext cx="615829" cy="298100"/>
            </a:xfrm>
            <a:custGeom>
              <a:rect b="b" l="l" r="r" t="t"/>
              <a:pathLst>
                <a:path extrusionOk="0" h="298100" w="615829">
                  <a:moveTo>
                    <a:pt x="0" y="298100"/>
                  </a:moveTo>
                  <a:lnTo>
                    <a:pt x="57797" y="64122"/>
                  </a:lnTo>
                  <a:cubicBezTo>
                    <a:pt x="63455" y="27749"/>
                    <a:pt x="97574" y="0"/>
                    <a:pt x="138556" y="0"/>
                  </a:cubicBezTo>
                  <a:lnTo>
                    <a:pt x="477246" y="0"/>
                  </a:lnTo>
                  <a:cubicBezTo>
                    <a:pt x="518242" y="0"/>
                    <a:pt x="552373" y="27749"/>
                    <a:pt x="558393" y="65995"/>
                  </a:cubicBezTo>
                  <a:lnTo>
                    <a:pt x="615829" y="2981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2"/>
            <p:cNvSpPr/>
            <p:nvPr/>
          </p:nvSpPr>
          <p:spPr>
            <a:xfrm>
              <a:off x="2889067" y="1579150"/>
              <a:ext cx="672769" cy="342677"/>
            </a:xfrm>
            <a:custGeom>
              <a:rect b="b" l="l" r="r" t="t"/>
              <a:pathLst>
                <a:path extrusionOk="0" h="342677" w="672769">
                  <a:moveTo>
                    <a:pt x="505733" y="0"/>
                  </a:moveTo>
                  <a:lnTo>
                    <a:pt x="167043" y="0"/>
                  </a:lnTo>
                  <a:cubicBezTo>
                    <a:pt x="115785" y="0"/>
                    <a:pt x="72917" y="34626"/>
                    <a:pt x="64255" y="82645"/>
                  </a:cubicBezTo>
                  <a:lnTo>
                    <a:pt x="13658" y="287407"/>
                  </a:lnTo>
                  <a:lnTo>
                    <a:pt x="0" y="342677"/>
                  </a:lnTo>
                  <a:lnTo>
                    <a:pt x="56934" y="342677"/>
                  </a:lnTo>
                  <a:lnTo>
                    <a:pt x="615842" y="342677"/>
                  </a:lnTo>
                  <a:lnTo>
                    <a:pt x="672769" y="342677"/>
                  </a:lnTo>
                  <a:lnTo>
                    <a:pt x="659110" y="287407"/>
                  </a:lnTo>
                  <a:lnTo>
                    <a:pt x="608520" y="82645"/>
                  </a:lnTo>
                  <a:cubicBezTo>
                    <a:pt x="599852" y="34626"/>
                    <a:pt x="556983" y="0"/>
                    <a:pt x="505733" y="0"/>
                  </a:cubicBezTo>
                  <a:close/>
                  <a:moveTo>
                    <a:pt x="505733" y="44576"/>
                  </a:moveTo>
                  <a:cubicBezTo>
                    <a:pt x="535412" y="44576"/>
                    <a:pt x="560584" y="64668"/>
                    <a:pt x="564864" y="91757"/>
                  </a:cubicBezTo>
                  <a:lnTo>
                    <a:pt x="615842" y="298100"/>
                  </a:lnTo>
                  <a:lnTo>
                    <a:pt x="56934" y="298100"/>
                  </a:lnTo>
                  <a:lnTo>
                    <a:pt x="107918" y="91757"/>
                  </a:lnTo>
                  <a:cubicBezTo>
                    <a:pt x="112185" y="64668"/>
                    <a:pt x="137363" y="44576"/>
                    <a:pt x="167043" y="44576"/>
                  </a:cubicBezTo>
                  <a:lnTo>
                    <a:pt x="505733" y="4457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2"/>
            <p:cNvSpPr/>
            <p:nvPr/>
          </p:nvSpPr>
          <p:spPr>
            <a:xfrm>
              <a:off x="3017275" y="1686782"/>
              <a:ext cx="416356" cy="189757"/>
            </a:xfrm>
            <a:custGeom>
              <a:rect b="b" l="l" r="r" t="t"/>
              <a:pathLst>
                <a:path extrusionOk="0" h="189757" w="416356">
                  <a:moveTo>
                    <a:pt x="416356" y="189757"/>
                  </a:moveTo>
                  <a:lnTo>
                    <a:pt x="0" y="189757"/>
                  </a:lnTo>
                  <a:lnTo>
                    <a:pt x="42799" y="35312"/>
                  </a:lnTo>
                  <a:cubicBezTo>
                    <a:pt x="45999" y="15030"/>
                    <a:pt x="64846" y="0"/>
                    <a:pt x="87052" y="0"/>
                  </a:cubicBezTo>
                  <a:lnTo>
                    <a:pt x="329304" y="0"/>
                  </a:lnTo>
                  <a:cubicBezTo>
                    <a:pt x="351516" y="0"/>
                    <a:pt x="370363" y="15030"/>
                    <a:pt x="373564" y="353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2"/>
            <p:cNvSpPr/>
            <p:nvPr/>
          </p:nvSpPr>
          <p:spPr>
            <a:xfrm>
              <a:off x="2371085" y="1873701"/>
              <a:ext cx="1708734" cy="924363"/>
            </a:xfrm>
            <a:custGeom>
              <a:rect b="b" l="l" r="r" t="t"/>
              <a:pathLst>
                <a:path extrusionOk="0" h="924363" w="1708734">
                  <a:moveTo>
                    <a:pt x="1685690" y="924363"/>
                  </a:moveTo>
                  <a:lnTo>
                    <a:pt x="23044" y="924363"/>
                  </a:lnTo>
                  <a:cubicBezTo>
                    <a:pt x="10369" y="924363"/>
                    <a:pt x="0" y="913993"/>
                    <a:pt x="0" y="901318"/>
                  </a:cubicBezTo>
                  <a:lnTo>
                    <a:pt x="0" y="23050"/>
                  </a:lnTo>
                  <a:cubicBezTo>
                    <a:pt x="0" y="10369"/>
                    <a:pt x="10369" y="0"/>
                    <a:pt x="23044" y="0"/>
                  </a:cubicBezTo>
                  <a:lnTo>
                    <a:pt x="1685690" y="0"/>
                  </a:lnTo>
                  <a:cubicBezTo>
                    <a:pt x="1698364" y="0"/>
                    <a:pt x="1708734" y="10369"/>
                    <a:pt x="1708734" y="23050"/>
                  </a:cubicBezTo>
                  <a:lnTo>
                    <a:pt x="1708734" y="901318"/>
                  </a:lnTo>
                  <a:cubicBezTo>
                    <a:pt x="1708734" y="913993"/>
                    <a:pt x="1698364" y="924363"/>
                    <a:pt x="1685690" y="9243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2"/>
            <p:cNvSpPr/>
            <p:nvPr/>
          </p:nvSpPr>
          <p:spPr>
            <a:xfrm>
              <a:off x="2348796" y="1851418"/>
              <a:ext cx="1753311" cy="968933"/>
            </a:xfrm>
            <a:custGeom>
              <a:rect b="b" l="l" r="r" t="t"/>
              <a:pathLst>
                <a:path extrusionOk="0" h="968933" w="1753311">
                  <a:moveTo>
                    <a:pt x="1665852" y="968933"/>
                  </a:moveTo>
                  <a:lnTo>
                    <a:pt x="87445" y="968933"/>
                  </a:lnTo>
                  <a:cubicBezTo>
                    <a:pt x="39211" y="968933"/>
                    <a:pt x="0" y="929703"/>
                    <a:pt x="0" y="881481"/>
                  </a:cubicBezTo>
                  <a:lnTo>
                    <a:pt x="0" y="87439"/>
                  </a:lnTo>
                  <a:cubicBezTo>
                    <a:pt x="0" y="39223"/>
                    <a:pt x="39211" y="0"/>
                    <a:pt x="87445" y="0"/>
                  </a:cubicBezTo>
                  <a:lnTo>
                    <a:pt x="1665852" y="0"/>
                  </a:lnTo>
                  <a:cubicBezTo>
                    <a:pt x="1714087" y="0"/>
                    <a:pt x="1753311" y="39223"/>
                    <a:pt x="1753311" y="87439"/>
                  </a:cubicBezTo>
                  <a:lnTo>
                    <a:pt x="1753311" y="881481"/>
                  </a:lnTo>
                  <a:cubicBezTo>
                    <a:pt x="1753311" y="929703"/>
                    <a:pt x="1714087" y="968933"/>
                    <a:pt x="1665852" y="968933"/>
                  </a:cubicBezTo>
                  <a:close/>
                  <a:moveTo>
                    <a:pt x="87445" y="44576"/>
                  </a:moveTo>
                  <a:cubicBezTo>
                    <a:pt x="63811" y="44576"/>
                    <a:pt x="44570" y="63804"/>
                    <a:pt x="44570" y="87439"/>
                  </a:cubicBezTo>
                  <a:lnTo>
                    <a:pt x="44570" y="881481"/>
                  </a:lnTo>
                  <a:cubicBezTo>
                    <a:pt x="44570" y="905128"/>
                    <a:pt x="63811" y="924356"/>
                    <a:pt x="87445" y="924356"/>
                  </a:cubicBezTo>
                  <a:lnTo>
                    <a:pt x="1665852" y="924356"/>
                  </a:lnTo>
                  <a:cubicBezTo>
                    <a:pt x="1689493" y="924356"/>
                    <a:pt x="1708734" y="905128"/>
                    <a:pt x="1708734" y="881481"/>
                  </a:cubicBezTo>
                  <a:lnTo>
                    <a:pt x="1708734" y="87439"/>
                  </a:lnTo>
                  <a:cubicBezTo>
                    <a:pt x="1708734" y="63804"/>
                    <a:pt x="1689493" y="44576"/>
                    <a:pt x="1665852" y="445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2"/>
            <p:cNvSpPr/>
            <p:nvPr/>
          </p:nvSpPr>
          <p:spPr>
            <a:xfrm>
              <a:off x="2397086" y="2229719"/>
              <a:ext cx="1654800" cy="1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2"/>
            <p:cNvSpPr/>
            <p:nvPr/>
          </p:nvSpPr>
          <p:spPr>
            <a:xfrm>
              <a:off x="2314054" y="1766740"/>
              <a:ext cx="1822805" cy="326440"/>
            </a:xfrm>
            <a:custGeom>
              <a:rect b="b" l="l" r="r" t="t"/>
              <a:pathLst>
                <a:path extrusionOk="0" h="326440" w="1822805">
                  <a:moveTo>
                    <a:pt x="116947" y="326440"/>
                  </a:moveTo>
                  <a:cubicBezTo>
                    <a:pt x="45904" y="326440"/>
                    <a:pt x="0" y="271786"/>
                    <a:pt x="0" y="187191"/>
                  </a:cubicBezTo>
                  <a:lnTo>
                    <a:pt x="0" y="139249"/>
                  </a:lnTo>
                  <a:cubicBezTo>
                    <a:pt x="0" y="54654"/>
                    <a:pt x="45904" y="0"/>
                    <a:pt x="116947" y="0"/>
                  </a:cubicBezTo>
                  <a:lnTo>
                    <a:pt x="1705844" y="0"/>
                  </a:lnTo>
                  <a:cubicBezTo>
                    <a:pt x="1776901" y="0"/>
                    <a:pt x="1822805" y="54654"/>
                    <a:pt x="1822805" y="139249"/>
                  </a:cubicBezTo>
                  <a:lnTo>
                    <a:pt x="1822805" y="187191"/>
                  </a:lnTo>
                  <a:cubicBezTo>
                    <a:pt x="1822805" y="271786"/>
                    <a:pt x="1776901" y="326440"/>
                    <a:pt x="1705844" y="3264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2"/>
            <p:cNvSpPr/>
            <p:nvPr/>
          </p:nvSpPr>
          <p:spPr>
            <a:xfrm>
              <a:off x="2291763" y="1744451"/>
              <a:ext cx="1867382" cy="371024"/>
            </a:xfrm>
            <a:custGeom>
              <a:rect b="b" l="l" r="r" t="t"/>
              <a:pathLst>
                <a:path extrusionOk="0" h="371024" w="1867382">
                  <a:moveTo>
                    <a:pt x="1728139" y="0"/>
                  </a:moveTo>
                  <a:lnTo>
                    <a:pt x="139236" y="0"/>
                  </a:lnTo>
                  <a:cubicBezTo>
                    <a:pt x="55956" y="0"/>
                    <a:pt x="0" y="64916"/>
                    <a:pt x="0" y="161531"/>
                  </a:cubicBezTo>
                  <a:lnTo>
                    <a:pt x="0" y="209486"/>
                  </a:lnTo>
                  <a:cubicBezTo>
                    <a:pt x="0" y="306108"/>
                    <a:pt x="55956" y="371024"/>
                    <a:pt x="139236" y="371024"/>
                  </a:cubicBezTo>
                  <a:lnTo>
                    <a:pt x="1728139" y="371024"/>
                  </a:lnTo>
                  <a:cubicBezTo>
                    <a:pt x="1811426" y="371024"/>
                    <a:pt x="1867382" y="306108"/>
                    <a:pt x="1867382" y="209486"/>
                  </a:cubicBezTo>
                  <a:lnTo>
                    <a:pt x="1867382" y="161531"/>
                  </a:lnTo>
                  <a:cubicBezTo>
                    <a:pt x="1867382" y="64916"/>
                    <a:pt x="1811426" y="0"/>
                    <a:pt x="1728139" y="0"/>
                  </a:cubicBezTo>
                  <a:close/>
                  <a:moveTo>
                    <a:pt x="1728139" y="44576"/>
                  </a:moveTo>
                  <a:cubicBezTo>
                    <a:pt x="1792465" y="44576"/>
                    <a:pt x="1822805" y="97205"/>
                    <a:pt x="1822805" y="161531"/>
                  </a:cubicBezTo>
                  <a:lnTo>
                    <a:pt x="1822805" y="209486"/>
                  </a:lnTo>
                  <a:cubicBezTo>
                    <a:pt x="1822805" y="273818"/>
                    <a:pt x="1792465" y="326447"/>
                    <a:pt x="1728139" y="326447"/>
                  </a:cubicBezTo>
                  <a:lnTo>
                    <a:pt x="139236" y="326447"/>
                  </a:lnTo>
                  <a:cubicBezTo>
                    <a:pt x="74910" y="326447"/>
                    <a:pt x="44570" y="273818"/>
                    <a:pt x="44570" y="209486"/>
                  </a:cubicBezTo>
                  <a:lnTo>
                    <a:pt x="44570" y="161531"/>
                  </a:lnTo>
                  <a:cubicBezTo>
                    <a:pt x="44570" y="97205"/>
                    <a:pt x="74910" y="44576"/>
                    <a:pt x="139236" y="44576"/>
                  </a:cubicBezTo>
                  <a:lnTo>
                    <a:pt x="1728139" y="4457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2"/>
            <p:cNvSpPr/>
            <p:nvPr/>
          </p:nvSpPr>
          <p:spPr>
            <a:xfrm>
              <a:off x="2319954" y="2617391"/>
              <a:ext cx="1811000" cy="247764"/>
            </a:xfrm>
            <a:custGeom>
              <a:rect b="b" l="l" r="r" t="t"/>
              <a:pathLst>
                <a:path extrusionOk="0" h="247764" w="1811000">
                  <a:moveTo>
                    <a:pt x="97212" y="247764"/>
                  </a:moveTo>
                  <a:cubicBezTo>
                    <a:pt x="43605" y="247764"/>
                    <a:pt x="0" y="204146"/>
                    <a:pt x="0" y="150539"/>
                  </a:cubicBezTo>
                  <a:lnTo>
                    <a:pt x="0" y="97224"/>
                  </a:lnTo>
                  <a:cubicBezTo>
                    <a:pt x="0" y="43618"/>
                    <a:pt x="43605" y="0"/>
                    <a:pt x="97212" y="0"/>
                  </a:cubicBezTo>
                  <a:lnTo>
                    <a:pt x="1713788" y="0"/>
                  </a:lnTo>
                  <a:cubicBezTo>
                    <a:pt x="1767395" y="0"/>
                    <a:pt x="1811000" y="43618"/>
                    <a:pt x="1811000" y="97224"/>
                  </a:cubicBezTo>
                  <a:lnTo>
                    <a:pt x="1811000" y="150539"/>
                  </a:lnTo>
                  <a:cubicBezTo>
                    <a:pt x="1811000" y="204146"/>
                    <a:pt x="1767395" y="247764"/>
                    <a:pt x="1713788" y="2477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2"/>
            <p:cNvSpPr/>
            <p:nvPr/>
          </p:nvSpPr>
          <p:spPr>
            <a:xfrm>
              <a:off x="2297661" y="2595106"/>
              <a:ext cx="1855584" cy="292334"/>
            </a:xfrm>
            <a:custGeom>
              <a:rect b="b" l="l" r="r" t="t"/>
              <a:pathLst>
                <a:path extrusionOk="0" h="292334" w="1855584">
                  <a:moveTo>
                    <a:pt x="1736077" y="0"/>
                  </a:moveTo>
                  <a:lnTo>
                    <a:pt x="119507" y="0"/>
                  </a:lnTo>
                  <a:cubicBezTo>
                    <a:pt x="53613" y="0"/>
                    <a:pt x="0" y="53606"/>
                    <a:pt x="0" y="119507"/>
                  </a:cubicBezTo>
                  <a:lnTo>
                    <a:pt x="0" y="172827"/>
                  </a:lnTo>
                  <a:cubicBezTo>
                    <a:pt x="0" y="238721"/>
                    <a:pt x="53613" y="292334"/>
                    <a:pt x="119507" y="292334"/>
                  </a:cubicBezTo>
                  <a:lnTo>
                    <a:pt x="1736077" y="292334"/>
                  </a:lnTo>
                  <a:cubicBezTo>
                    <a:pt x="1801977" y="292334"/>
                    <a:pt x="1855584" y="238721"/>
                    <a:pt x="1855584" y="172827"/>
                  </a:cubicBezTo>
                  <a:lnTo>
                    <a:pt x="1855584" y="119507"/>
                  </a:lnTo>
                  <a:cubicBezTo>
                    <a:pt x="1855584" y="53606"/>
                    <a:pt x="1801977" y="0"/>
                    <a:pt x="1736077" y="0"/>
                  </a:cubicBezTo>
                  <a:close/>
                  <a:moveTo>
                    <a:pt x="1736077" y="44576"/>
                  </a:moveTo>
                  <a:cubicBezTo>
                    <a:pt x="1777288" y="44576"/>
                    <a:pt x="1811013" y="78295"/>
                    <a:pt x="1811013" y="119507"/>
                  </a:cubicBezTo>
                  <a:lnTo>
                    <a:pt x="1811013" y="172827"/>
                  </a:lnTo>
                  <a:cubicBezTo>
                    <a:pt x="1811013" y="214039"/>
                    <a:pt x="1777288" y="247757"/>
                    <a:pt x="1736077" y="247757"/>
                  </a:cubicBezTo>
                  <a:lnTo>
                    <a:pt x="119507" y="247757"/>
                  </a:lnTo>
                  <a:cubicBezTo>
                    <a:pt x="78295" y="247757"/>
                    <a:pt x="44577" y="214039"/>
                    <a:pt x="44577" y="172827"/>
                  </a:cubicBezTo>
                  <a:lnTo>
                    <a:pt x="44577" y="119507"/>
                  </a:lnTo>
                  <a:cubicBezTo>
                    <a:pt x="44577" y="78295"/>
                    <a:pt x="78295" y="44576"/>
                    <a:pt x="119507" y="44576"/>
                  </a:cubicBezTo>
                  <a:lnTo>
                    <a:pt x="1736077" y="4457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2"/>
            <p:cNvSpPr/>
            <p:nvPr/>
          </p:nvSpPr>
          <p:spPr>
            <a:xfrm>
              <a:off x="2806708" y="1947364"/>
              <a:ext cx="837488" cy="837488"/>
            </a:xfrm>
            <a:custGeom>
              <a:rect b="b" l="l" r="r" t="t"/>
              <a:pathLst>
                <a:path extrusionOk="0" h="837488" w="837488">
                  <a:moveTo>
                    <a:pt x="418744" y="837488"/>
                  </a:moveTo>
                  <a:cubicBezTo>
                    <a:pt x="187845" y="837488"/>
                    <a:pt x="0" y="649643"/>
                    <a:pt x="0" y="418744"/>
                  </a:cubicBezTo>
                  <a:cubicBezTo>
                    <a:pt x="0" y="187845"/>
                    <a:pt x="187845" y="0"/>
                    <a:pt x="418744" y="0"/>
                  </a:cubicBezTo>
                  <a:cubicBezTo>
                    <a:pt x="649636" y="0"/>
                    <a:pt x="837488" y="187845"/>
                    <a:pt x="837488" y="418744"/>
                  </a:cubicBezTo>
                  <a:cubicBezTo>
                    <a:pt x="837488" y="649643"/>
                    <a:pt x="649636" y="837488"/>
                    <a:pt x="418744" y="837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2"/>
            <p:cNvSpPr/>
            <p:nvPr/>
          </p:nvSpPr>
          <p:spPr>
            <a:xfrm>
              <a:off x="2784419" y="1925076"/>
              <a:ext cx="882065" cy="882065"/>
            </a:xfrm>
            <a:custGeom>
              <a:rect b="b" l="l" r="r" t="t"/>
              <a:pathLst>
                <a:path extrusionOk="0" h="882065" w="882065">
                  <a:moveTo>
                    <a:pt x="441032" y="0"/>
                  </a:moveTo>
                  <a:cubicBezTo>
                    <a:pt x="197846" y="0"/>
                    <a:pt x="0" y="197846"/>
                    <a:pt x="0" y="441032"/>
                  </a:cubicBezTo>
                  <a:cubicBezTo>
                    <a:pt x="0" y="684218"/>
                    <a:pt x="197846" y="882065"/>
                    <a:pt x="441032" y="882065"/>
                  </a:cubicBezTo>
                  <a:cubicBezTo>
                    <a:pt x="684218" y="882065"/>
                    <a:pt x="882065" y="684218"/>
                    <a:pt x="882065" y="441032"/>
                  </a:cubicBezTo>
                  <a:cubicBezTo>
                    <a:pt x="882065" y="197846"/>
                    <a:pt x="684218" y="0"/>
                    <a:pt x="441032" y="0"/>
                  </a:cubicBezTo>
                  <a:close/>
                  <a:moveTo>
                    <a:pt x="441032" y="44576"/>
                  </a:moveTo>
                  <a:cubicBezTo>
                    <a:pt x="659987" y="44576"/>
                    <a:pt x="837495" y="222078"/>
                    <a:pt x="837495" y="441032"/>
                  </a:cubicBezTo>
                  <a:cubicBezTo>
                    <a:pt x="837495" y="659993"/>
                    <a:pt x="659987" y="837488"/>
                    <a:pt x="441032" y="837488"/>
                  </a:cubicBezTo>
                  <a:cubicBezTo>
                    <a:pt x="222078" y="837488"/>
                    <a:pt x="44577" y="659993"/>
                    <a:pt x="44577" y="441032"/>
                  </a:cubicBezTo>
                  <a:cubicBezTo>
                    <a:pt x="44577" y="222078"/>
                    <a:pt x="222078" y="44576"/>
                    <a:pt x="441032" y="445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2"/>
            <p:cNvSpPr/>
            <p:nvPr/>
          </p:nvSpPr>
          <p:spPr>
            <a:xfrm>
              <a:off x="2912253" y="2052914"/>
              <a:ext cx="626395" cy="626395"/>
            </a:xfrm>
            <a:custGeom>
              <a:rect b="b" l="l" r="r" t="t"/>
              <a:pathLst>
                <a:path extrusionOk="0" h="626395" w="626395">
                  <a:moveTo>
                    <a:pt x="626395" y="313194"/>
                  </a:moveTo>
                  <a:cubicBezTo>
                    <a:pt x="626395" y="486168"/>
                    <a:pt x="486175" y="626395"/>
                    <a:pt x="313201" y="626395"/>
                  </a:cubicBezTo>
                  <a:cubicBezTo>
                    <a:pt x="140227" y="626395"/>
                    <a:pt x="0" y="486168"/>
                    <a:pt x="0" y="313194"/>
                  </a:cubicBezTo>
                  <a:cubicBezTo>
                    <a:pt x="0" y="140220"/>
                    <a:pt x="140227" y="0"/>
                    <a:pt x="313201" y="0"/>
                  </a:cubicBezTo>
                  <a:cubicBezTo>
                    <a:pt x="486175" y="0"/>
                    <a:pt x="626395" y="140220"/>
                    <a:pt x="626395" y="313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2"/>
            <p:cNvSpPr/>
            <p:nvPr/>
          </p:nvSpPr>
          <p:spPr>
            <a:xfrm>
              <a:off x="2982141" y="2110405"/>
              <a:ext cx="271310" cy="286486"/>
            </a:xfrm>
            <a:custGeom>
              <a:rect b="b" l="l" r="r" t="t"/>
              <a:pathLst>
                <a:path extrusionOk="0" h="286486" w="271310">
                  <a:moveTo>
                    <a:pt x="33432" y="286486"/>
                  </a:moveTo>
                  <a:cubicBezTo>
                    <a:pt x="14979" y="286486"/>
                    <a:pt x="0" y="271525"/>
                    <a:pt x="0" y="253053"/>
                  </a:cubicBezTo>
                  <a:cubicBezTo>
                    <a:pt x="0" y="65277"/>
                    <a:pt x="153555" y="6261"/>
                    <a:pt x="234765" y="1295"/>
                  </a:cubicBezTo>
                  <a:cubicBezTo>
                    <a:pt x="253307" y="0"/>
                    <a:pt x="269043" y="14204"/>
                    <a:pt x="270179" y="32619"/>
                  </a:cubicBezTo>
                  <a:cubicBezTo>
                    <a:pt x="271310" y="51009"/>
                    <a:pt x="257340" y="66833"/>
                    <a:pt x="238963" y="68027"/>
                  </a:cubicBezTo>
                  <a:cubicBezTo>
                    <a:pt x="221361" y="69240"/>
                    <a:pt x="66865" y="84689"/>
                    <a:pt x="66865" y="253053"/>
                  </a:cubicBezTo>
                  <a:cubicBezTo>
                    <a:pt x="66865" y="271525"/>
                    <a:pt x="51892" y="286486"/>
                    <a:pt x="33432" y="2864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2"/>
            <p:cNvSpPr/>
            <p:nvPr/>
          </p:nvSpPr>
          <p:spPr>
            <a:xfrm>
              <a:off x="2336337" y="1789028"/>
              <a:ext cx="1778234" cy="140239"/>
            </a:xfrm>
            <a:custGeom>
              <a:rect b="b" l="l" r="r" t="t"/>
              <a:pathLst>
                <a:path extrusionOk="0" h="140239" w="1778234">
                  <a:moveTo>
                    <a:pt x="1680514" y="0"/>
                  </a:moveTo>
                  <a:lnTo>
                    <a:pt x="97720" y="0"/>
                  </a:lnTo>
                  <a:cubicBezTo>
                    <a:pt x="31718" y="0"/>
                    <a:pt x="0" y="51288"/>
                    <a:pt x="0" y="113982"/>
                  </a:cubicBezTo>
                  <a:lnTo>
                    <a:pt x="0" y="140239"/>
                  </a:lnTo>
                  <a:lnTo>
                    <a:pt x="1778234" y="140239"/>
                  </a:lnTo>
                  <a:lnTo>
                    <a:pt x="1778234" y="113982"/>
                  </a:lnTo>
                  <a:cubicBezTo>
                    <a:pt x="1778234" y="51288"/>
                    <a:pt x="1746523" y="0"/>
                    <a:pt x="1680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2"/>
            <p:cNvSpPr/>
            <p:nvPr/>
          </p:nvSpPr>
          <p:spPr>
            <a:xfrm>
              <a:off x="3745503" y="1711953"/>
              <a:ext cx="215449" cy="111436"/>
            </a:xfrm>
            <a:custGeom>
              <a:rect b="b" l="l" r="r" t="t"/>
              <a:pathLst>
                <a:path extrusionOk="0" h="111436" w="215449">
                  <a:moveTo>
                    <a:pt x="184340" y="111436"/>
                  </a:moveTo>
                  <a:lnTo>
                    <a:pt x="31108" y="111436"/>
                  </a:lnTo>
                  <a:cubicBezTo>
                    <a:pt x="14001" y="111436"/>
                    <a:pt x="0" y="97434"/>
                    <a:pt x="0" y="80327"/>
                  </a:cubicBezTo>
                  <a:lnTo>
                    <a:pt x="0" y="31102"/>
                  </a:lnTo>
                  <a:cubicBezTo>
                    <a:pt x="0" y="13995"/>
                    <a:pt x="14001" y="0"/>
                    <a:pt x="31108" y="0"/>
                  </a:cubicBezTo>
                  <a:lnTo>
                    <a:pt x="184340" y="0"/>
                  </a:lnTo>
                  <a:cubicBezTo>
                    <a:pt x="201447" y="0"/>
                    <a:pt x="215449" y="13995"/>
                    <a:pt x="215449" y="31102"/>
                  </a:cubicBezTo>
                  <a:lnTo>
                    <a:pt x="215449" y="80327"/>
                  </a:lnTo>
                  <a:cubicBezTo>
                    <a:pt x="215449" y="97434"/>
                    <a:pt x="201447" y="111436"/>
                    <a:pt x="184340" y="1114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2"/>
            <p:cNvSpPr/>
            <p:nvPr/>
          </p:nvSpPr>
          <p:spPr>
            <a:xfrm>
              <a:off x="2564245" y="1894894"/>
              <a:ext cx="105867" cy="105867"/>
            </a:xfrm>
            <a:custGeom>
              <a:rect b="b" l="l" r="r" t="t"/>
              <a:pathLst>
                <a:path extrusionOk="0" h="105867" w="105867">
                  <a:moveTo>
                    <a:pt x="105867" y="52933"/>
                  </a:moveTo>
                  <a:cubicBezTo>
                    <a:pt x="105867" y="82169"/>
                    <a:pt x="82175" y="105867"/>
                    <a:pt x="52933" y="105867"/>
                  </a:cubicBezTo>
                  <a:cubicBezTo>
                    <a:pt x="23704" y="105867"/>
                    <a:pt x="0" y="82169"/>
                    <a:pt x="0" y="52933"/>
                  </a:cubicBezTo>
                  <a:cubicBezTo>
                    <a:pt x="0" y="23698"/>
                    <a:pt x="23704" y="0"/>
                    <a:pt x="52933" y="0"/>
                  </a:cubicBezTo>
                  <a:cubicBezTo>
                    <a:pt x="82175" y="0"/>
                    <a:pt x="105867" y="23698"/>
                    <a:pt x="105867" y="529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2"/>
            <p:cNvSpPr/>
            <p:nvPr/>
          </p:nvSpPr>
          <p:spPr>
            <a:xfrm>
              <a:off x="2992004" y="2429937"/>
              <a:ext cx="113271" cy="118281"/>
            </a:xfrm>
            <a:custGeom>
              <a:rect b="b" l="l" r="r" t="t"/>
              <a:pathLst>
                <a:path extrusionOk="0" h="118281" w="113271">
                  <a:moveTo>
                    <a:pt x="75088" y="118281"/>
                  </a:moveTo>
                  <a:cubicBezTo>
                    <a:pt x="70059" y="118281"/>
                    <a:pt x="64966" y="117138"/>
                    <a:pt x="60153" y="114744"/>
                  </a:cubicBezTo>
                  <a:cubicBezTo>
                    <a:pt x="12992" y="91160"/>
                    <a:pt x="4044" y="46793"/>
                    <a:pt x="3181" y="41808"/>
                  </a:cubicBezTo>
                  <a:cubicBezTo>
                    <a:pt x="0" y="23621"/>
                    <a:pt x="12192" y="6311"/>
                    <a:pt x="30384" y="3143"/>
                  </a:cubicBezTo>
                  <a:cubicBezTo>
                    <a:pt x="48209" y="0"/>
                    <a:pt x="65468" y="11868"/>
                    <a:pt x="68929" y="29737"/>
                  </a:cubicBezTo>
                  <a:cubicBezTo>
                    <a:pt x="69278" y="31210"/>
                    <a:pt x="73285" y="46551"/>
                    <a:pt x="90062" y="54933"/>
                  </a:cubicBezTo>
                  <a:cubicBezTo>
                    <a:pt x="106584" y="63195"/>
                    <a:pt x="113271" y="83267"/>
                    <a:pt x="105016" y="99790"/>
                  </a:cubicBezTo>
                  <a:cubicBezTo>
                    <a:pt x="99161" y="111499"/>
                    <a:pt x="87344" y="118281"/>
                    <a:pt x="75088" y="118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3" name="Google Shape;393;p12"/>
          <p:cNvGrpSpPr/>
          <p:nvPr/>
        </p:nvGrpSpPr>
        <p:grpSpPr>
          <a:xfrm>
            <a:off x="3860451" y="1571891"/>
            <a:ext cx="1412900" cy="1495741"/>
            <a:chOff x="4818513" y="928239"/>
            <a:chExt cx="2554973" cy="2704776"/>
          </a:xfrm>
        </p:grpSpPr>
        <p:sp>
          <p:nvSpPr>
            <p:cNvPr id="394" name="Google Shape;394;p12"/>
            <p:cNvSpPr/>
            <p:nvPr/>
          </p:nvSpPr>
          <p:spPr>
            <a:xfrm>
              <a:off x="5037585" y="1128394"/>
              <a:ext cx="2231123" cy="2399842"/>
            </a:xfrm>
            <a:custGeom>
              <a:rect b="b" l="l" r="r" t="t"/>
              <a:pathLst>
                <a:path extrusionOk="0" h="2399842" w="2231123">
                  <a:moveTo>
                    <a:pt x="130371" y="1451438"/>
                  </a:moveTo>
                  <a:lnTo>
                    <a:pt x="176866" y="1451438"/>
                  </a:lnTo>
                  <a:cubicBezTo>
                    <a:pt x="223786" y="1451438"/>
                    <a:pt x="264325" y="1428153"/>
                    <a:pt x="287153" y="1389392"/>
                  </a:cubicBezTo>
                  <a:lnTo>
                    <a:pt x="303599" y="1384420"/>
                  </a:lnTo>
                  <a:cubicBezTo>
                    <a:pt x="318515" y="1400384"/>
                    <a:pt x="339731" y="1410220"/>
                    <a:pt x="363105" y="1410220"/>
                  </a:cubicBezTo>
                  <a:lnTo>
                    <a:pt x="373322" y="1410220"/>
                  </a:lnTo>
                  <a:cubicBezTo>
                    <a:pt x="414908" y="1410220"/>
                    <a:pt x="449325" y="1379016"/>
                    <a:pt x="454418" y="1338795"/>
                  </a:cubicBezTo>
                  <a:lnTo>
                    <a:pt x="458533" y="1337557"/>
                  </a:lnTo>
                  <a:cubicBezTo>
                    <a:pt x="473443" y="1353527"/>
                    <a:pt x="494664" y="1363364"/>
                    <a:pt x="518045" y="1363364"/>
                  </a:cubicBezTo>
                  <a:lnTo>
                    <a:pt x="528250" y="1363364"/>
                  </a:lnTo>
                  <a:cubicBezTo>
                    <a:pt x="567493" y="1363364"/>
                    <a:pt x="600354" y="1335576"/>
                    <a:pt x="608215" y="1298651"/>
                  </a:cubicBezTo>
                  <a:cubicBezTo>
                    <a:pt x="622687" y="1311592"/>
                    <a:pt x="641750" y="1319371"/>
                    <a:pt x="662457" y="1319371"/>
                  </a:cubicBezTo>
                  <a:lnTo>
                    <a:pt x="672668" y="1319371"/>
                  </a:lnTo>
                  <a:cubicBezTo>
                    <a:pt x="711961" y="1319371"/>
                    <a:pt x="744854" y="1291501"/>
                    <a:pt x="752652" y="1254480"/>
                  </a:cubicBezTo>
                  <a:cubicBezTo>
                    <a:pt x="767295" y="1268050"/>
                    <a:pt x="786777" y="1276330"/>
                    <a:pt x="807834" y="1276330"/>
                  </a:cubicBezTo>
                  <a:lnTo>
                    <a:pt x="818019" y="1276330"/>
                  </a:lnTo>
                  <a:cubicBezTo>
                    <a:pt x="843635" y="1276330"/>
                    <a:pt x="866540" y="1264488"/>
                    <a:pt x="881538" y="1245990"/>
                  </a:cubicBezTo>
                  <a:cubicBezTo>
                    <a:pt x="884072" y="1449520"/>
                    <a:pt x="886352" y="1628768"/>
                    <a:pt x="887183" y="1694491"/>
                  </a:cubicBezTo>
                  <a:lnTo>
                    <a:pt x="887520" y="1721040"/>
                  </a:lnTo>
                  <a:cubicBezTo>
                    <a:pt x="887533" y="1722240"/>
                    <a:pt x="887602" y="1723434"/>
                    <a:pt x="887710" y="1724634"/>
                  </a:cubicBezTo>
                  <a:lnTo>
                    <a:pt x="887996" y="1727676"/>
                  </a:lnTo>
                  <a:cubicBezTo>
                    <a:pt x="888098" y="1728711"/>
                    <a:pt x="888238" y="1729739"/>
                    <a:pt x="888403" y="1730768"/>
                  </a:cubicBezTo>
                  <a:cubicBezTo>
                    <a:pt x="889082" y="1734750"/>
                    <a:pt x="894353" y="1765230"/>
                    <a:pt x="905471" y="1805387"/>
                  </a:cubicBezTo>
                  <a:lnTo>
                    <a:pt x="684968" y="2003634"/>
                  </a:lnTo>
                  <a:cubicBezTo>
                    <a:pt x="683774" y="2004694"/>
                    <a:pt x="682663" y="2005818"/>
                    <a:pt x="681608" y="2007000"/>
                  </a:cubicBezTo>
                  <a:lnTo>
                    <a:pt x="680281" y="2008492"/>
                  </a:lnTo>
                  <a:cubicBezTo>
                    <a:pt x="659879" y="2031174"/>
                    <a:pt x="648646" y="2060460"/>
                    <a:pt x="648646" y="2090972"/>
                  </a:cubicBezTo>
                  <a:lnTo>
                    <a:pt x="648646" y="2213082"/>
                  </a:lnTo>
                  <a:cubicBezTo>
                    <a:pt x="648646" y="2281129"/>
                    <a:pt x="704011" y="2336495"/>
                    <a:pt x="772052" y="2336495"/>
                  </a:cubicBezTo>
                  <a:cubicBezTo>
                    <a:pt x="793489" y="2336495"/>
                    <a:pt x="814724" y="2330805"/>
                    <a:pt x="833450" y="2320036"/>
                  </a:cubicBezTo>
                  <a:lnTo>
                    <a:pt x="1031678" y="2206155"/>
                  </a:lnTo>
                  <a:lnTo>
                    <a:pt x="1034091" y="2290622"/>
                  </a:lnTo>
                  <a:cubicBezTo>
                    <a:pt x="1034091" y="2371147"/>
                    <a:pt x="1074153" y="2399842"/>
                    <a:pt x="1111643" y="2399842"/>
                  </a:cubicBezTo>
                  <a:cubicBezTo>
                    <a:pt x="1147406" y="2399842"/>
                    <a:pt x="1189158" y="2371388"/>
                    <a:pt x="1189145" y="2292432"/>
                  </a:cubicBezTo>
                  <a:lnTo>
                    <a:pt x="1191475" y="2211019"/>
                  </a:lnTo>
                  <a:lnTo>
                    <a:pt x="1381194" y="2320042"/>
                  </a:lnTo>
                  <a:cubicBezTo>
                    <a:pt x="1399940" y="2330805"/>
                    <a:pt x="1421149" y="2336495"/>
                    <a:pt x="1442605" y="2336495"/>
                  </a:cubicBezTo>
                  <a:cubicBezTo>
                    <a:pt x="1510645" y="2336495"/>
                    <a:pt x="1566011" y="2281129"/>
                    <a:pt x="1566011" y="2213082"/>
                  </a:cubicBezTo>
                  <a:lnTo>
                    <a:pt x="1566011" y="2090972"/>
                  </a:lnTo>
                  <a:cubicBezTo>
                    <a:pt x="1566011" y="2060479"/>
                    <a:pt x="1554784" y="2031187"/>
                    <a:pt x="1534483" y="2008593"/>
                  </a:cubicBezTo>
                  <a:lnTo>
                    <a:pt x="1533061" y="2007000"/>
                  </a:lnTo>
                  <a:cubicBezTo>
                    <a:pt x="1532001" y="2005818"/>
                    <a:pt x="1530883" y="2004694"/>
                    <a:pt x="1529689" y="2003634"/>
                  </a:cubicBezTo>
                  <a:lnTo>
                    <a:pt x="1326381" y="1820849"/>
                  </a:lnTo>
                  <a:cubicBezTo>
                    <a:pt x="1339710" y="1772380"/>
                    <a:pt x="1345012" y="1733397"/>
                    <a:pt x="1345660" y="1728425"/>
                  </a:cubicBezTo>
                  <a:cubicBezTo>
                    <a:pt x="1345774" y="1727523"/>
                    <a:pt x="1345863" y="1726609"/>
                    <a:pt x="1345914" y="1725701"/>
                  </a:cubicBezTo>
                  <a:lnTo>
                    <a:pt x="1346066" y="1723396"/>
                  </a:lnTo>
                  <a:cubicBezTo>
                    <a:pt x="1346117" y="1722653"/>
                    <a:pt x="1346155" y="1721916"/>
                    <a:pt x="1346168" y="1721180"/>
                  </a:cubicBezTo>
                  <a:cubicBezTo>
                    <a:pt x="1346238" y="1716125"/>
                    <a:pt x="1348987" y="1501648"/>
                    <a:pt x="1352130" y="1248968"/>
                  </a:cubicBezTo>
                  <a:cubicBezTo>
                    <a:pt x="1367116" y="1265758"/>
                    <a:pt x="1388891" y="1276330"/>
                    <a:pt x="1413103" y="1276330"/>
                  </a:cubicBezTo>
                  <a:lnTo>
                    <a:pt x="1423308" y="1276330"/>
                  </a:lnTo>
                  <a:cubicBezTo>
                    <a:pt x="1444345" y="1276330"/>
                    <a:pt x="1463827" y="1268050"/>
                    <a:pt x="1478476" y="1254493"/>
                  </a:cubicBezTo>
                  <a:cubicBezTo>
                    <a:pt x="1486268" y="1291501"/>
                    <a:pt x="1519174" y="1319371"/>
                    <a:pt x="1558467" y="1319371"/>
                  </a:cubicBezTo>
                  <a:lnTo>
                    <a:pt x="1568665" y="1319371"/>
                  </a:lnTo>
                  <a:cubicBezTo>
                    <a:pt x="1589392" y="1319371"/>
                    <a:pt x="1608454" y="1311592"/>
                    <a:pt x="1622926" y="1298651"/>
                  </a:cubicBezTo>
                  <a:cubicBezTo>
                    <a:pt x="1630787" y="1335576"/>
                    <a:pt x="1663649" y="1363364"/>
                    <a:pt x="1702873" y="1363364"/>
                  </a:cubicBezTo>
                  <a:lnTo>
                    <a:pt x="1713083" y="1363364"/>
                  </a:lnTo>
                  <a:cubicBezTo>
                    <a:pt x="1736477" y="1363364"/>
                    <a:pt x="1757679" y="1353527"/>
                    <a:pt x="1772608" y="1337544"/>
                  </a:cubicBezTo>
                  <a:lnTo>
                    <a:pt x="1776704" y="1338795"/>
                  </a:lnTo>
                  <a:cubicBezTo>
                    <a:pt x="1781797" y="1379016"/>
                    <a:pt x="1816214" y="1410220"/>
                    <a:pt x="1857806" y="1410220"/>
                  </a:cubicBezTo>
                  <a:lnTo>
                    <a:pt x="1868017" y="1410220"/>
                  </a:lnTo>
                  <a:cubicBezTo>
                    <a:pt x="1891404" y="1410220"/>
                    <a:pt x="1912607" y="1400384"/>
                    <a:pt x="1927542" y="1384407"/>
                  </a:cubicBezTo>
                  <a:lnTo>
                    <a:pt x="1943982" y="1389392"/>
                  </a:lnTo>
                  <a:cubicBezTo>
                    <a:pt x="1966817" y="1428159"/>
                    <a:pt x="2007336" y="1451438"/>
                    <a:pt x="2054263" y="1451438"/>
                  </a:cubicBezTo>
                  <a:lnTo>
                    <a:pt x="2100770" y="1451438"/>
                  </a:lnTo>
                  <a:cubicBezTo>
                    <a:pt x="2172646" y="1451438"/>
                    <a:pt x="2231123" y="1392955"/>
                    <a:pt x="2231123" y="1321079"/>
                  </a:cubicBezTo>
                  <a:lnTo>
                    <a:pt x="2231123" y="1180750"/>
                  </a:lnTo>
                  <a:cubicBezTo>
                    <a:pt x="2231123" y="1131481"/>
                    <a:pt x="2204777" y="1085316"/>
                    <a:pt x="2162352" y="1060253"/>
                  </a:cubicBezTo>
                  <a:lnTo>
                    <a:pt x="2047735" y="992574"/>
                  </a:lnTo>
                  <a:lnTo>
                    <a:pt x="2047735" y="877385"/>
                  </a:lnTo>
                  <a:cubicBezTo>
                    <a:pt x="2047735" y="808532"/>
                    <a:pt x="1991709" y="752513"/>
                    <a:pt x="1922837" y="752513"/>
                  </a:cubicBezTo>
                  <a:lnTo>
                    <a:pt x="1869293" y="752513"/>
                  </a:lnTo>
                  <a:cubicBezTo>
                    <a:pt x="1819338" y="752513"/>
                    <a:pt x="1774056" y="775925"/>
                    <a:pt x="1745322" y="813993"/>
                  </a:cubicBezTo>
                  <a:lnTo>
                    <a:pt x="1726349" y="802792"/>
                  </a:lnTo>
                  <a:lnTo>
                    <a:pt x="1726349" y="709060"/>
                  </a:lnTo>
                  <a:cubicBezTo>
                    <a:pt x="1726349" y="640194"/>
                    <a:pt x="1670342" y="584174"/>
                    <a:pt x="1601489" y="584174"/>
                  </a:cubicBezTo>
                  <a:lnTo>
                    <a:pt x="1547920" y="584174"/>
                  </a:lnTo>
                  <a:cubicBezTo>
                    <a:pt x="1505013" y="584174"/>
                    <a:pt x="1465103" y="601618"/>
                    <a:pt x="1436306" y="631507"/>
                  </a:cubicBezTo>
                  <a:lnTo>
                    <a:pt x="1360062" y="586498"/>
                  </a:lnTo>
                  <a:cubicBezTo>
                    <a:pt x="1360944" y="507803"/>
                    <a:pt x="1361478" y="452589"/>
                    <a:pt x="1361478" y="435819"/>
                  </a:cubicBezTo>
                  <a:cubicBezTo>
                    <a:pt x="1361478" y="323214"/>
                    <a:pt x="1340472" y="234486"/>
                    <a:pt x="1293367" y="148113"/>
                  </a:cubicBezTo>
                  <a:cubicBezTo>
                    <a:pt x="1255877" y="79381"/>
                    <a:pt x="1194073" y="31114"/>
                    <a:pt x="1151413" y="9982"/>
                  </a:cubicBezTo>
                  <a:cubicBezTo>
                    <a:pt x="1141088" y="3816"/>
                    <a:pt x="1128445" y="0"/>
                    <a:pt x="1117288" y="501"/>
                  </a:cubicBezTo>
                  <a:cubicBezTo>
                    <a:pt x="1105395" y="355"/>
                    <a:pt x="1094066" y="3327"/>
                    <a:pt x="1083583" y="9372"/>
                  </a:cubicBezTo>
                  <a:cubicBezTo>
                    <a:pt x="1067257" y="17437"/>
                    <a:pt x="988485" y="59886"/>
                    <a:pt x="940320" y="148120"/>
                  </a:cubicBezTo>
                  <a:cubicBezTo>
                    <a:pt x="893229" y="234486"/>
                    <a:pt x="872229" y="323214"/>
                    <a:pt x="872229" y="435819"/>
                  </a:cubicBezTo>
                  <a:cubicBezTo>
                    <a:pt x="872229" y="452475"/>
                    <a:pt x="872756" y="507091"/>
                    <a:pt x="873607" y="584981"/>
                  </a:cubicBezTo>
                  <a:lnTo>
                    <a:pt x="802697" y="626859"/>
                  </a:lnTo>
                  <a:cubicBezTo>
                    <a:pt x="774395" y="600062"/>
                    <a:pt x="731666" y="584174"/>
                    <a:pt x="683202" y="584174"/>
                  </a:cubicBezTo>
                  <a:lnTo>
                    <a:pt x="660247" y="584174"/>
                  </a:lnTo>
                  <a:cubicBezTo>
                    <a:pt x="570147" y="584174"/>
                    <a:pt x="504755" y="636695"/>
                    <a:pt x="504755" y="709060"/>
                  </a:cubicBezTo>
                  <a:lnTo>
                    <a:pt x="504755" y="802798"/>
                  </a:lnTo>
                  <a:lnTo>
                    <a:pt x="493750" y="809307"/>
                  </a:lnTo>
                  <a:cubicBezTo>
                    <a:pt x="466737" y="774509"/>
                    <a:pt x="418674" y="752513"/>
                    <a:pt x="361835" y="752513"/>
                  </a:cubicBezTo>
                  <a:lnTo>
                    <a:pt x="338899" y="752513"/>
                  </a:lnTo>
                  <a:cubicBezTo>
                    <a:pt x="248792" y="752513"/>
                    <a:pt x="183407" y="805033"/>
                    <a:pt x="183407" y="877385"/>
                  </a:cubicBezTo>
                  <a:lnTo>
                    <a:pt x="183407" y="992568"/>
                  </a:lnTo>
                  <a:lnTo>
                    <a:pt x="68770" y="1060265"/>
                  </a:lnTo>
                  <a:cubicBezTo>
                    <a:pt x="26352" y="1085316"/>
                    <a:pt x="0" y="1131487"/>
                    <a:pt x="0" y="1180750"/>
                  </a:cubicBezTo>
                  <a:lnTo>
                    <a:pt x="0" y="1321079"/>
                  </a:lnTo>
                  <a:cubicBezTo>
                    <a:pt x="0" y="1392955"/>
                    <a:pt x="58489" y="1451438"/>
                    <a:pt x="130371" y="14514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2"/>
            <p:cNvSpPr/>
            <p:nvPr/>
          </p:nvSpPr>
          <p:spPr>
            <a:xfrm>
              <a:off x="4932813" y="1023489"/>
              <a:ext cx="2440673" cy="2609526"/>
            </a:xfrm>
            <a:custGeom>
              <a:rect b="b" l="l" r="r" t="t"/>
              <a:pathLst>
                <a:path extrusionOk="0" h="2609526" w="2440673">
                  <a:moveTo>
                    <a:pt x="1216425" y="2609526"/>
                  </a:moveTo>
                  <a:cubicBezTo>
                    <a:pt x="1148448" y="2609526"/>
                    <a:pt x="1076452" y="2569387"/>
                    <a:pt x="1047394" y="2483053"/>
                  </a:cubicBezTo>
                  <a:lnTo>
                    <a:pt x="990409" y="2515793"/>
                  </a:lnTo>
                  <a:cubicBezTo>
                    <a:pt x="955878" y="2535662"/>
                    <a:pt x="916584" y="2546178"/>
                    <a:pt x="876827" y="2546178"/>
                  </a:cubicBezTo>
                  <a:cubicBezTo>
                    <a:pt x="751014" y="2546178"/>
                    <a:pt x="648652" y="2443816"/>
                    <a:pt x="648652" y="2317991"/>
                  </a:cubicBezTo>
                  <a:lnTo>
                    <a:pt x="648652" y="2195874"/>
                  </a:lnTo>
                  <a:cubicBezTo>
                    <a:pt x="648652" y="2139613"/>
                    <a:pt x="669302" y="2085594"/>
                    <a:pt x="706818" y="2043703"/>
                  </a:cubicBezTo>
                  <a:lnTo>
                    <a:pt x="708291" y="2042039"/>
                  </a:lnTo>
                  <a:cubicBezTo>
                    <a:pt x="711981" y="2037911"/>
                    <a:pt x="715937" y="2033962"/>
                    <a:pt x="720064" y="2030298"/>
                  </a:cubicBezTo>
                  <a:lnTo>
                    <a:pt x="893826" y="1874081"/>
                  </a:lnTo>
                  <a:cubicBezTo>
                    <a:pt x="891774" y="1864023"/>
                    <a:pt x="890492" y="1856784"/>
                    <a:pt x="889882" y="1853209"/>
                  </a:cubicBezTo>
                  <a:cubicBezTo>
                    <a:pt x="889273" y="1849596"/>
                    <a:pt x="888809" y="1846097"/>
                    <a:pt x="888472" y="1842573"/>
                  </a:cubicBezTo>
                  <a:lnTo>
                    <a:pt x="888066" y="1838191"/>
                  </a:lnTo>
                  <a:cubicBezTo>
                    <a:pt x="887768" y="1834654"/>
                    <a:pt x="887583" y="1831111"/>
                    <a:pt x="887533" y="1827574"/>
                  </a:cubicBezTo>
                  <a:lnTo>
                    <a:pt x="886796" y="1770392"/>
                  </a:lnTo>
                  <a:cubicBezTo>
                    <a:pt x="886059" y="1711871"/>
                    <a:pt x="884809" y="1612931"/>
                    <a:pt x="883342" y="1495786"/>
                  </a:cubicBezTo>
                  <a:cubicBezTo>
                    <a:pt x="852944" y="1516843"/>
                    <a:pt x="816260" y="1529054"/>
                    <a:pt x="777443" y="1529054"/>
                  </a:cubicBezTo>
                  <a:lnTo>
                    <a:pt x="767232" y="1529054"/>
                  </a:lnTo>
                  <a:cubicBezTo>
                    <a:pt x="762647" y="1529054"/>
                    <a:pt x="758082" y="1528883"/>
                    <a:pt x="753535" y="1528552"/>
                  </a:cubicBezTo>
                  <a:cubicBezTo>
                    <a:pt x="720648" y="1556429"/>
                    <a:pt x="678275" y="1573041"/>
                    <a:pt x="633025" y="1573041"/>
                  </a:cubicBezTo>
                  <a:lnTo>
                    <a:pt x="622814" y="1573041"/>
                  </a:lnTo>
                  <a:cubicBezTo>
                    <a:pt x="616102" y="1573041"/>
                    <a:pt x="609415" y="1572679"/>
                    <a:pt x="602792" y="1571948"/>
                  </a:cubicBezTo>
                  <a:cubicBezTo>
                    <a:pt x="569537" y="1601863"/>
                    <a:pt x="525633" y="1619897"/>
                    <a:pt x="478091" y="1619897"/>
                  </a:cubicBezTo>
                  <a:lnTo>
                    <a:pt x="467887" y="1619897"/>
                  </a:lnTo>
                  <a:cubicBezTo>
                    <a:pt x="452608" y="1619897"/>
                    <a:pt x="437483" y="1617999"/>
                    <a:pt x="422859" y="1614341"/>
                  </a:cubicBezTo>
                  <a:cubicBezTo>
                    <a:pt x="383228" y="1644389"/>
                    <a:pt x="334143" y="1661115"/>
                    <a:pt x="281641" y="1661115"/>
                  </a:cubicBezTo>
                  <a:lnTo>
                    <a:pt x="235140" y="1661115"/>
                  </a:lnTo>
                  <a:cubicBezTo>
                    <a:pt x="105479" y="1661115"/>
                    <a:pt x="0" y="1555635"/>
                    <a:pt x="0" y="1425981"/>
                  </a:cubicBezTo>
                  <a:lnTo>
                    <a:pt x="0" y="1285652"/>
                  </a:lnTo>
                  <a:cubicBezTo>
                    <a:pt x="0" y="1199489"/>
                    <a:pt x="46081" y="1118755"/>
                    <a:pt x="120268" y="1074947"/>
                  </a:cubicBezTo>
                  <a:lnTo>
                    <a:pt x="183407" y="1037666"/>
                  </a:lnTo>
                  <a:lnTo>
                    <a:pt x="183407" y="982294"/>
                  </a:lnTo>
                  <a:cubicBezTo>
                    <a:pt x="183407" y="851369"/>
                    <a:pt x="295300" y="752646"/>
                    <a:pt x="443674" y="752646"/>
                  </a:cubicBezTo>
                  <a:lnTo>
                    <a:pt x="466610" y="752646"/>
                  </a:lnTo>
                  <a:cubicBezTo>
                    <a:pt x="482244" y="752646"/>
                    <a:pt x="497579" y="753751"/>
                    <a:pt x="512464" y="755923"/>
                  </a:cubicBezTo>
                  <a:cubicBezTo>
                    <a:pt x="540143" y="654932"/>
                    <a:pt x="639533" y="584307"/>
                    <a:pt x="765028" y="584307"/>
                  </a:cubicBezTo>
                  <a:lnTo>
                    <a:pt x="787977" y="584307"/>
                  </a:lnTo>
                  <a:cubicBezTo>
                    <a:pt x="817518" y="584307"/>
                    <a:pt x="845997" y="588251"/>
                    <a:pt x="872629" y="595852"/>
                  </a:cubicBezTo>
                  <a:cubicBezTo>
                    <a:pt x="872356" y="567035"/>
                    <a:pt x="872229" y="549275"/>
                    <a:pt x="872229" y="540727"/>
                  </a:cubicBezTo>
                  <a:cubicBezTo>
                    <a:pt x="872229" y="411416"/>
                    <a:pt x="897928" y="304063"/>
                    <a:pt x="953109" y="202863"/>
                  </a:cubicBezTo>
                  <a:cubicBezTo>
                    <a:pt x="1013180" y="92798"/>
                    <a:pt x="1107636" y="37731"/>
                    <a:pt x="1139278" y="21672"/>
                  </a:cubicBezTo>
                  <a:cubicBezTo>
                    <a:pt x="1164253" y="7994"/>
                    <a:pt x="1192212" y="749"/>
                    <a:pt x="1220558" y="628"/>
                  </a:cubicBezTo>
                  <a:cubicBezTo>
                    <a:pt x="1249216" y="0"/>
                    <a:pt x="1279359" y="7702"/>
                    <a:pt x="1305896" y="22612"/>
                  </a:cubicBezTo>
                  <a:cubicBezTo>
                    <a:pt x="1364037" y="52247"/>
                    <a:pt x="1441964" y="114554"/>
                    <a:pt x="1490122" y="202844"/>
                  </a:cubicBezTo>
                  <a:cubicBezTo>
                    <a:pt x="1545316" y="304031"/>
                    <a:pt x="1571021" y="411397"/>
                    <a:pt x="1571021" y="540727"/>
                  </a:cubicBezTo>
                  <a:cubicBezTo>
                    <a:pt x="1571021" y="550697"/>
                    <a:pt x="1570856" y="571976"/>
                    <a:pt x="1570609" y="597687"/>
                  </a:cubicBezTo>
                  <a:cubicBezTo>
                    <a:pt x="1596897" y="588924"/>
                    <a:pt x="1624628" y="584307"/>
                    <a:pt x="1652695" y="584307"/>
                  </a:cubicBezTo>
                  <a:lnTo>
                    <a:pt x="1706257" y="584307"/>
                  </a:lnTo>
                  <a:cubicBezTo>
                    <a:pt x="1813064" y="584307"/>
                    <a:pt x="1903063" y="657593"/>
                    <a:pt x="1928634" y="756526"/>
                  </a:cubicBezTo>
                  <a:cubicBezTo>
                    <a:pt x="1943455" y="753960"/>
                    <a:pt x="1958638" y="752646"/>
                    <a:pt x="1974062" y="752646"/>
                  </a:cubicBezTo>
                  <a:lnTo>
                    <a:pt x="2027612" y="752646"/>
                  </a:lnTo>
                  <a:cubicBezTo>
                    <a:pt x="2154250" y="752646"/>
                    <a:pt x="2257285" y="855662"/>
                    <a:pt x="2257285" y="982294"/>
                  </a:cubicBezTo>
                  <a:lnTo>
                    <a:pt x="2257285" y="1037672"/>
                  </a:lnTo>
                  <a:lnTo>
                    <a:pt x="2320404" y="1074940"/>
                  </a:lnTo>
                  <a:cubicBezTo>
                    <a:pt x="2394597" y="1118762"/>
                    <a:pt x="2440673" y="1199502"/>
                    <a:pt x="2440673" y="1285652"/>
                  </a:cubicBezTo>
                  <a:lnTo>
                    <a:pt x="2440673" y="1425981"/>
                  </a:lnTo>
                  <a:cubicBezTo>
                    <a:pt x="2440673" y="1555635"/>
                    <a:pt x="2335193" y="1661115"/>
                    <a:pt x="2205545" y="1661115"/>
                  </a:cubicBezTo>
                  <a:lnTo>
                    <a:pt x="2159031" y="1661115"/>
                  </a:lnTo>
                  <a:cubicBezTo>
                    <a:pt x="2106529" y="1661115"/>
                    <a:pt x="2057450" y="1644389"/>
                    <a:pt x="2017820" y="1614341"/>
                  </a:cubicBezTo>
                  <a:cubicBezTo>
                    <a:pt x="2003190" y="1617999"/>
                    <a:pt x="1988070" y="1619897"/>
                    <a:pt x="1972786" y="1619897"/>
                  </a:cubicBezTo>
                  <a:lnTo>
                    <a:pt x="1962581" y="1619897"/>
                  </a:lnTo>
                  <a:cubicBezTo>
                    <a:pt x="1915033" y="1619897"/>
                    <a:pt x="1871135" y="1601863"/>
                    <a:pt x="1837880" y="1571948"/>
                  </a:cubicBezTo>
                  <a:cubicBezTo>
                    <a:pt x="1831257" y="1572679"/>
                    <a:pt x="1824570" y="1573041"/>
                    <a:pt x="1817858" y="1573041"/>
                  </a:cubicBezTo>
                  <a:lnTo>
                    <a:pt x="1807648" y="1573041"/>
                  </a:lnTo>
                  <a:cubicBezTo>
                    <a:pt x="1762398" y="1573041"/>
                    <a:pt x="1720030" y="1556429"/>
                    <a:pt x="1687150" y="1528552"/>
                  </a:cubicBezTo>
                  <a:cubicBezTo>
                    <a:pt x="1682603" y="1528883"/>
                    <a:pt x="1678025" y="1529054"/>
                    <a:pt x="1673434" y="1529054"/>
                  </a:cubicBezTo>
                  <a:lnTo>
                    <a:pt x="1663249" y="1529054"/>
                  </a:lnTo>
                  <a:cubicBezTo>
                    <a:pt x="1625504" y="1529054"/>
                    <a:pt x="1589786" y="1517516"/>
                    <a:pt x="1559890" y="1497526"/>
                  </a:cubicBezTo>
                  <a:cubicBezTo>
                    <a:pt x="1557559" y="1683677"/>
                    <a:pt x="1555762" y="1823427"/>
                    <a:pt x="1555705" y="1827498"/>
                  </a:cubicBezTo>
                  <a:lnTo>
                    <a:pt x="1555686" y="1828723"/>
                  </a:lnTo>
                  <a:cubicBezTo>
                    <a:pt x="1555629" y="1830984"/>
                    <a:pt x="1555527" y="1833251"/>
                    <a:pt x="1555369" y="1835511"/>
                  </a:cubicBezTo>
                  <a:lnTo>
                    <a:pt x="1555254" y="1837194"/>
                  </a:lnTo>
                  <a:cubicBezTo>
                    <a:pt x="1555057" y="1840464"/>
                    <a:pt x="1554740" y="1843709"/>
                    <a:pt x="1554321" y="1846935"/>
                  </a:cubicBezTo>
                  <a:cubicBezTo>
                    <a:pt x="1553749" y="1851355"/>
                    <a:pt x="1551635" y="1866887"/>
                    <a:pt x="1547260" y="1889245"/>
                  </a:cubicBezTo>
                  <a:lnTo>
                    <a:pt x="1704517" y="2030622"/>
                  </a:lnTo>
                  <a:cubicBezTo>
                    <a:pt x="1708251" y="2033943"/>
                    <a:pt x="1712207" y="2037892"/>
                    <a:pt x="1715916" y="2042039"/>
                  </a:cubicBezTo>
                  <a:lnTo>
                    <a:pt x="1717465" y="2043779"/>
                  </a:lnTo>
                  <a:cubicBezTo>
                    <a:pt x="1754835" y="2085352"/>
                    <a:pt x="1775561" y="2139480"/>
                    <a:pt x="1775561" y="2195874"/>
                  </a:cubicBezTo>
                  <a:lnTo>
                    <a:pt x="1775561" y="2317991"/>
                  </a:lnTo>
                  <a:cubicBezTo>
                    <a:pt x="1775561" y="2443816"/>
                    <a:pt x="1673199" y="2546178"/>
                    <a:pt x="1547387" y="2546178"/>
                  </a:cubicBezTo>
                  <a:cubicBezTo>
                    <a:pt x="1507655" y="2546178"/>
                    <a:pt x="1468367" y="2535669"/>
                    <a:pt x="1433772" y="2515787"/>
                  </a:cubicBezTo>
                  <a:lnTo>
                    <a:pt x="1383899" y="2487129"/>
                  </a:lnTo>
                  <a:cubicBezTo>
                    <a:pt x="1373746" y="2514993"/>
                    <a:pt x="1359890" y="2535453"/>
                    <a:pt x="1347330" y="2549772"/>
                  </a:cubicBezTo>
                  <a:cubicBezTo>
                    <a:pt x="1313999" y="2587752"/>
                    <a:pt x="1266285" y="2609526"/>
                    <a:pt x="1216425" y="2609526"/>
                  </a:cubicBezTo>
                  <a:close/>
                  <a:moveTo>
                    <a:pt x="1236992" y="2161038"/>
                  </a:moveTo>
                  <a:lnTo>
                    <a:pt x="1538179" y="2334094"/>
                  </a:lnTo>
                  <a:cubicBezTo>
                    <a:pt x="1541056" y="2335752"/>
                    <a:pt x="1544243" y="2336622"/>
                    <a:pt x="1547387" y="2336622"/>
                  </a:cubicBezTo>
                  <a:cubicBezTo>
                    <a:pt x="1557483" y="2336622"/>
                    <a:pt x="1566011" y="2328094"/>
                    <a:pt x="1566011" y="2317991"/>
                  </a:cubicBezTo>
                  <a:lnTo>
                    <a:pt x="1566011" y="2195874"/>
                  </a:lnTo>
                  <a:cubicBezTo>
                    <a:pt x="1566011" y="2191556"/>
                    <a:pt x="1564538" y="2187416"/>
                    <a:pt x="1561852" y="2184146"/>
                  </a:cubicBezTo>
                  <a:lnTo>
                    <a:pt x="1312951" y="1960378"/>
                  </a:lnTo>
                  <a:lnTo>
                    <a:pt x="1330134" y="1897951"/>
                  </a:lnTo>
                  <a:cubicBezTo>
                    <a:pt x="1340275" y="1861108"/>
                    <a:pt x="1345044" y="1830298"/>
                    <a:pt x="1346212" y="1822119"/>
                  </a:cubicBezTo>
                  <a:cubicBezTo>
                    <a:pt x="1346542" y="1796738"/>
                    <a:pt x="1349165" y="1591773"/>
                    <a:pt x="1352137" y="1352575"/>
                  </a:cubicBezTo>
                  <a:lnTo>
                    <a:pt x="1355483" y="1083011"/>
                  </a:lnTo>
                  <a:lnTo>
                    <a:pt x="1523885" y="1271574"/>
                  </a:lnTo>
                  <a:lnTo>
                    <a:pt x="1647659" y="1156976"/>
                  </a:lnTo>
                  <a:lnTo>
                    <a:pt x="1679155" y="1306417"/>
                  </a:lnTo>
                  <a:lnTo>
                    <a:pt x="1792528" y="1205096"/>
                  </a:lnTo>
                  <a:lnTo>
                    <a:pt x="1822850" y="1347355"/>
                  </a:lnTo>
                  <a:lnTo>
                    <a:pt x="1845462" y="1323155"/>
                  </a:lnTo>
                  <a:lnTo>
                    <a:pt x="1976894" y="1363287"/>
                  </a:lnTo>
                  <a:lnTo>
                    <a:pt x="1980450" y="1391361"/>
                  </a:lnTo>
                  <a:lnTo>
                    <a:pt x="2000275" y="1370152"/>
                  </a:lnTo>
                  <a:lnTo>
                    <a:pt x="2118283" y="1405858"/>
                  </a:lnTo>
                  <a:lnTo>
                    <a:pt x="2139048" y="1441126"/>
                  </a:lnTo>
                  <a:cubicBezTo>
                    <a:pt x="2141689" y="1445609"/>
                    <a:pt x="2146630" y="1451565"/>
                    <a:pt x="2159031" y="1451565"/>
                  </a:cubicBezTo>
                  <a:lnTo>
                    <a:pt x="2205545" y="1451565"/>
                  </a:lnTo>
                  <a:cubicBezTo>
                    <a:pt x="2219648" y="1451565"/>
                    <a:pt x="2231123" y="1440091"/>
                    <a:pt x="2231123" y="1425981"/>
                  </a:cubicBezTo>
                  <a:lnTo>
                    <a:pt x="2231123" y="1285652"/>
                  </a:lnTo>
                  <a:cubicBezTo>
                    <a:pt x="2231123" y="1273460"/>
                    <a:pt x="2224335" y="1261573"/>
                    <a:pt x="2213844" y="1255369"/>
                  </a:cubicBezTo>
                  <a:lnTo>
                    <a:pt x="2047735" y="1157293"/>
                  </a:lnTo>
                  <a:lnTo>
                    <a:pt x="2047735" y="982294"/>
                  </a:lnTo>
                  <a:cubicBezTo>
                    <a:pt x="2047735" y="971207"/>
                    <a:pt x="2038705" y="962196"/>
                    <a:pt x="2027612" y="962196"/>
                  </a:cubicBezTo>
                  <a:lnTo>
                    <a:pt x="1974062" y="962196"/>
                  </a:lnTo>
                  <a:cubicBezTo>
                    <a:pt x="1957939" y="962196"/>
                    <a:pt x="1943246" y="969416"/>
                    <a:pt x="1933746" y="982002"/>
                  </a:cubicBezTo>
                  <a:lnTo>
                    <a:pt x="1877390" y="1056690"/>
                  </a:lnTo>
                  <a:lnTo>
                    <a:pt x="1726349" y="967505"/>
                  </a:lnTo>
                  <a:lnTo>
                    <a:pt x="1726349" y="813962"/>
                  </a:lnTo>
                  <a:cubicBezTo>
                    <a:pt x="1726349" y="802874"/>
                    <a:pt x="1717338" y="793857"/>
                    <a:pt x="1706257" y="793857"/>
                  </a:cubicBezTo>
                  <a:lnTo>
                    <a:pt x="1652695" y="793857"/>
                  </a:lnTo>
                  <a:cubicBezTo>
                    <a:pt x="1638846" y="793857"/>
                    <a:pt x="1626012" y="799274"/>
                    <a:pt x="1616532" y="809104"/>
                  </a:cubicBezTo>
                  <a:lnTo>
                    <a:pt x="1559096" y="868724"/>
                  </a:lnTo>
                  <a:lnTo>
                    <a:pt x="1359382" y="750817"/>
                  </a:lnTo>
                  <a:lnTo>
                    <a:pt x="1360068" y="690219"/>
                  </a:lnTo>
                  <a:cubicBezTo>
                    <a:pt x="1360970" y="609695"/>
                    <a:pt x="1361471" y="556602"/>
                    <a:pt x="1361471" y="540727"/>
                  </a:cubicBezTo>
                  <a:cubicBezTo>
                    <a:pt x="1361471" y="445306"/>
                    <a:pt x="1344929" y="374269"/>
                    <a:pt x="1306156" y="303193"/>
                  </a:cubicBezTo>
                  <a:cubicBezTo>
                    <a:pt x="1285309" y="264972"/>
                    <a:pt x="1250130" y="232879"/>
                    <a:pt x="1221790" y="215512"/>
                  </a:cubicBezTo>
                  <a:cubicBezTo>
                    <a:pt x="1201413" y="228041"/>
                    <a:pt x="1162608" y="256419"/>
                    <a:pt x="1137069" y="303225"/>
                  </a:cubicBezTo>
                  <a:cubicBezTo>
                    <a:pt x="1098315" y="374281"/>
                    <a:pt x="1081779" y="445319"/>
                    <a:pt x="1081779" y="540727"/>
                  </a:cubicBezTo>
                  <a:cubicBezTo>
                    <a:pt x="1081779" y="559955"/>
                    <a:pt x="1082560" y="634415"/>
                    <a:pt x="1083144" y="688752"/>
                  </a:cubicBezTo>
                  <a:lnTo>
                    <a:pt x="1083805" y="749306"/>
                  </a:lnTo>
                  <a:lnTo>
                    <a:pt x="892771" y="862133"/>
                  </a:lnTo>
                  <a:lnTo>
                    <a:pt x="835437" y="807847"/>
                  </a:lnTo>
                  <a:cubicBezTo>
                    <a:pt x="828617" y="801389"/>
                    <a:pt x="812101" y="793857"/>
                    <a:pt x="787977" y="793857"/>
                  </a:cubicBezTo>
                  <a:lnTo>
                    <a:pt x="765028" y="793857"/>
                  </a:lnTo>
                  <a:cubicBezTo>
                    <a:pt x="733602" y="793857"/>
                    <a:pt x="714305" y="805567"/>
                    <a:pt x="714305" y="813962"/>
                  </a:cubicBezTo>
                  <a:lnTo>
                    <a:pt x="714305" y="967473"/>
                  </a:lnTo>
                  <a:lnTo>
                    <a:pt x="572382" y="1051388"/>
                  </a:lnTo>
                  <a:lnTo>
                    <a:pt x="515766" y="978465"/>
                  </a:lnTo>
                  <a:cubicBezTo>
                    <a:pt x="509682" y="970629"/>
                    <a:pt x="491705" y="962196"/>
                    <a:pt x="466610" y="962196"/>
                  </a:cubicBezTo>
                  <a:lnTo>
                    <a:pt x="443674" y="962196"/>
                  </a:lnTo>
                  <a:cubicBezTo>
                    <a:pt x="412254" y="962196"/>
                    <a:pt x="392957" y="973899"/>
                    <a:pt x="392957" y="982294"/>
                  </a:cubicBezTo>
                  <a:lnTo>
                    <a:pt x="392957" y="1157281"/>
                  </a:lnTo>
                  <a:lnTo>
                    <a:pt x="226815" y="1255388"/>
                  </a:lnTo>
                  <a:cubicBezTo>
                    <a:pt x="216331" y="1261586"/>
                    <a:pt x="209550" y="1273460"/>
                    <a:pt x="209550" y="1285652"/>
                  </a:cubicBezTo>
                  <a:lnTo>
                    <a:pt x="209550" y="1425981"/>
                  </a:lnTo>
                  <a:cubicBezTo>
                    <a:pt x="209550" y="1440091"/>
                    <a:pt x="221030" y="1451565"/>
                    <a:pt x="235140" y="1451565"/>
                  </a:cubicBezTo>
                  <a:lnTo>
                    <a:pt x="281641" y="1451565"/>
                  </a:lnTo>
                  <a:cubicBezTo>
                    <a:pt x="294055" y="1451565"/>
                    <a:pt x="299002" y="1445609"/>
                    <a:pt x="301644" y="1441119"/>
                  </a:cubicBezTo>
                  <a:lnTo>
                    <a:pt x="322433" y="1405832"/>
                  </a:lnTo>
                  <a:lnTo>
                    <a:pt x="440461" y="1370183"/>
                  </a:lnTo>
                  <a:lnTo>
                    <a:pt x="460222" y="1391335"/>
                  </a:lnTo>
                  <a:lnTo>
                    <a:pt x="463810" y="1363040"/>
                  </a:lnTo>
                  <a:lnTo>
                    <a:pt x="595420" y="1323340"/>
                  </a:lnTo>
                  <a:lnTo>
                    <a:pt x="617835" y="1347343"/>
                  </a:lnTo>
                  <a:lnTo>
                    <a:pt x="648131" y="1205071"/>
                  </a:lnTo>
                  <a:lnTo>
                    <a:pt x="761511" y="1306404"/>
                  </a:lnTo>
                  <a:lnTo>
                    <a:pt x="793026" y="1156887"/>
                  </a:lnTo>
                  <a:lnTo>
                    <a:pt x="916197" y="1271009"/>
                  </a:lnTo>
                  <a:lnTo>
                    <a:pt x="1087481" y="1059795"/>
                  </a:lnTo>
                  <a:lnTo>
                    <a:pt x="1091082" y="1349590"/>
                  </a:lnTo>
                  <a:cubicBezTo>
                    <a:pt x="1093292" y="1527282"/>
                    <a:pt x="1095305" y="1686471"/>
                    <a:pt x="1096340" y="1767744"/>
                  </a:cubicBezTo>
                  <a:lnTo>
                    <a:pt x="1097019" y="1821186"/>
                  </a:lnTo>
                  <a:cubicBezTo>
                    <a:pt x="1098511" y="1829428"/>
                    <a:pt x="1103058" y="1852872"/>
                    <a:pt x="1111218" y="1882305"/>
                  </a:cubicBezTo>
                  <a:lnTo>
                    <a:pt x="1128553" y="1944833"/>
                  </a:lnTo>
                  <a:lnTo>
                    <a:pt x="862387" y="2184126"/>
                  </a:lnTo>
                  <a:cubicBezTo>
                    <a:pt x="859643" y="2187454"/>
                    <a:pt x="858202" y="2191505"/>
                    <a:pt x="858202" y="2195874"/>
                  </a:cubicBezTo>
                  <a:lnTo>
                    <a:pt x="858202" y="2317991"/>
                  </a:lnTo>
                  <a:cubicBezTo>
                    <a:pt x="858202" y="2328094"/>
                    <a:pt x="866730" y="2336622"/>
                    <a:pt x="876827" y="2336622"/>
                  </a:cubicBezTo>
                  <a:cubicBezTo>
                    <a:pt x="879913" y="2336622"/>
                    <a:pt x="883158" y="2335739"/>
                    <a:pt x="885971" y="2334120"/>
                  </a:cubicBezTo>
                  <a:lnTo>
                    <a:pt x="1195997" y="2156028"/>
                  </a:lnTo>
                  <a:lnTo>
                    <a:pt x="1196517" y="2137784"/>
                  </a:lnTo>
                  <a:lnTo>
                    <a:pt x="1212132" y="2146757"/>
                  </a:lnTo>
                  <a:lnTo>
                    <a:pt x="1236192" y="2132933"/>
                  </a:lnTo>
                  <a:close/>
                  <a:moveTo>
                    <a:pt x="1346504" y="1819992"/>
                  </a:moveTo>
                  <a:cubicBezTo>
                    <a:pt x="1346504" y="1820017"/>
                    <a:pt x="1346498" y="1820043"/>
                    <a:pt x="1346498" y="1820068"/>
                  </a:cubicBezTo>
                  <a:cubicBezTo>
                    <a:pt x="1346504" y="1820024"/>
                    <a:pt x="1346504" y="1820005"/>
                    <a:pt x="1346504" y="1819992"/>
                  </a:cubicBezTo>
                  <a:close/>
                  <a:moveTo>
                    <a:pt x="1564341" y="2186381"/>
                  </a:moveTo>
                  <a:cubicBezTo>
                    <a:pt x="1564487" y="2186520"/>
                    <a:pt x="1564639" y="2186647"/>
                    <a:pt x="1564786" y="2186781"/>
                  </a:cubicBezTo>
                  <a:close/>
                  <a:moveTo>
                    <a:pt x="860120" y="2186158"/>
                  </a:moveTo>
                  <a:lnTo>
                    <a:pt x="859796" y="2186457"/>
                  </a:lnTo>
                  <a:cubicBezTo>
                    <a:pt x="859904" y="2186355"/>
                    <a:pt x="860012" y="2186260"/>
                    <a:pt x="860120" y="21861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2"/>
            <p:cNvSpPr/>
            <p:nvPr/>
          </p:nvSpPr>
          <p:spPr>
            <a:xfrm>
              <a:off x="6119800" y="3439144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2"/>
            <p:cNvSpPr/>
            <p:nvPr/>
          </p:nvSpPr>
          <p:spPr>
            <a:xfrm>
              <a:off x="6178918" y="3439950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2"/>
            <p:cNvSpPr/>
            <p:nvPr/>
          </p:nvSpPr>
          <p:spPr>
            <a:xfrm>
              <a:off x="6209938" y="1491905"/>
              <a:ext cx="74479" cy="1015752"/>
            </a:xfrm>
            <a:custGeom>
              <a:rect b="b" l="l" r="r" t="t"/>
              <a:pathLst>
                <a:path extrusionOk="0" h="1015752" w="74479">
                  <a:moveTo>
                    <a:pt x="30511" y="1015752"/>
                  </a:moveTo>
                  <a:lnTo>
                    <a:pt x="30079" y="1015752"/>
                  </a:lnTo>
                  <a:cubicBezTo>
                    <a:pt x="13366" y="1015511"/>
                    <a:pt x="0" y="1001769"/>
                    <a:pt x="234" y="985056"/>
                  </a:cubicBezTo>
                  <a:lnTo>
                    <a:pt x="13703" y="29845"/>
                  </a:lnTo>
                  <a:cubicBezTo>
                    <a:pt x="13938" y="13271"/>
                    <a:pt x="27438" y="0"/>
                    <a:pt x="43967" y="0"/>
                  </a:cubicBezTo>
                  <a:lnTo>
                    <a:pt x="44405" y="0"/>
                  </a:lnTo>
                  <a:cubicBezTo>
                    <a:pt x="61112" y="234"/>
                    <a:pt x="74479" y="13982"/>
                    <a:pt x="74244" y="30695"/>
                  </a:cubicBezTo>
                  <a:lnTo>
                    <a:pt x="60782" y="985901"/>
                  </a:lnTo>
                  <a:cubicBezTo>
                    <a:pt x="60547" y="1002480"/>
                    <a:pt x="47047" y="1015752"/>
                    <a:pt x="30511" y="10157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2"/>
            <p:cNvSpPr/>
            <p:nvPr/>
          </p:nvSpPr>
          <p:spPr>
            <a:xfrm>
              <a:off x="6209112" y="2540344"/>
              <a:ext cx="64643" cy="223050"/>
            </a:xfrm>
            <a:custGeom>
              <a:rect b="b" l="l" r="r" t="t"/>
              <a:pathLst>
                <a:path extrusionOk="0" h="223050" w="64643">
                  <a:moveTo>
                    <a:pt x="31616" y="223024"/>
                  </a:moveTo>
                  <a:cubicBezTo>
                    <a:pt x="31083" y="223037"/>
                    <a:pt x="30530" y="223050"/>
                    <a:pt x="29978" y="223037"/>
                  </a:cubicBezTo>
                  <a:cubicBezTo>
                    <a:pt x="13265" y="222681"/>
                    <a:pt x="0" y="208845"/>
                    <a:pt x="349" y="192131"/>
                  </a:cubicBezTo>
                  <a:lnTo>
                    <a:pt x="3759" y="29902"/>
                  </a:lnTo>
                  <a:cubicBezTo>
                    <a:pt x="4127" y="13207"/>
                    <a:pt x="17894" y="0"/>
                    <a:pt x="34658" y="266"/>
                  </a:cubicBezTo>
                  <a:cubicBezTo>
                    <a:pt x="51371" y="622"/>
                    <a:pt x="64643" y="14458"/>
                    <a:pt x="64293" y="31172"/>
                  </a:cubicBezTo>
                  <a:lnTo>
                    <a:pt x="60877" y="193401"/>
                  </a:lnTo>
                  <a:cubicBezTo>
                    <a:pt x="60540" y="209562"/>
                    <a:pt x="47593" y="222503"/>
                    <a:pt x="31616" y="2230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2"/>
            <p:cNvSpPr/>
            <p:nvPr/>
          </p:nvSpPr>
          <p:spPr>
            <a:xfrm>
              <a:off x="4923285" y="1033144"/>
              <a:ext cx="2231123" cy="2399842"/>
            </a:xfrm>
            <a:custGeom>
              <a:rect b="b" l="l" r="r" t="t"/>
              <a:pathLst>
                <a:path extrusionOk="0" h="2399842" w="2231123">
                  <a:moveTo>
                    <a:pt x="130371" y="1451438"/>
                  </a:moveTo>
                  <a:lnTo>
                    <a:pt x="176866" y="1451438"/>
                  </a:lnTo>
                  <a:cubicBezTo>
                    <a:pt x="223786" y="1451438"/>
                    <a:pt x="264325" y="1428153"/>
                    <a:pt x="287153" y="1389392"/>
                  </a:cubicBezTo>
                  <a:lnTo>
                    <a:pt x="303599" y="1384420"/>
                  </a:lnTo>
                  <a:cubicBezTo>
                    <a:pt x="318515" y="1400384"/>
                    <a:pt x="339731" y="1410220"/>
                    <a:pt x="363105" y="1410220"/>
                  </a:cubicBezTo>
                  <a:lnTo>
                    <a:pt x="373322" y="1410220"/>
                  </a:lnTo>
                  <a:cubicBezTo>
                    <a:pt x="414908" y="1410220"/>
                    <a:pt x="449325" y="1379016"/>
                    <a:pt x="454418" y="1338795"/>
                  </a:cubicBezTo>
                  <a:lnTo>
                    <a:pt x="458533" y="1337557"/>
                  </a:lnTo>
                  <a:cubicBezTo>
                    <a:pt x="473443" y="1353527"/>
                    <a:pt x="494664" y="1363364"/>
                    <a:pt x="518045" y="1363364"/>
                  </a:cubicBezTo>
                  <a:lnTo>
                    <a:pt x="528250" y="1363364"/>
                  </a:lnTo>
                  <a:cubicBezTo>
                    <a:pt x="567493" y="1363364"/>
                    <a:pt x="600354" y="1335576"/>
                    <a:pt x="608215" y="1298651"/>
                  </a:cubicBezTo>
                  <a:cubicBezTo>
                    <a:pt x="622687" y="1311592"/>
                    <a:pt x="641750" y="1319371"/>
                    <a:pt x="662457" y="1319371"/>
                  </a:cubicBezTo>
                  <a:lnTo>
                    <a:pt x="672668" y="1319371"/>
                  </a:lnTo>
                  <a:cubicBezTo>
                    <a:pt x="711961" y="1319371"/>
                    <a:pt x="744854" y="1291501"/>
                    <a:pt x="752652" y="1254480"/>
                  </a:cubicBezTo>
                  <a:cubicBezTo>
                    <a:pt x="767295" y="1268050"/>
                    <a:pt x="786777" y="1276330"/>
                    <a:pt x="807834" y="1276330"/>
                  </a:cubicBezTo>
                  <a:lnTo>
                    <a:pt x="818019" y="1276330"/>
                  </a:lnTo>
                  <a:cubicBezTo>
                    <a:pt x="843635" y="1276330"/>
                    <a:pt x="866540" y="1264488"/>
                    <a:pt x="881538" y="1245990"/>
                  </a:cubicBezTo>
                  <a:cubicBezTo>
                    <a:pt x="884072" y="1449520"/>
                    <a:pt x="886352" y="1628768"/>
                    <a:pt x="887183" y="1694491"/>
                  </a:cubicBezTo>
                  <a:lnTo>
                    <a:pt x="887520" y="1721040"/>
                  </a:lnTo>
                  <a:cubicBezTo>
                    <a:pt x="887533" y="1722240"/>
                    <a:pt x="887602" y="1723434"/>
                    <a:pt x="887710" y="1724634"/>
                  </a:cubicBezTo>
                  <a:lnTo>
                    <a:pt x="887996" y="1727676"/>
                  </a:lnTo>
                  <a:cubicBezTo>
                    <a:pt x="888098" y="1728711"/>
                    <a:pt x="888238" y="1729739"/>
                    <a:pt x="888403" y="1730768"/>
                  </a:cubicBezTo>
                  <a:cubicBezTo>
                    <a:pt x="889082" y="1734750"/>
                    <a:pt x="894353" y="1765230"/>
                    <a:pt x="905471" y="1805387"/>
                  </a:cubicBezTo>
                  <a:lnTo>
                    <a:pt x="684968" y="2003634"/>
                  </a:lnTo>
                  <a:cubicBezTo>
                    <a:pt x="683774" y="2004694"/>
                    <a:pt x="682663" y="2005818"/>
                    <a:pt x="681608" y="2007000"/>
                  </a:cubicBezTo>
                  <a:lnTo>
                    <a:pt x="680281" y="2008492"/>
                  </a:lnTo>
                  <a:cubicBezTo>
                    <a:pt x="659879" y="2031174"/>
                    <a:pt x="648646" y="2060460"/>
                    <a:pt x="648646" y="2090972"/>
                  </a:cubicBezTo>
                  <a:lnTo>
                    <a:pt x="648646" y="2213082"/>
                  </a:lnTo>
                  <a:cubicBezTo>
                    <a:pt x="648646" y="2281129"/>
                    <a:pt x="704011" y="2336495"/>
                    <a:pt x="772052" y="2336495"/>
                  </a:cubicBezTo>
                  <a:cubicBezTo>
                    <a:pt x="793489" y="2336495"/>
                    <a:pt x="814724" y="2330799"/>
                    <a:pt x="833450" y="2320036"/>
                  </a:cubicBezTo>
                  <a:lnTo>
                    <a:pt x="1031678" y="2206155"/>
                  </a:lnTo>
                  <a:lnTo>
                    <a:pt x="1034091" y="2290622"/>
                  </a:lnTo>
                  <a:cubicBezTo>
                    <a:pt x="1034091" y="2371147"/>
                    <a:pt x="1074153" y="2399842"/>
                    <a:pt x="1111643" y="2399842"/>
                  </a:cubicBezTo>
                  <a:cubicBezTo>
                    <a:pt x="1147406" y="2399842"/>
                    <a:pt x="1189158" y="2371388"/>
                    <a:pt x="1189145" y="2292432"/>
                  </a:cubicBezTo>
                  <a:lnTo>
                    <a:pt x="1191475" y="2211019"/>
                  </a:lnTo>
                  <a:lnTo>
                    <a:pt x="1381194" y="2320042"/>
                  </a:lnTo>
                  <a:cubicBezTo>
                    <a:pt x="1399940" y="2330799"/>
                    <a:pt x="1421149" y="2336495"/>
                    <a:pt x="1442605" y="2336495"/>
                  </a:cubicBezTo>
                  <a:cubicBezTo>
                    <a:pt x="1510645" y="2336495"/>
                    <a:pt x="1566011" y="2281129"/>
                    <a:pt x="1566011" y="2213082"/>
                  </a:cubicBezTo>
                  <a:lnTo>
                    <a:pt x="1566011" y="2090972"/>
                  </a:lnTo>
                  <a:cubicBezTo>
                    <a:pt x="1566011" y="2060479"/>
                    <a:pt x="1554784" y="2031187"/>
                    <a:pt x="1534483" y="2008593"/>
                  </a:cubicBezTo>
                  <a:lnTo>
                    <a:pt x="1533061" y="2007000"/>
                  </a:lnTo>
                  <a:cubicBezTo>
                    <a:pt x="1532001" y="2005818"/>
                    <a:pt x="1530883" y="2004694"/>
                    <a:pt x="1529689" y="2003634"/>
                  </a:cubicBezTo>
                  <a:lnTo>
                    <a:pt x="1326381" y="1820849"/>
                  </a:lnTo>
                  <a:cubicBezTo>
                    <a:pt x="1339710" y="1772380"/>
                    <a:pt x="1345012" y="1733397"/>
                    <a:pt x="1345660" y="1728425"/>
                  </a:cubicBezTo>
                  <a:cubicBezTo>
                    <a:pt x="1345774" y="1727523"/>
                    <a:pt x="1345863" y="1726609"/>
                    <a:pt x="1345914" y="1725701"/>
                  </a:cubicBezTo>
                  <a:lnTo>
                    <a:pt x="1346066" y="1723396"/>
                  </a:lnTo>
                  <a:cubicBezTo>
                    <a:pt x="1346117" y="1722653"/>
                    <a:pt x="1346155" y="1721916"/>
                    <a:pt x="1346168" y="1721180"/>
                  </a:cubicBezTo>
                  <a:cubicBezTo>
                    <a:pt x="1346238" y="1716125"/>
                    <a:pt x="1348987" y="1501648"/>
                    <a:pt x="1352130" y="1248968"/>
                  </a:cubicBezTo>
                  <a:cubicBezTo>
                    <a:pt x="1367116" y="1265758"/>
                    <a:pt x="1388891" y="1276330"/>
                    <a:pt x="1413103" y="1276330"/>
                  </a:cubicBezTo>
                  <a:lnTo>
                    <a:pt x="1423308" y="1276330"/>
                  </a:lnTo>
                  <a:cubicBezTo>
                    <a:pt x="1444345" y="1276330"/>
                    <a:pt x="1463827" y="1268050"/>
                    <a:pt x="1478476" y="1254493"/>
                  </a:cubicBezTo>
                  <a:cubicBezTo>
                    <a:pt x="1486268" y="1291501"/>
                    <a:pt x="1519174" y="1319371"/>
                    <a:pt x="1558467" y="1319371"/>
                  </a:cubicBezTo>
                  <a:lnTo>
                    <a:pt x="1568665" y="1319371"/>
                  </a:lnTo>
                  <a:cubicBezTo>
                    <a:pt x="1589392" y="1319371"/>
                    <a:pt x="1608454" y="1311592"/>
                    <a:pt x="1622926" y="1298651"/>
                  </a:cubicBezTo>
                  <a:cubicBezTo>
                    <a:pt x="1630787" y="1335576"/>
                    <a:pt x="1663649" y="1363364"/>
                    <a:pt x="1702873" y="1363364"/>
                  </a:cubicBezTo>
                  <a:lnTo>
                    <a:pt x="1713083" y="1363364"/>
                  </a:lnTo>
                  <a:cubicBezTo>
                    <a:pt x="1736477" y="1363364"/>
                    <a:pt x="1757679" y="1353527"/>
                    <a:pt x="1772608" y="1337544"/>
                  </a:cubicBezTo>
                  <a:lnTo>
                    <a:pt x="1776704" y="1338795"/>
                  </a:lnTo>
                  <a:cubicBezTo>
                    <a:pt x="1781797" y="1379016"/>
                    <a:pt x="1816214" y="1410220"/>
                    <a:pt x="1857806" y="1410220"/>
                  </a:cubicBezTo>
                  <a:lnTo>
                    <a:pt x="1868017" y="1410220"/>
                  </a:lnTo>
                  <a:cubicBezTo>
                    <a:pt x="1891404" y="1410220"/>
                    <a:pt x="1912607" y="1400384"/>
                    <a:pt x="1927542" y="1384407"/>
                  </a:cubicBezTo>
                  <a:lnTo>
                    <a:pt x="1943982" y="1389392"/>
                  </a:lnTo>
                  <a:cubicBezTo>
                    <a:pt x="1966817" y="1428159"/>
                    <a:pt x="2007336" y="1451438"/>
                    <a:pt x="2054263" y="1451438"/>
                  </a:cubicBezTo>
                  <a:lnTo>
                    <a:pt x="2100770" y="1451438"/>
                  </a:lnTo>
                  <a:cubicBezTo>
                    <a:pt x="2172646" y="1451438"/>
                    <a:pt x="2231123" y="1392955"/>
                    <a:pt x="2231123" y="1321079"/>
                  </a:cubicBezTo>
                  <a:lnTo>
                    <a:pt x="2231123" y="1180750"/>
                  </a:lnTo>
                  <a:cubicBezTo>
                    <a:pt x="2231123" y="1131481"/>
                    <a:pt x="2204777" y="1085316"/>
                    <a:pt x="2162352" y="1060253"/>
                  </a:cubicBezTo>
                  <a:lnTo>
                    <a:pt x="2047735" y="992574"/>
                  </a:lnTo>
                  <a:lnTo>
                    <a:pt x="2047735" y="877385"/>
                  </a:lnTo>
                  <a:cubicBezTo>
                    <a:pt x="2047735" y="808532"/>
                    <a:pt x="1991709" y="752513"/>
                    <a:pt x="1922837" y="752513"/>
                  </a:cubicBezTo>
                  <a:lnTo>
                    <a:pt x="1869293" y="752513"/>
                  </a:lnTo>
                  <a:cubicBezTo>
                    <a:pt x="1819338" y="752513"/>
                    <a:pt x="1774056" y="775925"/>
                    <a:pt x="1745322" y="813993"/>
                  </a:cubicBezTo>
                  <a:lnTo>
                    <a:pt x="1726349" y="802792"/>
                  </a:lnTo>
                  <a:lnTo>
                    <a:pt x="1726349" y="709060"/>
                  </a:lnTo>
                  <a:cubicBezTo>
                    <a:pt x="1726349" y="640194"/>
                    <a:pt x="1670342" y="584174"/>
                    <a:pt x="1601489" y="584174"/>
                  </a:cubicBezTo>
                  <a:lnTo>
                    <a:pt x="1547920" y="584174"/>
                  </a:lnTo>
                  <a:cubicBezTo>
                    <a:pt x="1505013" y="584174"/>
                    <a:pt x="1465103" y="601618"/>
                    <a:pt x="1436306" y="631507"/>
                  </a:cubicBezTo>
                  <a:lnTo>
                    <a:pt x="1360062" y="586498"/>
                  </a:lnTo>
                  <a:cubicBezTo>
                    <a:pt x="1360944" y="507803"/>
                    <a:pt x="1361478" y="452589"/>
                    <a:pt x="1361478" y="435819"/>
                  </a:cubicBezTo>
                  <a:cubicBezTo>
                    <a:pt x="1361478" y="323214"/>
                    <a:pt x="1340472" y="234486"/>
                    <a:pt x="1293367" y="148113"/>
                  </a:cubicBezTo>
                  <a:cubicBezTo>
                    <a:pt x="1255877" y="79381"/>
                    <a:pt x="1194073" y="31114"/>
                    <a:pt x="1151413" y="9982"/>
                  </a:cubicBezTo>
                  <a:cubicBezTo>
                    <a:pt x="1141088" y="3816"/>
                    <a:pt x="1128445" y="0"/>
                    <a:pt x="1117288" y="501"/>
                  </a:cubicBezTo>
                  <a:cubicBezTo>
                    <a:pt x="1105395" y="355"/>
                    <a:pt x="1094066" y="3327"/>
                    <a:pt x="1083583" y="9372"/>
                  </a:cubicBezTo>
                  <a:cubicBezTo>
                    <a:pt x="1067257" y="17437"/>
                    <a:pt x="988485" y="59886"/>
                    <a:pt x="940320" y="148120"/>
                  </a:cubicBezTo>
                  <a:cubicBezTo>
                    <a:pt x="893229" y="234486"/>
                    <a:pt x="872229" y="323214"/>
                    <a:pt x="872229" y="435819"/>
                  </a:cubicBezTo>
                  <a:cubicBezTo>
                    <a:pt x="872229" y="452475"/>
                    <a:pt x="872756" y="507091"/>
                    <a:pt x="873607" y="584981"/>
                  </a:cubicBezTo>
                  <a:lnTo>
                    <a:pt x="802697" y="626859"/>
                  </a:lnTo>
                  <a:cubicBezTo>
                    <a:pt x="774395" y="600062"/>
                    <a:pt x="731666" y="584174"/>
                    <a:pt x="683202" y="584174"/>
                  </a:cubicBezTo>
                  <a:lnTo>
                    <a:pt x="660247" y="584174"/>
                  </a:lnTo>
                  <a:cubicBezTo>
                    <a:pt x="570147" y="584174"/>
                    <a:pt x="504755" y="636695"/>
                    <a:pt x="504755" y="709060"/>
                  </a:cubicBezTo>
                  <a:lnTo>
                    <a:pt x="504755" y="802798"/>
                  </a:lnTo>
                  <a:lnTo>
                    <a:pt x="493750" y="809307"/>
                  </a:lnTo>
                  <a:cubicBezTo>
                    <a:pt x="466737" y="774509"/>
                    <a:pt x="418674" y="752513"/>
                    <a:pt x="361835" y="752513"/>
                  </a:cubicBezTo>
                  <a:lnTo>
                    <a:pt x="338899" y="752513"/>
                  </a:lnTo>
                  <a:cubicBezTo>
                    <a:pt x="248792" y="752513"/>
                    <a:pt x="183407" y="805033"/>
                    <a:pt x="183407" y="877385"/>
                  </a:cubicBezTo>
                  <a:lnTo>
                    <a:pt x="183407" y="992568"/>
                  </a:lnTo>
                  <a:lnTo>
                    <a:pt x="68770" y="1060265"/>
                  </a:lnTo>
                  <a:cubicBezTo>
                    <a:pt x="26352" y="1085316"/>
                    <a:pt x="0" y="1131487"/>
                    <a:pt x="0" y="1180750"/>
                  </a:cubicBezTo>
                  <a:lnTo>
                    <a:pt x="0" y="1321079"/>
                  </a:lnTo>
                  <a:cubicBezTo>
                    <a:pt x="0" y="1392955"/>
                    <a:pt x="58489" y="1451438"/>
                    <a:pt x="130371" y="14514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2"/>
            <p:cNvSpPr/>
            <p:nvPr/>
          </p:nvSpPr>
          <p:spPr>
            <a:xfrm>
              <a:off x="4818513" y="928239"/>
              <a:ext cx="2440673" cy="2609526"/>
            </a:xfrm>
            <a:custGeom>
              <a:rect b="b" l="l" r="r" t="t"/>
              <a:pathLst>
                <a:path extrusionOk="0" h="2609526" w="2440673">
                  <a:moveTo>
                    <a:pt x="1216425" y="2609526"/>
                  </a:moveTo>
                  <a:cubicBezTo>
                    <a:pt x="1148448" y="2609526"/>
                    <a:pt x="1076452" y="2569387"/>
                    <a:pt x="1047394" y="2483053"/>
                  </a:cubicBezTo>
                  <a:lnTo>
                    <a:pt x="990409" y="2515793"/>
                  </a:lnTo>
                  <a:cubicBezTo>
                    <a:pt x="955878" y="2535662"/>
                    <a:pt x="916584" y="2546178"/>
                    <a:pt x="876827" y="2546178"/>
                  </a:cubicBezTo>
                  <a:cubicBezTo>
                    <a:pt x="751014" y="2546178"/>
                    <a:pt x="648652" y="2443810"/>
                    <a:pt x="648652" y="2317991"/>
                  </a:cubicBezTo>
                  <a:lnTo>
                    <a:pt x="648652" y="2195874"/>
                  </a:lnTo>
                  <a:cubicBezTo>
                    <a:pt x="648652" y="2139613"/>
                    <a:pt x="669302" y="2085594"/>
                    <a:pt x="706818" y="2043703"/>
                  </a:cubicBezTo>
                  <a:lnTo>
                    <a:pt x="708291" y="2042039"/>
                  </a:lnTo>
                  <a:cubicBezTo>
                    <a:pt x="711981" y="2037911"/>
                    <a:pt x="715937" y="2033962"/>
                    <a:pt x="720064" y="2030298"/>
                  </a:cubicBezTo>
                  <a:lnTo>
                    <a:pt x="893826" y="1874081"/>
                  </a:lnTo>
                  <a:cubicBezTo>
                    <a:pt x="891774" y="1864023"/>
                    <a:pt x="890492" y="1856784"/>
                    <a:pt x="889882" y="1853209"/>
                  </a:cubicBezTo>
                  <a:cubicBezTo>
                    <a:pt x="889273" y="1849596"/>
                    <a:pt x="888809" y="1846097"/>
                    <a:pt x="888472" y="1842573"/>
                  </a:cubicBezTo>
                  <a:lnTo>
                    <a:pt x="888066" y="1838191"/>
                  </a:lnTo>
                  <a:cubicBezTo>
                    <a:pt x="887768" y="1834654"/>
                    <a:pt x="887583" y="1831111"/>
                    <a:pt x="887533" y="1827574"/>
                  </a:cubicBezTo>
                  <a:lnTo>
                    <a:pt x="886796" y="1770392"/>
                  </a:lnTo>
                  <a:cubicBezTo>
                    <a:pt x="886059" y="1711871"/>
                    <a:pt x="884809" y="1612931"/>
                    <a:pt x="883342" y="1495786"/>
                  </a:cubicBezTo>
                  <a:cubicBezTo>
                    <a:pt x="852944" y="1516843"/>
                    <a:pt x="816260" y="1529054"/>
                    <a:pt x="777443" y="1529054"/>
                  </a:cubicBezTo>
                  <a:lnTo>
                    <a:pt x="767232" y="1529054"/>
                  </a:lnTo>
                  <a:cubicBezTo>
                    <a:pt x="762647" y="1529054"/>
                    <a:pt x="758082" y="1528883"/>
                    <a:pt x="753535" y="1528552"/>
                  </a:cubicBezTo>
                  <a:cubicBezTo>
                    <a:pt x="720648" y="1556429"/>
                    <a:pt x="678275" y="1573041"/>
                    <a:pt x="633025" y="1573041"/>
                  </a:cubicBezTo>
                  <a:lnTo>
                    <a:pt x="622814" y="1573041"/>
                  </a:lnTo>
                  <a:cubicBezTo>
                    <a:pt x="616102" y="1573041"/>
                    <a:pt x="609415" y="1572679"/>
                    <a:pt x="602792" y="1571948"/>
                  </a:cubicBezTo>
                  <a:cubicBezTo>
                    <a:pt x="569537" y="1601863"/>
                    <a:pt x="525633" y="1619897"/>
                    <a:pt x="478091" y="1619897"/>
                  </a:cubicBezTo>
                  <a:lnTo>
                    <a:pt x="467887" y="1619897"/>
                  </a:lnTo>
                  <a:cubicBezTo>
                    <a:pt x="452608" y="1619897"/>
                    <a:pt x="437483" y="1617999"/>
                    <a:pt x="422859" y="1614341"/>
                  </a:cubicBezTo>
                  <a:cubicBezTo>
                    <a:pt x="383228" y="1644389"/>
                    <a:pt x="334143" y="1661115"/>
                    <a:pt x="281641" y="1661115"/>
                  </a:cubicBezTo>
                  <a:lnTo>
                    <a:pt x="235140" y="1661115"/>
                  </a:lnTo>
                  <a:cubicBezTo>
                    <a:pt x="105479" y="1661115"/>
                    <a:pt x="0" y="1555635"/>
                    <a:pt x="0" y="1425981"/>
                  </a:cubicBezTo>
                  <a:lnTo>
                    <a:pt x="0" y="1285652"/>
                  </a:lnTo>
                  <a:cubicBezTo>
                    <a:pt x="0" y="1199489"/>
                    <a:pt x="46081" y="1118755"/>
                    <a:pt x="120268" y="1074947"/>
                  </a:cubicBezTo>
                  <a:lnTo>
                    <a:pt x="183407" y="1037666"/>
                  </a:lnTo>
                  <a:lnTo>
                    <a:pt x="183407" y="982294"/>
                  </a:lnTo>
                  <a:cubicBezTo>
                    <a:pt x="183407" y="851369"/>
                    <a:pt x="295300" y="752646"/>
                    <a:pt x="443674" y="752646"/>
                  </a:cubicBezTo>
                  <a:lnTo>
                    <a:pt x="466610" y="752646"/>
                  </a:lnTo>
                  <a:cubicBezTo>
                    <a:pt x="482244" y="752646"/>
                    <a:pt x="497579" y="753751"/>
                    <a:pt x="512464" y="755923"/>
                  </a:cubicBezTo>
                  <a:cubicBezTo>
                    <a:pt x="540143" y="654932"/>
                    <a:pt x="639533" y="584307"/>
                    <a:pt x="765028" y="584307"/>
                  </a:cubicBezTo>
                  <a:lnTo>
                    <a:pt x="787977" y="584307"/>
                  </a:lnTo>
                  <a:cubicBezTo>
                    <a:pt x="817518" y="584307"/>
                    <a:pt x="845997" y="588251"/>
                    <a:pt x="872629" y="595852"/>
                  </a:cubicBezTo>
                  <a:cubicBezTo>
                    <a:pt x="872356" y="567035"/>
                    <a:pt x="872229" y="549275"/>
                    <a:pt x="872229" y="540727"/>
                  </a:cubicBezTo>
                  <a:cubicBezTo>
                    <a:pt x="872229" y="411416"/>
                    <a:pt x="897928" y="304063"/>
                    <a:pt x="953109" y="202863"/>
                  </a:cubicBezTo>
                  <a:cubicBezTo>
                    <a:pt x="1013180" y="92798"/>
                    <a:pt x="1107636" y="37731"/>
                    <a:pt x="1139278" y="21672"/>
                  </a:cubicBezTo>
                  <a:cubicBezTo>
                    <a:pt x="1164253" y="7994"/>
                    <a:pt x="1192212" y="749"/>
                    <a:pt x="1220558" y="628"/>
                  </a:cubicBezTo>
                  <a:cubicBezTo>
                    <a:pt x="1249216" y="0"/>
                    <a:pt x="1279359" y="7702"/>
                    <a:pt x="1305896" y="22612"/>
                  </a:cubicBezTo>
                  <a:cubicBezTo>
                    <a:pt x="1364037" y="52247"/>
                    <a:pt x="1441964" y="114554"/>
                    <a:pt x="1490122" y="202844"/>
                  </a:cubicBezTo>
                  <a:cubicBezTo>
                    <a:pt x="1545316" y="304031"/>
                    <a:pt x="1571021" y="411397"/>
                    <a:pt x="1571021" y="540727"/>
                  </a:cubicBezTo>
                  <a:cubicBezTo>
                    <a:pt x="1571021" y="550697"/>
                    <a:pt x="1570856" y="571976"/>
                    <a:pt x="1570609" y="597687"/>
                  </a:cubicBezTo>
                  <a:cubicBezTo>
                    <a:pt x="1596898" y="588924"/>
                    <a:pt x="1624628" y="584307"/>
                    <a:pt x="1652695" y="584307"/>
                  </a:cubicBezTo>
                  <a:lnTo>
                    <a:pt x="1706257" y="584307"/>
                  </a:lnTo>
                  <a:cubicBezTo>
                    <a:pt x="1813064" y="584307"/>
                    <a:pt x="1903063" y="657593"/>
                    <a:pt x="1928634" y="756526"/>
                  </a:cubicBezTo>
                  <a:cubicBezTo>
                    <a:pt x="1943455" y="753960"/>
                    <a:pt x="1958638" y="752646"/>
                    <a:pt x="1974062" y="752646"/>
                  </a:cubicBezTo>
                  <a:lnTo>
                    <a:pt x="2027612" y="752646"/>
                  </a:lnTo>
                  <a:cubicBezTo>
                    <a:pt x="2154250" y="752646"/>
                    <a:pt x="2257285" y="855662"/>
                    <a:pt x="2257285" y="982294"/>
                  </a:cubicBezTo>
                  <a:lnTo>
                    <a:pt x="2257285" y="1037672"/>
                  </a:lnTo>
                  <a:lnTo>
                    <a:pt x="2320404" y="1074940"/>
                  </a:lnTo>
                  <a:cubicBezTo>
                    <a:pt x="2394597" y="1118762"/>
                    <a:pt x="2440673" y="1199502"/>
                    <a:pt x="2440673" y="1285652"/>
                  </a:cubicBezTo>
                  <a:lnTo>
                    <a:pt x="2440673" y="1425981"/>
                  </a:lnTo>
                  <a:cubicBezTo>
                    <a:pt x="2440673" y="1555635"/>
                    <a:pt x="2335193" y="1661115"/>
                    <a:pt x="2205545" y="1661115"/>
                  </a:cubicBezTo>
                  <a:lnTo>
                    <a:pt x="2159031" y="1661115"/>
                  </a:lnTo>
                  <a:cubicBezTo>
                    <a:pt x="2106529" y="1661115"/>
                    <a:pt x="2057450" y="1644389"/>
                    <a:pt x="2017820" y="1614341"/>
                  </a:cubicBezTo>
                  <a:cubicBezTo>
                    <a:pt x="2003190" y="1617999"/>
                    <a:pt x="1988070" y="1619897"/>
                    <a:pt x="1972786" y="1619897"/>
                  </a:cubicBezTo>
                  <a:lnTo>
                    <a:pt x="1962581" y="1619897"/>
                  </a:lnTo>
                  <a:cubicBezTo>
                    <a:pt x="1915033" y="1619897"/>
                    <a:pt x="1871135" y="1601863"/>
                    <a:pt x="1837880" y="1571948"/>
                  </a:cubicBezTo>
                  <a:cubicBezTo>
                    <a:pt x="1831257" y="1572679"/>
                    <a:pt x="1824570" y="1573041"/>
                    <a:pt x="1817858" y="1573041"/>
                  </a:cubicBezTo>
                  <a:lnTo>
                    <a:pt x="1807648" y="1573041"/>
                  </a:lnTo>
                  <a:cubicBezTo>
                    <a:pt x="1762398" y="1573041"/>
                    <a:pt x="1720030" y="1556429"/>
                    <a:pt x="1687150" y="1528552"/>
                  </a:cubicBezTo>
                  <a:cubicBezTo>
                    <a:pt x="1682603" y="1528883"/>
                    <a:pt x="1678025" y="1529054"/>
                    <a:pt x="1673434" y="1529054"/>
                  </a:cubicBezTo>
                  <a:lnTo>
                    <a:pt x="1663249" y="1529054"/>
                  </a:lnTo>
                  <a:cubicBezTo>
                    <a:pt x="1625504" y="1529054"/>
                    <a:pt x="1589786" y="1517516"/>
                    <a:pt x="1559890" y="1497526"/>
                  </a:cubicBezTo>
                  <a:cubicBezTo>
                    <a:pt x="1557559" y="1683677"/>
                    <a:pt x="1555762" y="1823427"/>
                    <a:pt x="1555705" y="1827498"/>
                  </a:cubicBezTo>
                  <a:lnTo>
                    <a:pt x="1555686" y="1828723"/>
                  </a:lnTo>
                  <a:cubicBezTo>
                    <a:pt x="1555629" y="1830984"/>
                    <a:pt x="1555527" y="1833251"/>
                    <a:pt x="1555369" y="1835511"/>
                  </a:cubicBezTo>
                  <a:lnTo>
                    <a:pt x="1555254" y="1837194"/>
                  </a:lnTo>
                  <a:cubicBezTo>
                    <a:pt x="1555057" y="1840464"/>
                    <a:pt x="1554740" y="1843709"/>
                    <a:pt x="1554321" y="1846935"/>
                  </a:cubicBezTo>
                  <a:cubicBezTo>
                    <a:pt x="1553749" y="1851355"/>
                    <a:pt x="1551635" y="1866887"/>
                    <a:pt x="1547260" y="1889245"/>
                  </a:cubicBezTo>
                  <a:lnTo>
                    <a:pt x="1704517" y="2030622"/>
                  </a:lnTo>
                  <a:cubicBezTo>
                    <a:pt x="1708251" y="2033943"/>
                    <a:pt x="1712207" y="2037892"/>
                    <a:pt x="1715916" y="2042039"/>
                  </a:cubicBezTo>
                  <a:lnTo>
                    <a:pt x="1717465" y="2043779"/>
                  </a:lnTo>
                  <a:cubicBezTo>
                    <a:pt x="1754835" y="2085352"/>
                    <a:pt x="1775561" y="2139480"/>
                    <a:pt x="1775561" y="2195874"/>
                  </a:cubicBezTo>
                  <a:lnTo>
                    <a:pt x="1775561" y="2317991"/>
                  </a:lnTo>
                  <a:cubicBezTo>
                    <a:pt x="1775561" y="2443810"/>
                    <a:pt x="1673199" y="2546178"/>
                    <a:pt x="1547387" y="2546178"/>
                  </a:cubicBezTo>
                  <a:cubicBezTo>
                    <a:pt x="1507655" y="2546178"/>
                    <a:pt x="1468367" y="2535669"/>
                    <a:pt x="1433772" y="2515787"/>
                  </a:cubicBezTo>
                  <a:lnTo>
                    <a:pt x="1383899" y="2487129"/>
                  </a:lnTo>
                  <a:cubicBezTo>
                    <a:pt x="1373746" y="2514993"/>
                    <a:pt x="1359890" y="2535453"/>
                    <a:pt x="1347330" y="2549772"/>
                  </a:cubicBezTo>
                  <a:cubicBezTo>
                    <a:pt x="1313999" y="2587752"/>
                    <a:pt x="1266285" y="2609526"/>
                    <a:pt x="1216425" y="2609526"/>
                  </a:cubicBezTo>
                  <a:close/>
                  <a:moveTo>
                    <a:pt x="1236992" y="2161038"/>
                  </a:moveTo>
                  <a:lnTo>
                    <a:pt x="1538179" y="2334094"/>
                  </a:lnTo>
                  <a:cubicBezTo>
                    <a:pt x="1541056" y="2335752"/>
                    <a:pt x="1544243" y="2336622"/>
                    <a:pt x="1547387" y="2336622"/>
                  </a:cubicBezTo>
                  <a:cubicBezTo>
                    <a:pt x="1557483" y="2336622"/>
                    <a:pt x="1566011" y="2328094"/>
                    <a:pt x="1566011" y="2317991"/>
                  </a:cubicBezTo>
                  <a:lnTo>
                    <a:pt x="1566011" y="2195874"/>
                  </a:lnTo>
                  <a:cubicBezTo>
                    <a:pt x="1566011" y="2191556"/>
                    <a:pt x="1564538" y="2187416"/>
                    <a:pt x="1561852" y="2184146"/>
                  </a:cubicBezTo>
                  <a:lnTo>
                    <a:pt x="1312951" y="1960378"/>
                  </a:lnTo>
                  <a:lnTo>
                    <a:pt x="1330134" y="1897951"/>
                  </a:lnTo>
                  <a:cubicBezTo>
                    <a:pt x="1340275" y="1861108"/>
                    <a:pt x="1345044" y="1830298"/>
                    <a:pt x="1346212" y="1822119"/>
                  </a:cubicBezTo>
                  <a:cubicBezTo>
                    <a:pt x="1346542" y="1796738"/>
                    <a:pt x="1349165" y="1591773"/>
                    <a:pt x="1352137" y="1352575"/>
                  </a:cubicBezTo>
                  <a:lnTo>
                    <a:pt x="1355483" y="1083011"/>
                  </a:lnTo>
                  <a:lnTo>
                    <a:pt x="1523885" y="1271574"/>
                  </a:lnTo>
                  <a:lnTo>
                    <a:pt x="1647659" y="1156976"/>
                  </a:lnTo>
                  <a:lnTo>
                    <a:pt x="1679155" y="1306417"/>
                  </a:lnTo>
                  <a:lnTo>
                    <a:pt x="1792528" y="1205096"/>
                  </a:lnTo>
                  <a:lnTo>
                    <a:pt x="1822850" y="1347355"/>
                  </a:lnTo>
                  <a:lnTo>
                    <a:pt x="1845462" y="1323155"/>
                  </a:lnTo>
                  <a:lnTo>
                    <a:pt x="1976894" y="1363287"/>
                  </a:lnTo>
                  <a:lnTo>
                    <a:pt x="1980450" y="1391361"/>
                  </a:lnTo>
                  <a:lnTo>
                    <a:pt x="2000275" y="1370152"/>
                  </a:lnTo>
                  <a:lnTo>
                    <a:pt x="2118283" y="1405858"/>
                  </a:lnTo>
                  <a:lnTo>
                    <a:pt x="2139048" y="1441126"/>
                  </a:lnTo>
                  <a:cubicBezTo>
                    <a:pt x="2141689" y="1445609"/>
                    <a:pt x="2146630" y="1451565"/>
                    <a:pt x="2159031" y="1451565"/>
                  </a:cubicBezTo>
                  <a:lnTo>
                    <a:pt x="2205545" y="1451565"/>
                  </a:lnTo>
                  <a:cubicBezTo>
                    <a:pt x="2219648" y="1451565"/>
                    <a:pt x="2231123" y="1440091"/>
                    <a:pt x="2231123" y="1425981"/>
                  </a:cubicBezTo>
                  <a:lnTo>
                    <a:pt x="2231123" y="1285652"/>
                  </a:lnTo>
                  <a:cubicBezTo>
                    <a:pt x="2231123" y="1273460"/>
                    <a:pt x="2224335" y="1261573"/>
                    <a:pt x="2213844" y="1255369"/>
                  </a:cubicBezTo>
                  <a:lnTo>
                    <a:pt x="2047735" y="1157293"/>
                  </a:lnTo>
                  <a:lnTo>
                    <a:pt x="2047735" y="982294"/>
                  </a:lnTo>
                  <a:cubicBezTo>
                    <a:pt x="2047735" y="971207"/>
                    <a:pt x="2038705" y="962196"/>
                    <a:pt x="2027612" y="962196"/>
                  </a:cubicBezTo>
                  <a:lnTo>
                    <a:pt x="1974062" y="962196"/>
                  </a:lnTo>
                  <a:cubicBezTo>
                    <a:pt x="1957939" y="962196"/>
                    <a:pt x="1943246" y="969416"/>
                    <a:pt x="1933746" y="982002"/>
                  </a:cubicBezTo>
                  <a:lnTo>
                    <a:pt x="1877390" y="1056690"/>
                  </a:lnTo>
                  <a:lnTo>
                    <a:pt x="1726349" y="967505"/>
                  </a:lnTo>
                  <a:lnTo>
                    <a:pt x="1726349" y="813962"/>
                  </a:lnTo>
                  <a:cubicBezTo>
                    <a:pt x="1726349" y="802874"/>
                    <a:pt x="1717338" y="793857"/>
                    <a:pt x="1706257" y="793857"/>
                  </a:cubicBezTo>
                  <a:lnTo>
                    <a:pt x="1652695" y="793857"/>
                  </a:lnTo>
                  <a:cubicBezTo>
                    <a:pt x="1638846" y="793857"/>
                    <a:pt x="1626012" y="799274"/>
                    <a:pt x="1616532" y="809104"/>
                  </a:cubicBezTo>
                  <a:lnTo>
                    <a:pt x="1559096" y="868724"/>
                  </a:lnTo>
                  <a:lnTo>
                    <a:pt x="1359382" y="750817"/>
                  </a:lnTo>
                  <a:lnTo>
                    <a:pt x="1360068" y="690219"/>
                  </a:lnTo>
                  <a:cubicBezTo>
                    <a:pt x="1360970" y="609695"/>
                    <a:pt x="1361471" y="556602"/>
                    <a:pt x="1361471" y="540727"/>
                  </a:cubicBezTo>
                  <a:cubicBezTo>
                    <a:pt x="1361471" y="445306"/>
                    <a:pt x="1344929" y="374269"/>
                    <a:pt x="1306156" y="303193"/>
                  </a:cubicBezTo>
                  <a:cubicBezTo>
                    <a:pt x="1285309" y="264972"/>
                    <a:pt x="1250130" y="232879"/>
                    <a:pt x="1221790" y="215512"/>
                  </a:cubicBezTo>
                  <a:cubicBezTo>
                    <a:pt x="1201413" y="228041"/>
                    <a:pt x="1162608" y="256419"/>
                    <a:pt x="1137069" y="303225"/>
                  </a:cubicBezTo>
                  <a:cubicBezTo>
                    <a:pt x="1098315" y="374281"/>
                    <a:pt x="1081779" y="445319"/>
                    <a:pt x="1081779" y="540727"/>
                  </a:cubicBezTo>
                  <a:cubicBezTo>
                    <a:pt x="1081779" y="559955"/>
                    <a:pt x="1082560" y="634415"/>
                    <a:pt x="1083144" y="688752"/>
                  </a:cubicBezTo>
                  <a:lnTo>
                    <a:pt x="1083805" y="749306"/>
                  </a:lnTo>
                  <a:lnTo>
                    <a:pt x="892771" y="862133"/>
                  </a:lnTo>
                  <a:lnTo>
                    <a:pt x="835437" y="807847"/>
                  </a:lnTo>
                  <a:cubicBezTo>
                    <a:pt x="828617" y="801389"/>
                    <a:pt x="812101" y="793857"/>
                    <a:pt x="787977" y="793857"/>
                  </a:cubicBezTo>
                  <a:lnTo>
                    <a:pt x="765028" y="793857"/>
                  </a:lnTo>
                  <a:cubicBezTo>
                    <a:pt x="733602" y="793857"/>
                    <a:pt x="714305" y="805567"/>
                    <a:pt x="714305" y="813962"/>
                  </a:cubicBezTo>
                  <a:lnTo>
                    <a:pt x="714305" y="967473"/>
                  </a:lnTo>
                  <a:lnTo>
                    <a:pt x="572382" y="1051388"/>
                  </a:lnTo>
                  <a:lnTo>
                    <a:pt x="515766" y="978465"/>
                  </a:lnTo>
                  <a:cubicBezTo>
                    <a:pt x="509682" y="970629"/>
                    <a:pt x="491705" y="962196"/>
                    <a:pt x="466610" y="962196"/>
                  </a:cubicBezTo>
                  <a:lnTo>
                    <a:pt x="443674" y="962196"/>
                  </a:lnTo>
                  <a:cubicBezTo>
                    <a:pt x="412254" y="962196"/>
                    <a:pt x="392957" y="973899"/>
                    <a:pt x="392957" y="982294"/>
                  </a:cubicBezTo>
                  <a:lnTo>
                    <a:pt x="392957" y="1157281"/>
                  </a:lnTo>
                  <a:lnTo>
                    <a:pt x="226815" y="1255388"/>
                  </a:lnTo>
                  <a:cubicBezTo>
                    <a:pt x="216331" y="1261586"/>
                    <a:pt x="209550" y="1273460"/>
                    <a:pt x="209550" y="1285652"/>
                  </a:cubicBezTo>
                  <a:lnTo>
                    <a:pt x="209550" y="1425981"/>
                  </a:lnTo>
                  <a:cubicBezTo>
                    <a:pt x="209550" y="1440091"/>
                    <a:pt x="221030" y="1451565"/>
                    <a:pt x="235140" y="1451565"/>
                  </a:cubicBezTo>
                  <a:lnTo>
                    <a:pt x="281641" y="1451565"/>
                  </a:lnTo>
                  <a:cubicBezTo>
                    <a:pt x="294055" y="1451565"/>
                    <a:pt x="299002" y="1445609"/>
                    <a:pt x="301644" y="1441119"/>
                  </a:cubicBezTo>
                  <a:lnTo>
                    <a:pt x="322433" y="1405832"/>
                  </a:lnTo>
                  <a:lnTo>
                    <a:pt x="440461" y="1370183"/>
                  </a:lnTo>
                  <a:lnTo>
                    <a:pt x="460222" y="1391335"/>
                  </a:lnTo>
                  <a:lnTo>
                    <a:pt x="463810" y="1363040"/>
                  </a:lnTo>
                  <a:lnTo>
                    <a:pt x="595420" y="1323340"/>
                  </a:lnTo>
                  <a:lnTo>
                    <a:pt x="617835" y="1347343"/>
                  </a:lnTo>
                  <a:lnTo>
                    <a:pt x="648131" y="1205071"/>
                  </a:lnTo>
                  <a:lnTo>
                    <a:pt x="761511" y="1306404"/>
                  </a:lnTo>
                  <a:lnTo>
                    <a:pt x="793026" y="1156887"/>
                  </a:lnTo>
                  <a:lnTo>
                    <a:pt x="916197" y="1271009"/>
                  </a:lnTo>
                  <a:lnTo>
                    <a:pt x="1087481" y="1059795"/>
                  </a:lnTo>
                  <a:lnTo>
                    <a:pt x="1091082" y="1349590"/>
                  </a:lnTo>
                  <a:cubicBezTo>
                    <a:pt x="1093292" y="1527282"/>
                    <a:pt x="1095305" y="1686471"/>
                    <a:pt x="1096340" y="1767744"/>
                  </a:cubicBezTo>
                  <a:lnTo>
                    <a:pt x="1097019" y="1821186"/>
                  </a:lnTo>
                  <a:cubicBezTo>
                    <a:pt x="1098511" y="1829428"/>
                    <a:pt x="1103058" y="1852872"/>
                    <a:pt x="1111218" y="1882305"/>
                  </a:cubicBezTo>
                  <a:lnTo>
                    <a:pt x="1128553" y="1944833"/>
                  </a:lnTo>
                  <a:lnTo>
                    <a:pt x="862387" y="2184126"/>
                  </a:lnTo>
                  <a:cubicBezTo>
                    <a:pt x="859643" y="2187454"/>
                    <a:pt x="858202" y="2191505"/>
                    <a:pt x="858202" y="2195874"/>
                  </a:cubicBezTo>
                  <a:lnTo>
                    <a:pt x="858202" y="2317991"/>
                  </a:lnTo>
                  <a:cubicBezTo>
                    <a:pt x="858202" y="2328094"/>
                    <a:pt x="866730" y="2336622"/>
                    <a:pt x="876827" y="2336622"/>
                  </a:cubicBezTo>
                  <a:cubicBezTo>
                    <a:pt x="879913" y="2336622"/>
                    <a:pt x="883158" y="2335739"/>
                    <a:pt x="885971" y="2334120"/>
                  </a:cubicBezTo>
                  <a:lnTo>
                    <a:pt x="1195997" y="2156028"/>
                  </a:lnTo>
                  <a:lnTo>
                    <a:pt x="1196517" y="2137784"/>
                  </a:lnTo>
                  <a:lnTo>
                    <a:pt x="1212132" y="2146757"/>
                  </a:lnTo>
                  <a:lnTo>
                    <a:pt x="1236192" y="2132933"/>
                  </a:lnTo>
                  <a:close/>
                  <a:moveTo>
                    <a:pt x="1346504" y="1819992"/>
                  </a:moveTo>
                  <a:cubicBezTo>
                    <a:pt x="1346504" y="1820017"/>
                    <a:pt x="1346498" y="1820043"/>
                    <a:pt x="1346498" y="1820068"/>
                  </a:cubicBezTo>
                  <a:cubicBezTo>
                    <a:pt x="1346504" y="1820024"/>
                    <a:pt x="1346504" y="1820005"/>
                    <a:pt x="1346504" y="1819992"/>
                  </a:cubicBezTo>
                  <a:close/>
                  <a:moveTo>
                    <a:pt x="1564341" y="2186381"/>
                  </a:moveTo>
                  <a:cubicBezTo>
                    <a:pt x="1564487" y="2186520"/>
                    <a:pt x="1564639" y="2186647"/>
                    <a:pt x="1564786" y="2186781"/>
                  </a:cubicBezTo>
                  <a:close/>
                  <a:moveTo>
                    <a:pt x="860120" y="2186158"/>
                  </a:moveTo>
                  <a:lnTo>
                    <a:pt x="859796" y="2186457"/>
                  </a:lnTo>
                  <a:cubicBezTo>
                    <a:pt x="859904" y="2186355"/>
                    <a:pt x="860012" y="2186260"/>
                    <a:pt x="860120" y="21861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2"/>
            <p:cNvSpPr/>
            <p:nvPr/>
          </p:nvSpPr>
          <p:spPr>
            <a:xfrm>
              <a:off x="6005500" y="3343894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2"/>
            <p:cNvSpPr/>
            <p:nvPr/>
          </p:nvSpPr>
          <p:spPr>
            <a:xfrm>
              <a:off x="6064618" y="3344700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2"/>
            <p:cNvSpPr/>
            <p:nvPr/>
          </p:nvSpPr>
          <p:spPr>
            <a:xfrm>
              <a:off x="5491717" y="1680995"/>
              <a:ext cx="206584" cy="279260"/>
            </a:xfrm>
            <a:custGeom>
              <a:rect b="b" l="l" r="r" t="t"/>
              <a:pathLst>
                <a:path extrusionOk="0" h="279260" w="206584">
                  <a:moveTo>
                    <a:pt x="179520" y="279260"/>
                  </a:moveTo>
                  <a:lnTo>
                    <a:pt x="27063" y="279260"/>
                  </a:lnTo>
                  <a:cubicBezTo>
                    <a:pt x="12179" y="279260"/>
                    <a:pt x="0" y="267087"/>
                    <a:pt x="0" y="252202"/>
                  </a:cubicBezTo>
                  <a:lnTo>
                    <a:pt x="0" y="21647"/>
                  </a:lnTo>
                  <a:cubicBezTo>
                    <a:pt x="0" y="9690"/>
                    <a:pt x="9696" y="0"/>
                    <a:pt x="21653" y="0"/>
                  </a:cubicBezTo>
                  <a:lnTo>
                    <a:pt x="174110" y="0"/>
                  </a:lnTo>
                  <a:cubicBezTo>
                    <a:pt x="191966" y="0"/>
                    <a:pt x="206584" y="14611"/>
                    <a:pt x="206584" y="32473"/>
                  </a:cubicBezTo>
                  <a:lnTo>
                    <a:pt x="206584" y="252202"/>
                  </a:lnTo>
                  <a:cubicBezTo>
                    <a:pt x="206584" y="267087"/>
                    <a:pt x="194405" y="279260"/>
                    <a:pt x="179520" y="2792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2"/>
            <p:cNvSpPr/>
            <p:nvPr/>
          </p:nvSpPr>
          <p:spPr>
            <a:xfrm>
              <a:off x="5471540" y="1660816"/>
              <a:ext cx="246938" cy="319620"/>
            </a:xfrm>
            <a:custGeom>
              <a:rect b="b" l="l" r="r" t="t"/>
              <a:pathLst>
                <a:path extrusionOk="0" h="319620" w="246938">
                  <a:moveTo>
                    <a:pt x="150247" y="319620"/>
                  </a:moveTo>
                  <a:lnTo>
                    <a:pt x="96685" y="319620"/>
                  </a:lnTo>
                  <a:cubicBezTo>
                    <a:pt x="43376" y="319620"/>
                    <a:pt x="0" y="276237"/>
                    <a:pt x="0" y="222929"/>
                  </a:cubicBezTo>
                  <a:lnTo>
                    <a:pt x="0" y="81387"/>
                  </a:lnTo>
                  <a:cubicBezTo>
                    <a:pt x="0" y="27952"/>
                    <a:pt x="56343" y="0"/>
                    <a:pt x="111994" y="0"/>
                  </a:cubicBezTo>
                  <a:lnTo>
                    <a:pt x="134937" y="0"/>
                  </a:lnTo>
                  <a:cubicBezTo>
                    <a:pt x="190595" y="0"/>
                    <a:pt x="246938" y="27952"/>
                    <a:pt x="246938" y="81387"/>
                  </a:cubicBezTo>
                  <a:lnTo>
                    <a:pt x="246938" y="222929"/>
                  </a:lnTo>
                  <a:cubicBezTo>
                    <a:pt x="246938" y="276237"/>
                    <a:pt x="203561" y="319620"/>
                    <a:pt x="150247" y="319620"/>
                  </a:cubicBezTo>
                  <a:close/>
                  <a:moveTo>
                    <a:pt x="111994" y="40360"/>
                  </a:moveTo>
                  <a:cubicBezTo>
                    <a:pt x="84308" y="40360"/>
                    <a:pt x="40360" y="51492"/>
                    <a:pt x="40360" y="81387"/>
                  </a:cubicBezTo>
                  <a:lnTo>
                    <a:pt x="40360" y="222929"/>
                  </a:lnTo>
                  <a:cubicBezTo>
                    <a:pt x="40360" y="253993"/>
                    <a:pt x="65620" y="279260"/>
                    <a:pt x="96685" y="279260"/>
                  </a:cubicBezTo>
                  <a:lnTo>
                    <a:pt x="150247" y="279260"/>
                  </a:lnTo>
                  <a:cubicBezTo>
                    <a:pt x="181311" y="279260"/>
                    <a:pt x="206578" y="253993"/>
                    <a:pt x="206578" y="222929"/>
                  </a:cubicBezTo>
                  <a:lnTo>
                    <a:pt x="206578" y="81387"/>
                  </a:lnTo>
                  <a:cubicBezTo>
                    <a:pt x="206578" y="51492"/>
                    <a:pt x="162629" y="40360"/>
                    <a:pt x="134937" y="403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2"/>
            <p:cNvSpPr/>
            <p:nvPr/>
          </p:nvSpPr>
          <p:spPr>
            <a:xfrm>
              <a:off x="5170360" y="1849325"/>
              <a:ext cx="206578" cy="279260"/>
            </a:xfrm>
            <a:custGeom>
              <a:rect b="b" l="l" r="r" t="t"/>
              <a:pathLst>
                <a:path extrusionOk="0" h="279260" w="206578">
                  <a:moveTo>
                    <a:pt x="179520" y="279260"/>
                  </a:moveTo>
                  <a:lnTo>
                    <a:pt x="27057" y="279260"/>
                  </a:lnTo>
                  <a:cubicBezTo>
                    <a:pt x="12179" y="279260"/>
                    <a:pt x="0" y="267087"/>
                    <a:pt x="0" y="252202"/>
                  </a:cubicBezTo>
                  <a:lnTo>
                    <a:pt x="0" y="21647"/>
                  </a:lnTo>
                  <a:cubicBezTo>
                    <a:pt x="0" y="9690"/>
                    <a:pt x="9696" y="0"/>
                    <a:pt x="21653" y="0"/>
                  </a:cubicBezTo>
                  <a:lnTo>
                    <a:pt x="184937" y="0"/>
                  </a:lnTo>
                  <a:cubicBezTo>
                    <a:pt x="196837" y="0"/>
                    <a:pt x="206578" y="9740"/>
                    <a:pt x="206578" y="21647"/>
                  </a:cubicBezTo>
                  <a:lnTo>
                    <a:pt x="206578" y="252202"/>
                  </a:lnTo>
                  <a:cubicBezTo>
                    <a:pt x="206578" y="267087"/>
                    <a:pt x="194405" y="279260"/>
                    <a:pt x="179520" y="2792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2"/>
            <p:cNvSpPr/>
            <p:nvPr/>
          </p:nvSpPr>
          <p:spPr>
            <a:xfrm>
              <a:off x="5150182" y="1829149"/>
              <a:ext cx="246938" cy="319620"/>
            </a:xfrm>
            <a:custGeom>
              <a:rect b="b" l="l" r="r" t="t"/>
              <a:pathLst>
                <a:path extrusionOk="0" h="319620" w="246938">
                  <a:moveTo>
                    <a:pt x="150253" y="319620"/>
                  </a:moveTo>
                  <a:lnTo>
                    <a:pt x="96691" y="319620"/>
                  </a:lnTo>
                  <a:cubicBezTo>
                    <a:pt x="43376" y="319620"/>
                    <a:pt x="0" y="276237"/>
                    <a:pt x="0" y="222929"/>
                  </a:cubicBezTo>
                  <a:lnTo>
                    <a:pt x="0" y="81381"/>
                  </a:lnTo>
                  <a:cubicBezTo>
                    <a:pt x="0" y="27952"/>
                    <a:pt x="56343" y="0"/>
                    <a:pt x="112001" y="0"/>
                  </a:cubicBezTo>
                  <a:lnTo>
                    <a:pt x="134937" y="0"/>
                  </a:lnTo>
                  <a:cubicBezTo>
                    <a:pt x="190595" y="0"/>
                    <a:pt x="246938" y="27952"/>
                    <a:pt x="246938" y="81381"/>
                  </a:cubicBezTo>
                  <a:lnTo>
                    <a:pt x="246938" y="222929"/>
                  </a:lnTo>
                  <a:cubicBezTo>
                    <a:pt x="246938" y="276237"/>
                    <a:pt x="203561" y="319620"/>
                    <a:pt x="150253" y="319620"/>
                  </a:cubicBezTo>
                  <a:close/>
                  <a:moveTo>
                    <a:pt x="112001" y="40360"/>
                  </a:moveTo>
                  <a:cubicBezTo>
                    <a:pt x="84315" y="40360"/>
                    <a:pt x="40366" y="51492"/>
                    <a:pt x="40366" y="81381"/>
                  </a:cubicBezTo>
                  <a:lnTo>
                    <a:pt x="40366" y="222929"/>
                  </a:lnTo>
                  <a:cubicBezTo>
                    <a:pt x="40366" y="253993"/>
                    <a:pt x="65627" y="279260"/>
                    <a:pt x="96691" y="279260"/>
                  </a:cubicBezTo>
                  <a:lnTo>
                    <a:pt x="150253" y="279260"/>
                  </a:lnTo>
                  <a:cubicBezTo>
                    <a:pt x="181311" y="279260"/>
                    <a:pt x="206578" y="253993"/>
                    <a:pt x="206578" y="222929"/>
                  </a:cubicBezTo>
                  <a:lnTo>
                    <a:pt x="206578" y="81381"/>
                  </a:lnTo>
                  <a:cubicBezTo>
                    <a:pt x="206578" y="51492"/>
                    <a:pt x="162629" y="40360"/>
                    <a:pt x="134937" y="403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2"/>
            <p:cNvSpPr/>
            <p:nvPr/>
          </p:nvSpPr>
          <p:spPr>
            <a:xfrm>
              <a:off x="4986957" y="1566513"/>
              <a:ext cx="1022553" cy="854398"/>
            </a:xfrm>
            <a:custGeom>
              <a:rect b="b" l="l" r="r" t="t"/>
              <a:pathLst>
                <a:path extrusionOk="0" h="854398" w="1022553">
                  <a:moveTo>
                    <a:pt x="66694" y="854398"/>
                  </a:moveTo>
                  <a:cubicBezTo>
                    <a:pt x="29921" y="854398"/>
                    <a:pt x="0" y="824484"/>
                    <a:pt x="0" y="787704"/>
                  </a:cubicBezTo>
                  <a:lnTo>
                    <a:pt x="0" y="647376"/>
                  </a:lnTo>
                  <a:cubicBezTo>
                    <a:pt x="0" y="620515"/>
                    <a:pt x="14370" y="595363"/>
                    <a:pt x="37503" y="581710"/>
                  </a:cubicBezTo>
                  <a:lnTo>
                    <a:pt x="1022553" y="0"/>
                  </a:lnTo>
                  <a:lnTo>
                    <a:pt x="1020921" y="548297"/>
                  </a:lnTo>
                  <a:lnTo>
                    <a:pt x="176682" y="803649"/>
                  </a:lnTo>
                  <a:cubicBezTo>
                    <a:pt x="167239" y="840581"/>
                    <a:pt x="138493" y="854398"/>
                    <a:pt x="113201" y="8543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2"/>
            <p:cNvSpPr/>
            <p:nvPr/>
          </p:nvSpPr>
          <p:spPr>
            <a:xfrm>
              <a:off x="4966787" y="1531100"/>
              <a:ext cx="1063015" cy="909993"/>
            </a:xfrm>
            <a:custGeom>
              <a:rect b="b" l="l" r="r" t="t"/>
              <a:pathLst>
                <a:path extrusionOk="0" h="909993" w="1063015">
                  <a:moveTo>
                    <a:pt x="1063015" y="0"/>
                  </a:moveTo>
                  <a:lnTo>
                    <a:pt x="1001915" y="36080"/>
                  </a:lnTo>
                  <a:lnTo>
                    <a:pt x="47396" y="599751"/>
                  </a:lnTo>
                  <a:cubicBezTo>
                    <a:pt x="18161" y="617016"/>
                    <a:pt x="0" y="648836"/>
                    <a:pt x="0" y="682790"/>
                  </a:cubicBezTo>
                  <a:lnTo>
                    <a:pt x="0" y="823125"/>
                  </a:lnTo>
                  <a:cubicBezTo>
                    <a:pt x="0" y="871023"/>
                    <a:pt x="38963" y="909993"/>
                    <a:pt x="86861" y="909993"/>
                  </a:cubicBezTo>
                  <a:lnTo>
                    <a:pt x="133369" y="909993"/>
                  </a:lnTo>
                  <a:cubicBezTo>
                    <a:pt x="165919" y="909993"/>
                    <a:pt x="198685" y="892771"/>
                    <a:pt x="212896" y="855300"/>
                  </a:cubicBezTo>
                  <a:lnTo>
                    <a:pt x="1032637" y="607345"/>
                  </a:lnTo>
                  <a:lnTo>
                    <a:pt x="1061224" y="598697"/>
                  </a:lnTo>
                  <a:lnTo>
                    <a:pt x="1061307" y="568833"/>
                  </a:lnTo>
                  <a:lnTo>
                    <a:pt x="1062805" y="70954"/>
                  </a:lnTo>
                  <a:close/>
                  <a:moveTo>
                    <a:pt x="1022438" y="70834"/>
                  </a:moveTo>
                  <a:lnTo>
                    <a:pt x="1020946" y="568712"/>
                  </a:lnTo>
                  <a:lnTo>
                    <a:pt x="179876" y="823125"/>
                  </a:lnTo>
                  <a:lnTo>
                    <a:pt x="179876" y="811714"/>
                  </a:lnTo>
                  <a:cubicBezTo>
                    <a:pt x="179876" y="852519"/>
                    <a:pt x="159054" y="869632"/>
                    <a:pt x="133369" y="869632"/>
                  </a:cubicBezTo>
                  <a:lnTo>
                    <a:pt x="86861" y="869632"/>
                  </a:lnTo>
                  <a:cubicBezTo>
                    <a:pt x="61175" y="869632"/>
                    <a:pt x="40360" y="848810"/>
                    <a:pt x="40360" y="823125"/>
                  </a:cubicBezTo>
                  <a:lnTo>
                    <a:pt x="40360" y="682790"/>
                  </a:lnTo>
                  <a:cubicBezTo>
                    <a:pt x="40360" y="662952"/>
                    <a:pt x="50838" y="644594"/>
                    <a:pt x="67919" y="634504"/>
                  </a:cubicBezTo>
                  <a:lnTo>
                    <a:pt x="1022438" y="708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2"/>
            <p:cNvSpPr/>
            <p:nvPr/>
          </p:nvSpPr>
          <p:spPr>
            <a:xfrm>
              <a:off x="5007143" y="1904421"/>
              <a:ext cx="981176" cy="496309"/>
            </a:xfrm>
            <a:custGeom>
              <a:rect b="b" l="l" r="r" t="t"/>
              <a:pathLst>
                <a:path extrusionOk="0" h="496309" w="981176">
                  <a:moveTo>
                    <a:pt x="46507" y="496309"/>
                  </a:moveTo>
                  <a:lnTo>
                    <a:pt x="93008" y="496309"/>
                  </a:lnTo>
                  <a:cubicBezTo>
                    <a:pt x="118694" y="496309"/>
                    <a:pt x="139515" y="479196"/>
                    <a:pt x="139515" y="438391"/>
                  </a:cubicBezTo>
                  <a:lnTo>
                    <a:pt x="139515" y="449802"/>
                  </a:lnTo>
                  <a:lnTo>
                    <a:pt x="980592" y="195389"/>
                  </a:lnTo>
                  <a:lnTo>
                    <a:pt x="981176" y="0"/>
                  </a:lnTo>
                  <a:lnTo>
                    <a:pt x="0" y="391655"/>
                  </a:lnTo>
                  <a:lnTo>
                    <a:pt x="0" y="449802"/>
                  </a:lnTo>
                  <a:cubicBezTo>
                    <a:pt x="0" y="475488"/>
                    <a:pt x="20821" y="496309"/>
                    <a:pt x="46507" y="496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2"/>
            <p:cNvSpPr/>
            <p:nvPr/>
          </p:nvSpPr>
          <p:spPr>
            <a:xfrm>
              <a:off x="5248149" y="2323367"/>
              <a:ext cx="86702" cy="76511"/>
            </a:xfrm>
            <a:custGeom>
              <a:rect b="b" l="l" r="r" t="t"/>
              <a:pathLst>
                <a:path extrusionOk="0" h="76511" w="86702">
                  <a:moveTo>
                    <a:pt x="48456" y="76511"/>
                  </a:moveTo>
                  <a:lnTo>
                    <a:pt x="38258" y="76511"/>
                  </a:lnTo>
                  <a:cubicBezTo>
                    <a:pt x="17214" y="76511"/>
                    <a:pt x="0" y="59296"/>
                    <a:pt x="0" y="38258"/>
                  </a:cubicBezTo>
                  <a:cubicBezTo>
                    <a:pt x="0" y="17214"/>
                    <a:pt x="1911" y="0"/>
                    <a:pt x="22948" y="0"/>
                  </a:cubicBezTo>
                  <a:lnTo>
                    <a:pt x="63753" y="0"/>
                  </a:lnTo>
                  <a:cubicBezTo>
                    <a:pt x="84797" y="0"/>
                    <a:pt x="86702" y="17214"/>
                    <a:pt x="86702" y="38258"/>
                  </a:cubicBezTo>
                  <a:cubicBezTo>
                    <a:pt x="86702" y="59296"/>
                    <a:pt x="69494" y="76511"/>
                    <a:pt x="48456" y="765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2"/>
            <p:cNvSpPr/>
            <p:nvPr/>
          </p:nvSpPr>
          <p:spPr>
            <a:xfrm>
              <a:off x="5403080" y="2276504"/>
              <a:ext cx="86709" cy="76511"/>
            </a:xfrm>
            <a:custGeom>
              <a:rect b="b" l="l" r="r" t="t"/>
              <a:pathLst>
                <a:path extrusionOk="0" h="76511" w="86709">
                  <a:moveTo>
                    <a:pt x="48456" y="76511"/>
                  </a:moveTo>
                  <a:lnTo>
                    <a:pt x="38258" y="76511"/>
                  </a:lnTo>
                  <a:cubicBezTo>
                    <a:pt x="17214" y="76511"/>
                    <a:pt x="0" y="59296"/>
                    <a:pt x="0" y="38258"/>
                  </a:cubicBezTo>
                  <a:cubicBezTo>
                    <a:pt x="0" y="17214"/>
                    <a:pt x="1911" y="0"/>
                    <a:pt x="22948" y="0"/>
                  </a:cubicBezTo>
                  <a:lnTo>
                    <a:pt x="63760" y="0"/>
                  </a:lnTo>
                  <a:cubicBezTo>
                    <a:pt x="84797" y="0"/>
                    <a:pt x="86709" y="17214"/>
                    <a:pt x="86709" y="38258"/>
                  </a:cubicBezTo>
                  <a:cubicBezTo>
                    <a:pt x="86709" y="59296"/>
                    <a:pt x="69494" y="76511"/>
                    <a:pt x="48456" y="765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2"/>
            <p:cNvSpPr/>
            <p:nvPr/>
          </p:nvSpPr>
          <p:spPr>
            <a:xfrm>
              <a:off x="5547487" y="2232510"/>
              <a:ext cx="86709" cy="76511"/>
            </a:xfrm>
            <a:custGeom>
              <a:rect b="b" l="l" r="r" t="t"/>
              <a:pathLst>
                <a:path extrusionOk="0" h="76511" w="86709">
                  <a:moveTo>
                    <a:pt x="48463" y="76511"/>
                  </a:moveTo>
                  <a:lnTo>
                    <a:pt x="38258" y="76511"/>
                  </a:lnTo>
                  <a:cubicBezTo>
                    <a:pt x="17214" y="76511"/>
                    <a:pt x="0" y="59296"/>
                    <a:pt x="0" y="38258"/>
                  </a:cubicBezTo>
                  <a:cubicBezTo>
                    <a:pt x="0" y="17214"/>
                    <a:pt x="1917" y="0"/>
                    <a:pt x="22955" y="0"/>
                  </a:cubicBezTo>
                  <a:lnTo>
                    <a:pt x="63760" y="0"/>
                  </a:lnTo>
                  <a:cubicBezTo>
                    <a:pt x="84804" y="0"/>
                    <a:pt x="86709" y="17214"/>
                    <a:pt x="86709" y="38258"/>
                  </a:cubicBezTo>
                  <a:cubicBezTo>
                    <a:pt x="86709" y="59296"/>
                    <a:pt x="69500" y="76511"/>
                    <a:pt x="48463" y="765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2"/>
            <p:cNvSpPr/>
            <p:nvPr/>
          </p:nvSpPr>
          <p:spPr>
            <a:xfrm>
              <a:off x="5692855" y="2189474"/>
              <a:ext cx="86709" cy="76511"/>
            </a:xfrm>
            <a:custGeom>
              <a:rect b="b" l="l" r="r" t="t"/>
              <a:pathLst>
                <a:path extrusionOk="0" h="76511" w="86709">
                  <a:moveTo>
                    <a:pt x="48456" y="76511"/>
                  </a:moveTo>
                  <a:lnTo>
                    <a:pt x="38258" y="76511"/>
                  </a:lnTo>
                  <a:cubicBezTo>
                    <a:pt x="17214" y="76511"/>
                    <a:pt x="0" y="59296"/>
                    <a:pt x="0" y="38258"/>
                  </a:cubicBezTo>
                  <a:cubicBezTo>
                    <a:pt x="0" y="17214"/>
                    <a:pt x="1917" y="0"/>
                    <a:pt x="22955" y="0"/>
                  </a:cubicBezTo>
                  <a:lnTo>
                    <a:pt x="63760" y="0"/>
                  </a:lnTo>
                  <a:cubicBezTo>
                    <a:pt x="84804" y="0"/>
                    <a:pt x="86709" y="17214"/>
                    <a:pt x="86709" y="38258"/>
                  </a:cubicBezTo>
                  <a:cubicBezTo>
                    <a:pt x="86709" y="59296"/>
                    <a:pt x="69494" y="76511"/>
                    <a:pt x="48456" y="765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2"/>
            <p:cNvSpPr/>
            <p:nvPr/>
          </p:nvSpPr>
          <p:spPr>
            <a:xfrm>
              <a:off x="6379397" y="1680995"/>
              <a:ext cx="206584" cy="279260"/>
            </a:xfrm>
            <a:custGeom>
              <a:rect b="b" l="l" r="r" t="t"/>
              <a:pathLst>
                <a:path extrusionOk="0" h="279260" w="206584">
                  <a:moveTo>
                    <a:pt x="27063" y="279260"/>
                  </a:moveTo>
                  <a:lnTo>
                    <a:pt x="179520" y="279260"/>
                  </a:lnTo>
                  <a:cubicBezTo>
                    <a:pt x="194405" y="279260"/>
                    <a:pt x="206584" y="267087"/>
                    <a:pt x="206584" y="252202"/>
                  </a:cubicBezTo>
                  <a:lnTo>
                    <a:pt x="206584" y="21647"/>
                  </a:lnTo>
                  <a:cubicBezTo>
                    <a:pt x="206584" y="9690"/>
                    <a:pt x="196888" y="0"/>
                    <a:pt x="184931" y="0"/>
                  </a:cubicBezTo>
                  <a:lnTo>
                    <a:pt x="32473" y="0"/>
                  </a:lnTo>
                  <a:cubicBezTo>
                    <a:pt x="14617" y="0"/>
                    <a:pt x="0" y="14611"/>
                    <a:pt x="0" y="32473"/>
                  </a:cubicBezTo>
                  <a:lnTo>
                    <a:pt x="0" y="252202"/>
                  </a:lnTo>
                  <a:cubicBezTo>
                    <a:pt x="0" y="267087"/>
                    <a:pt x="12179" y="279260"/>
                    <a:pt x="27063" y="2792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2"/>
            <p:cNvSpPr/>
            <p:nvPr/>
          </p:nvSpPr>
          <p:spPr>
            <a:xfrm>
              <a:off x="6359232" y="1660816"/>
              <a:ext cx="246919" cy="319620"/>
            </a:xfrm>
            <a:custGeom>
              <a:rect b="b" l="l" r="r" t="t"/>
              <a:pathLst>
                <a:path extrusionOk="0" h="319620" w="246919">
                  <a:moveTo>
                    <a:pt x="150228" y="319620"/>
                  </a:moveTo>
                  <a:lnTo>
                    <a:pt x="96691" y="319620"/>
                  </a:lnTo>
                  <a:cubicBezTo>
                    <a:pt x="43376" y="319620"/>
                    <a:pt x="0" y="276237"/>
                    <a:pt x="0" y="222929"/>
                  </a:cubicBezTo>
                  <a:lnTo>
                    <a:pt x="0" y="111994"/>
                  </a:lnTo>
                  <a:cubicBezTo>
                    <a:pt x="0" y="50247"/>
                    <a:pt x="50234" y="0"/>
                    <a:pt x="111975" y="0"/>
                  </a:cubicBezTo>
                  <a:lnTo>
                    <a:pt x="165544" y="0"/>
                  </a:lnTo>
                  <a:cubicBezTo>
                    <a:pt x="210419" y="0"/>
                    <a:pt x="246919" y="36512"/>
                    <a:pt x="246919" y="81387"/>
                  </a:cubicBezTo>
                  <a:lnTo>
                    <a:pt x="246919" y="222929"/>
                  </a:lnTo>
                  <a:cubicBezTo>
                    <a:pt x="246919" y="276237"/>
                    <a:pt x="203542" y="319620"/>
                    <a:pt x="150228" y="319620"/>
                  </a:cubicBezTo>
                  <a:close/>
                  <a:moveTo>
                    <a:pt x="111975" y="40360"/>
                  </a:moveTo>
                  <a:cubicBezTo>
                    <a:pt x="72478" y="40360"/>
                    <a:pt x="40360" y="72491"/>
                    <a:pt x="40360" y="111994"/>
                  </a:cubicBezTo>
                  <a:lnTo>
                    <a:pt x="40360" y="222929"/>
                  </a:lnTo>
                  <a:cubicBezTo>
                    <a:pt x="40360" y="253993"/>
                    <a:pt x="65627" y="279260"/>
                    <a:pt x="96691" y="279260"/>
                  </a:cubicBezTo>
                  <a:lnTo>
                    <a:pt x="150228" y="279260"/>
                  </a:lnTo>
                  <a:cubicBezTo>
                    <a:pt x="181292" y="279260"/>
                    <a:pt x="206559" y="253993"/>
                    <a:pt x="206559" y="222929"/>
                  </a:cubicBezTo>
                  <a:lnTo>
                    <a:pt x="206559" y="81387"/>
                  </a:lnTo>
                  <a:cubicBezTo>
                    <a:pt x="206559" y="58769"/>
                    <a:pt x="188150" y="40360"/>
                    <a:pt x="165544" y="403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2"/>
            <p:cNvSpPr/>
            <p:nvPr/>
          </p:nvSpPr>
          <p:spPr>
            <a:xfrm>
              <a:off x="6700761" y="1849325"/>
              <a:ext cx="206578" cy="279260"/>
            </a:xfrm>
            <a:custGeom>
              <a:rect b="b" l="l" r="r" t="t"/>
              <a:pathLst>
                <a:path extrusionOk="0" h="279260" w="206578">
                  <a:moveTo>
                    <a:pt x="27057" y="279260"/>
                  </a:moveTo>
                  <a:lnTo>
                    <a:pt x="179520" y="279260"/>
                  </a:lnTo>
                  <a:cubicBezTo>
                    <a:pt x="194405" y="279260"/>
                    <a:pt x="206578" y="267087"/>
                    <a:pt x="206578" y="252202"/>
                  </a:cubicBezTo>
                  <a:lnTo>
                    <a:pt x="206578" y="21647"/>
                  </a:lnTo>
                  <a:cubicBezTo>
                    <a:pt x="206578" y="9690"/>
                    <a:pt x="196881" y="0"/>
                    <a:pt x="184924" y="0"/>
                  </a:cubicBezTo>
                  <a:lnTo>
                    <a:pt x="32473" y="0"/>
                  </a:lnTo>
                  <a:cubicBezTo>
                    <a:pt x="14611" y="0"/>
                    <a:pt x="0" y="14611"/>
                    <a:pt x="0" y="32467"/>
                  </a:cubicBezTo>
                  <a:lnTo>
                    <a:pt x="0" y="252202"/>
                  </a:lnTo>
                  <a:cubicBezTo>
                    <a:pt x="0" y="267087"/>
                    <a:pt x="12179" y="279260"/>
                    <a:pt x="27057" y="2792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2"/>
            <p:cNvSpPr/>
            <p:nvPr/>
          </p:nvSpPr>
          <p:spPr>
            <a:xfrm>
              <a:off x="6680582" y="1829149"/>
              <a:ext cx="246938" cy="319620"/>
            </a:xfrm>
            <a:custGeom>
              <a:rect b="b" l="l" r="r" t="t"/>
              <a:pathLst>
                <a:path extrusionOk="0" h="319620" w="246938">
                  <a:moveTo>
                    <a:pt x="150228" y="319620"/>
                  </a:moveTo>
                  <a:lnTo>
                    <a:pt x="96691" y="319620"/>
                  </a:lnTo>
                  <a:cubicBezTo>
                    <a:pt x="43376" y="319620"/>
                    <a:pt x="0" y="276237"/>
                    <a:pt x="0" y="222929"/>
                  </a:cubicBezTo>
                  <a:lnTo>
                    <a:pt x="0" y="111988"/>
                  </a:lnTo>
                  <a:cubicBezTo>
                    <a:pt x="0" y="50234"/>
                    <a:pt x="50234" y="0"/>
                    <a:pt x="111982" y="0"/>
                  </a:cubicBezTo>
                  <a:lnTo>
                    <a:pt x="165550" y="0"/>
                  </a:lnTo>
                  <a:cubicBezTo>
                    <a:pt x="210419" y="0"/>
                    <a:pt x="246938" y="36506"/>
                    <a:pt x="246938" y="81381"/>
                  </a:cubicBezTo>
                  <a:lnTo>
                    <a:pt x="246938" y="222929"/>
                  </a:lnTo>
                  <a:cubicBezTo>
                    <a:pt x="246938" y="276237"/>
                    <a:pt x="203561" y="319620"/>
                    <a:pt x="150228" y="319620"/>
                  </a:cubicBezTo>
                  <a:close/>
                  <a:moveTo>
                    <a:pt x="111982" y="40360"/>
                  </a:moveTo>
                  <a:cubicBezTo>
                    <a:pt x="72485" y="40360"/>
                    <a:pt x="40366" y="72497"/>
                    <a:pt x="40366" y="111988"/>
                  </a:cubicBezTo>
                  <a:lnTo>
                    <a:pt x="40366" y="222929"/>
                  </a:lnTo>
                  <a:cubicBezTo>
                    <a:pt x="40366" y="253993"/>
                    <a:pt x="65627" y="279260"/>
                    <a:pt x="96691" y="279260"/>
                  </a:cubicBezTo>
                  <a:lnTo>
                    <a:pt x="150228" y="279260"/>
                  </a:lnTo>
                  <a:cubicBezTo>
                    <a:pt x="181292" y="279260"/>
                    <a:pt x="206578" y="253993"/>
                    <a:pt x="206578" y="222929"/>
                  </a:cubicBezTo>
                  <a:lnTo>
                    <a:pt x="206578" y="81381"/>
                  </a:lnTo>
                  <a:cubicBezTo>
                    <a:pt x="206578" y="58762"/>
                    <a:pt x="188175" y="40360"/>
                    <a:pt x="165550" y="403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2"/>
            <p:cNvSpPr/>
            <p:nvPr/>
          </p:nvSpPr>
          <p:spPr>
            <a:xfrm>
              <a:off x="6068188" y="1566513"/>
              <a:ext cx="1022546" cy="854398"/>
            </a:xfrm>
            <a:custGeom>
              <a:rect b="b" l="l" r="r" t="t"/>
              <a:pathLst>
                <a:path extrusionOk="0" h="854398" w="1022546">
                  <a:moveTo>
                    <a:pt x="909345" y="854398"/>
                  </a:moveTo>
                  <a:cubicBezTo>
                    <a:pt x="884066" y="854398"/>
                    <a:pt x="855306" y="840581"/>
                    <a:pt x="845870" y="803649"/>
                  </a:cubicBezTo>
                  <a:lnTo>
                    <a:pt x="1631" y="548297"/>
                  </a:lnTo>
                  <a:lnTo>
                    <a:pt x="0" y="0"/>
                  </a:lnTo>
                  <a:lnTo>
                    <a:pt x="985062" y="581723"/>
                  </a:lnTo>
                  <a:cubicBezTo>
                    <a:pt x="1008176" y="595363"/>
                    <a:pt x="1022546" y="620515"/>
                    <a:pt x="1022546" y="647376"/>
                  </a:cubicBezTo>
                  <a:lnTo>
                    <a:pt x="1022546" y="787704"/>
                  </a:lnTo>
                  <a:cubicBezTo>
                    <a:pt x="1022546" y="824484"/>
                    <a:pt x="992631" y="854398"/>
                    <a:pt x="955852" y="8543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2"/>
            <p:cNvSpPr/>
            <p:nvPr/>
          </p:nvSpPr>
          <p:spPr>
            <a:xfrm>
              <a:off x="6047897" y="1531100"/>
              <a:ext cx="1063015" cy="909993"/>
            </a:xfrm>
            <a:custGeom>
              <a:rect b="b" l="l" r="r" t="t"/>
              <a:pathLst>
                <a:path extrusionOk="0" h="909993" w="1063015">
                  <a:moveTo>
                    <a:pt x="0" y="0"/>
                  </a:moveTo>
                  <a:lnTo>
                    <a:pt x="209" y="70954"/>
                  </a:lnTo>
                  <a:lnTo>
                    <a:pt x="1708" y="568833"/>
                  </a:lnTo>
                  <a:lnTo>
                    <a:pt x="1790" y="598697"/>
                  </a:lnTo>
                  <a:lnTo>
                    <a:pt x="30378" y="607345"/>
                  </a:lnTo>
                  <a:lnTo>
                    <a:pt x="850118" y="855300"/>
                  </a:lnTo>
                  <a:cubicBezTo>
                    <a:pt x="864330" y="892771"/>
                    <a:pt x="897096" y="909993"/>
                    <a:pt x="929646" y="909993"/>
                  </a:cubicBezTo>
                  <a:lnTo>
                    <a:pt x="976153" y="909993"/>
                  </a:lnTo>
                  <a:cubicBezTo>
                    <a:pt x="1024051" y="909993"/>
                    <a:pt x="1063015" y="871023"/>
                    <a:pt x="1063015" y="823125"/>
                  </a:cubicBezTo>
                  <a:lnTo>
                    <a:pt x="1063015" y="682790"/>
                  </a:lnTo>
                  <a:cubicBezTo>
                    <a:pt x="1063015" y="648836"/>
                    <a:pt x="1044860" y="617016"/>
                    <a:pt x="1015619" y="599751"/>
                  </a:cubicBezTo>
                  <a:lnTo>
                    <a:pt x="61099" y="36080"/>
                  </a:lnTo>
                  <a:close/>
                  <a:moveTo>
                    <a:pt x="40576" y="70834"/>
                  </a:moveTo>
                  <a:lnTo>
                    <a:pt x="995095" y="634504"/>
                  </a:lnTo>
                  <a:cubicBezTo>
                    <a:pt x="1012177" y="644594"/>
                    <a:pt x="1022661" y="662952"/>
                    <a:pt x="1022661" y="682790"/>
                  </a:cubicBezTo>
                  <a:lnTo>
                    <a:pt x="1022661" y="823125"/>
                  </a:lnTo>
                  <a:cubicBezTo>
                    <a:pt x="1022661" y="848810"/>
                    <a:pt x="1001839" y="869632"/>
                    <a:pt x="976153" y="869632"/>
                  </a:cubicBezTo>
                  <a:lnTo>
                    <a:pt x="929646" y="869632"/>
                  </a:lnTo>
                  <a:cubicBezTo>
                    <a:pt x="903960" y="869632"/>
                    <a:pt x="883138" y="852519"/>
                    <a:pt x="883138" y="811714"/>
                  </a:cubicBezTo>
                  <a:lnTo>
                    <a:pt x="883138" y="823125"/>
                  </a:lnTo>
                  <a:lnTo>
                    <a:pt x="42068" y="568712"/>
                  </a:lnTo>
                  <a:lnTo>
                    <a:pt x="40576" y="708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2"/>
            <p:cNvSpPr/>
            <p:nvPr/>
          </p:nvSpPr>
          <p:spPr>
            <a:xfrm>
              <a:off x="6089379" y="1904421"/>
              <a:ext cx="981176" cy="496309"/>
            </a:xfrm>
            <a:custGeom>
              <a:rect b="b" l="l" r="r" t="t"/>
              <a:pathLst>
                <a:path extrusionOk="0" h="496309" w="981176">
                  <a:moveTo>
                    <a:pt x="934669" y="496309"/>
                  </a:moveTo>
                  <a:lnTo>
                    <a:pt x="888168" y="496309"/>
                  </a:lnTo>
                  <a:cubicBezTo>
                    <a:pt x="862482" y="496309"/>
                    <a:pt x="841660" y="479196"/>
                    <a:pt x="841660" y="438391"/>
                  </a:cubicBezTo>
                  <a:lnTo>
                    <a:pt x="841660" y="449802"/>
                  </a:lnTo>
                  <a:lnTo>
                    <a:pt x="584" y="195389"/>
                  </a:lnTo>
                  <a:lnTo>
                    <a:pt x="0" y="0"/>
                  </a:lnTo>
                  <a:lnTo>
                    <a:pt x="981176" y="391655"/>
                  </a:lnTo>
                  <a:lnTo>
                    <a:pt x="981176" y="449802"/>
                  </a:lnTo>
                  <a:cubicBezTo>
                    <a:pt x="981176" y="475488"/>
                    <a:pt x="960354" y="496309"/>
                    <a:pt x="934669" y="496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2"/>
            <p:cNvSpPr/>
            <p:nvPr/>
          </p:nvSpPr>
          <p:spPr>
            <a:xfrm>
              <a:off x="6742840" y="2323367"/>
              <a:ext cx="86709" cy="76511"/>
            </a:xfrm>
            <a:custGeom>
              <a:rect b="b" l="l" r="r" t="t"/>
              <a:pathLst>
                <a:path extrusionOk="0" h="76511" w="86709">
                  <a:moveTo>
                    <a:pt x="38258" y="76511"/>
                  </a:moveTo>
                  <a:lnTo>
                    <a:pt x="48450" y="76511"/>
                  </a:lnTo>
                  <a:cubicBezTo>
                    <a:pt x="69494" y="76511"/>
                    <a:pt x="86709" y="59296"/>
                    <a:pt x="86709" y="38258"/>
                  </a:cubicBezTo>
                  <a:lnTo>
                    <a:pt x="86709" y="22948"/>
                  </a:lnTo>
                  <a:cubicBezTo>
                    <a:pt x="86709" y="10331"/>
                    <a:pt x="76384" y="0"/>
                    <a:pt x="63760" y="0"/>
                  </a:cubicBezTo>
                  <a:lnTo>
                    <a:pt x="38258" y="0"/>
                  </a:lnTo>
                  <a:cubicBezTo>
                    <a:pt x="17214" y="0"/>
                    <a:pt x="0" y="17214"/>
                    <a:pt x="0" y="38258"/>
                  </a:cubicBezTo>
                  <a:cubicBezTo>
                    <a:pt x="0" y="59296"/>
                    <a:pt x="17214" y="76511"/>
                    <a:pt x="38258" y="765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2"/>
            <p:cNvSpPr/>
            <p:nvPr/>
          </p:nvSpPr>
          <p:spPr>
            <a:xfrm>
              <a:off x="6587916" y="2276504"/>
              <a:ext cx="86702" cy="76511"/>
            </a:xfrm>
            <a:custGeom>
              <a:rect b="b" l="l" r="r" t="t"/>
              <a:pathLst>
                <a:path extrusionOk="0" h="76511" w="86702">
                  <a:moveTo>
                    <a:pt x="38246" y="76511"/>
                  </a:moveTo>
                  <a:lnTo>
                    <a:pt x="48444" y="76511"/>
                  </a:lnTo>
                  <a:cubicBezTo>
                    <a:pt x="69488" y="76511"/>
                    <a:pt x="86702" y="59296"/>
                    <a:pt x="86702" y="38258"/>
                  </a:cubicBezTo>
                  <a:lnTo>
                    <a:pt x="86702" y="22948"/>
                  </a:lnTo>
                  <a:cubicBezTo>
                    <a:pt x="86702" y="10331"/>
                    <a:pt x="76377" y="0"/>
                    <a:pt x="63753" y="0"/>
                  </a:cubicBezTo>
                  <a:lnTo>
                    <a:pt x="38246" y="0"/>
                  </a:lnTo>
                  <a:cubicBezTo>
                    <a:pt x="17208" y="0"/>
                    <a:pt x="0" y="17214"/>
                    <a:pt x="0" y="38258"/>
                  </a:cubicBezTo>
                  <a:cubicBezTo>
                    <a:pt x="0" y="59296"/>
                    <a:pt x="17208" y="76511"/>
                    <a:pt x="38246" y="765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2"/>
            <p:cNvSpPr/>
            <p:nvPr/>
          </p:nvSpPr>
          <p:spPr>
            <a:xfrm>
              <a:off x="6443503" y="2232510"/>
              <a:ext cx="86709" cy="76511"/>
            </a:xfrm>
            <a:custGeom>
              <a:rect b="b" l="l" r="r" t="t"/>
              <a:pathLst>
                <a:path extrusionOk="0" h="76511" w="86709">
                  <a:moveTo>
                    <a:pt x="38252" y="76511"/>
                  </a:moveTo>
                  <a:lnTo>
                    <a:pt x="48450" y="76511"/>
                  </a:lnTo>
                  <a:cubicBezTo>
                    <a:pt x="69494" y="76511"/>
                    <a:pt x="86709" y="59296"/>
                    <a:pt x="86709" y="38258"/>
                  </a:cubicBezTo>
                  <a:lnTo>
                    <a:pt x="86709" y="22955"/>
                  </a:lnTo>
                  <a:cubicBezTo>
                    <a:pt x="86709" y="10331"/>
                    <a:pt x="76377" y="0"/>
                    <a:pt x="63754" y="0"/>
                  </a:cubicBezTo>
                  <a:lnTo>
                    <a:pt x="38252" y="0"/>
                  </a:lnTo>
                  <a:cubicBezTo>
                    <a:pt x="17214" y="0"/>
                    <a:pt x="0" y="17214"/>
                    <a:pt x="0" y="38258"/>
                  </a:cubicBezTo>
                  <a:cubicBezTo>
                    <a:pt x="0" y="59296"/>
                    <a:pt x="17214" y="76511"/>
                    <a:pt x="38252" y="765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2"/>
            <p:cNvSpPr/>
            <p:nvPr/>
          </p:nvSpPr>
          <p:spPr>
            <a:xfrm>
              <a:off x="6298135" y="2189474"/>
              <a:ext cx="86709" cy="76511"/>
            </a:xfrm>
            <a:custGeom>
              <a:rect b="b" l="l" r="r" t="t"/>
              <a:pathLst>
                <a:path extrusionOk="0" h="76511" w="86709">
                  <a:moveTo>
                    <a:pt x="38252" y="76511"/>
                  </a:moveTo>
                  <a:lnTo>
                    <a:pt x="48450" y="76511"/>
                  </a:lnTo>
                  <a:cubicBezTo>
                    <a:pt x="69494" y="76511"/>
                    <a:pt x="86709" y="59296"/>
                    <a:pt x="86709" y="38258"/>
                  </a:cubicBezTo>
                  <a:lnTo>
                    <a:pt x="86709" y="22955"/>
                  </a:lnTo>
                  <a:cubicBezTo>
                    <a:pt x="86709" y="10331"/>
                    <a:pt x="76377" y="0"/>
                    <a:pt x="63760" y="0"/>
                  </a:cubicBezTo>
                  <a:lnTo>
                    <a:pt x="38252" y="0"/>
                  </a:lnTo>
                  <a:cubicBezTo>
                    <a:pt x="17214" y="0"/>
                    <a:pt x="0" y="17214"/>
                    <a:pt x="0" y="38258"/>
                  </a:cubicBezTo>
                  <a:cubicBezTo>
                    <a:pt x="0" y="59296"/>
                    <a:pt x="17214" y="76511"/>
                    <a:pt x="38252" y="765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2"/>
            <p:cNvSpPr/>
            <p:nvPr/>
          </p:nvSpPr>
          <p:spPr>
            <a:xfrm>
              <a:off x="5859190" y="1096949"/>
              <a:ext cx="361899" cy="1924246"/>
            </a:xfrm>
            <a:custGeom>
              <a:rect b="b" l="l" r="r" t="t"/>
              <a:pathLst>
                <a:path extrusionOk="0" h="1924246" w="361899">
                  <a:moveTo>
                    <a:pt x="361899" y="372014"/>
                  </a:moveTo>
                  <a:cubicBezTo>
                    <a:pt x="361899" y="281736"/>
                    <a:pt x="348151" y="200202"/>
                    <a:pt x="301567" y="114808"/>
                  </a:cubicBezTo>
                  <a:cubicBezTo>
                    <a:pt x="264560" y="46958"/>
                    <a:pt x="201644" y="9658"/>
                    <a:pt x="183375" y="1397"/>
                  </a:cubicBezTo>
                  <a:cubicBezTo>
                    <a:pt x="183375" y="1397"/>
                    <a:pt x="182359" y="0"/>
                    <a:pt x="181222" y="438"/>
                  </a:cubicBezTo>
                  <a:cubicBezTo>
                    <a:pt x="180086" y="0"/>
                    <a:pt x="178517" y="1397"/>
                    <a:pt x="178517" y="1397"/>
                  </a:cubicBezTo>
                  <a:cubicBezTo>
                    <a:pt x="160248" y="9658"/>
                    <a:pt x="97332" y="46958"/>
                    <a:pt x="60325" y="114808"/>
                  </a:cubicBezTo>
                  <a:cubicBezTo>
                    <a:pt x="13747" y="200202"/>
                    <a:pt x="0" y="281736"/>
                    <a:pt x="0" y="372014"/>
                  </a:cubicBezTo>
                  <a:cubicBezTo>
                    <a:pt x="0" y="462292"/>
                    <a:pt x="15303" y="1656461"/>
                    <a:pt x="15303" y="1656461"/>
                  </a:cubicBezTo>
                  <a:cubicBezTo>
                    <a:pt x="15303" y="1656461"/>
                    <a:pt x="59683" y="1924246"/>
                    <a:pt x="180949" y="1924246"/>
                  </a:cubicBezTo>
                  <a:cubicBezTo>
                    <a:pt x="312165" y="1924246"/>
                    <a:pt x="346595" y="1656461"/>
                    <a:pt x="346595" y="1656461"/>
                  </a:cubicBezTo>
                  <a:cubicBezTo>
                    <a:pt x="346595" y="1656461"/>
                    <a:pt x="361899" y="462292"/>
                    <a:pt x="361899" y="3720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2"/>
            <p:cNvSpPr/>
            <p:nvPr/>
          </p:nvSpPr>
          <p:spPr>
            <a:xfrm>
              <a:off x="5839009" y="1076942"/>
              <a:ext cx="402253" cy="1964436"/>
            </a:xfrm>
            <a:custGeom>
              <a:rect b="b" l="l" r="r" t="t"/>
              <a:pathLst>
                <a:path extrusionOk="0" h="1964436" w="402253">
                  <a:moveTo>
                    <a:pt x="201136" y="1964436"/>
                  </a:moveTo>
                  <a:cubicBezTo>
                    <a:pt x="141719" y="1964436"/>
                    <a:pt x="92233" y="1915077"/>
                    <a:pt x="54038" y="1817731"/>
                  </a:cubicBezTo>
                  <a:cubicBezTo>
                    <a:pt x="27311" y="1749590"/>
                    <a:pt x="16046" y="1682584"/>
                    <a:pt x="15563" y="1679771"/>
                  </a:cubicBezTo>
                  <a:lnTo>
                    <a:pt x="15290" y="1676723"/>
                  </a:lnTo>
                  <a:cubicBezTo>
                    <a:pt x="15132" y="1664779"/>
                    <a:pt x="0" y="481393"/>
                    <a:pt x="0" y="392017"/>
                  </a:cubicBezTo>
                  <a:cubicBezTo>
                    <a:pt x="0" y="287045"/>
                    <a:pt x="19373" y="204749"/>
                    <a:pt x="62788" y="125145"/>
                  </a:cubicBezTo>
                  <a:cubicBezTo>
                    <a:pt x="98932" y="58908"/>
                    <a:pt x="159746" y="17449"/>
                    <a:pt x="188544" y="3867"/>
                  </a:cubicBezTo>
                  <a:cubicBezTo>
                    <a:pt x="192544" y="1339"/>
                    <a:pt x="196519" y="12"/>
                    <a:pt x="201587" y="203"/>
                  </a:cubicBezTo>
                  <a:cubicBezTo>
                    <a:pt x="205333" y="0"/>
                    <a:pt x="210654" y="1562"/>
                    <a:pt x="214496" y="4241"/>
                  </a:cubicBezTo>
                  <a:cubicBezTo>
                    <a:pt x="243605" y="18205"/>
                    <a:pt x="303656" y="59505"/>
                    <a:pt x="339458" y="125145"/>
                  </a:cubicBezTo>
                  <a:cubicBezTo>
                    <a:pt x="382879" y="204749"/>
                    <a:pt x="402253" y="287045"/>
                    <a:pt x="402253" y="392017"/>
                  </a:cubicBezTo>
                  <a:cubicBezTo>
                    <a:pt x="402253" y="481393"/>
                    <a:pt x="387115" y="1664779"/>
                    <a:pt x="386962" y="1676723"/>
                  </a:cubicBezTo>
                  <a:lnTo>
                    <a:pt x="386797" y="1679041"/>
                  </a:lnTo>
                  <a:cubicBezTo>
                    <a:pt x="385305" y="1690693"/>
                    <a:pt x="348405" y="1964436"/>
                    <a:pt x="201136" y="1964436"/>
                  </a:cubicBezTo>
                  <a:close/>
                  <a:moveTo>
                    <a:pt x="55632" y="1674653"/>
                  </a:moveTo>
                  <a:cubicBezTo>
                    <a:pt x="67690" y="1745500"/>
                    <a:pt x="116433" y="1924075"/>
                    <a:pt x="201136" y="1924075"/>
                  </a:cubicBezTo>
                  <a:cubicBezTo>
                    <a:pt x="293719" y="1924075"/>
                    <a:pt x="337356" y="1745424"/>
                    <a:pt x="346614" y="1675028"/>
                  </a:cubicBezTo>
                  <a:cubicBezTo>
                    <a:pt x="347167" y="1631403"/>
                    <a:pt x="361886" y="479894"/>
                    <a:pt x="361886" y="392017"/>
                  </a:cubicBezTo>
                  <a:cubicBezTo>
                    <a:pt x="361886" y="292849"/>
                    <a:pt x="344589" y="218814"/>
                    <a:pt x="304025" y="144481"/>
                  </a:cubicBezTo>
                  <a:cubicBezTo>
                    <a:pt x="273958" y="89357"/>
                    <a:pt x="224129" y="54883"/>
                    <a:pt x="201110" y="42697"/>
                  </a:cubicBezTo>
                  <a:cubicBezTo>
                    <a:pt x="178117" y="54883"/>
                    <a:pt x="128295" y="89357"/>
                    <a:pt x="98221" y="144481"/>
                  </a:cubicBezTo>
                  <a:cubicBezTo>
                    <a:pt x="57664" y="218814"/>
                    <a:pt x="40360" y="292849"/>
                    <a:pt x="40360" y="392017"/>
                  </a:cubicBezTo>
                  <a:cubicBezTo>
                    <a:pt x="40360" y="479659"/>
                    <a:pt x="55003" y="1625288"/>
                    <a:pt x="55632" y="16746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2"/>
            <p:cNvSpPr/>
            <p:nvPr/>
          </p:nvSpPr>
          <p:spPr>
            <a:xfrm>
              <a:off x="5933702" y="1219046"/>
              <a:ext cx="220300" cy="106972"/>
            </a:xfrm>
            <a:custGeom>
              <a:rect b="b" l="l" r="r" t="t"/>
              <a:pathLst>
                <a:path extrusionOk="0" h="106972" w="220300">
                  <a:moveTo>
                    <a:pt x="195560" y="106972"/>
                  </a:moveTo>
                  <a:cubicBezTo>
                    <a:pt x="190576" y="106972"/>
                    <a:pt x="185585" y="105295"/>
                    <a:pt x="181463" y="101860"/>
                  </a:cubicBezTo>
                  <a:cubicBezTo>
                    <a:pt x="107880" y="40538"/>
                    <a:pt x="41376" y="92411"/>
                    <a:pt x="38576" y="94634"/>
                  </a:cubicBezTo>
                  <a:cubicBezTo>
                    <a:pt x="29089" y="102209"/>
                    <a:pt x="15252" y="100755"/>
                    <a:pt x="7613" y="91325"/>
                  </a:cubicBezTo>
                  <a:cubicBezTo>
                    <a:pt x="0" y="81895"/>
                    <a:pt x="1358" y="68116"/>
                    <a:pt x="10750" y="60432"/>
                  </a:cubicBezTo>
                  <a:cubicBezTo>
                    <a:pt x="43897" y="33331"/>
                    <a:pt x="128117" y="0"/>
                    <a:pt x="209683" y="67989"/>
                  </a:cubicBezTo>
                  <a:cubicBezTo>
                    <a:pt x="219036" y="75780"/>
                    <a:pt x="220300" y="89681"/>
                    <a:pt x="212509" y="99040"/>
                  </a:cubicBezTo>
                  <a:cubicBezTo>
                    <a:pt x="208140" y="104273"/>
                    <a:pt x="201872" y="106972"/>
                    <a:pt x="195560" y="1069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2"/>
            <p:cNvSpPr/>
            <p:nvPr/>
          </p:nvSpPr>
          <p:spPr>
            <a:xfrm>
              <a:off x="6095638" y="1396655"/>
              <a:ext cx="74479" cy="1015752"/>
            </a:xfrm>
            <a:custGeom>
              <a:rect b="b" l="l" r="r" t="t"/>
              <a:pathLst>
                <a:path extrusionOk="0" h="1015752" w="74479">
                  <a:moveTo>
                    <a:pt x="30511" y="1015752"/>
                  </a:moveTo>
                  <a:lnTo>
                    <a:pt x="30079" y="1015752"/>
                  </a:lnTo>
                  <a:cubicBezTo>
                    <a:pt x="13366" y="1015511"/>
                    <a:pt x="0" y="1001769"/>
                    <a:pt x="234" y="985056"/>
                  </a:cubicBezTo>
                  <a:lnTo>
                    <a:pt x="13703" y="29845"/>
                  </a:lnTo>
                  <a:cubicBezTo>
                    <a:pt x="13938" y="13271"/>
                    <a:pt x="27438" y="0"/>
                    <a:pt x="43967" y="0"/>
                  </a:cubicBezTo>
                  <a:lnTo>
                    <a:pt x="44405" y="0"/>
                  </a:lnTo>
                  <a:cubicBezTo>
                    <a:pt x="61112" y="234"/>
                    <a:pt x="74479" y="13982"/>
                    <a:pt x="74244" y="30695"/>
                  </a:cubicBezTo>
                  <a:lnTo>
                    <a:pt x="60782" y="985901"/>
                  </a:lnTo>
                  <a:cubicBezTo>
                    <a:pt x="60547" y="1002480"/>
                    <a:pt x="47047" y="1015752"/>
                    <a:pt x="30511" y="1015752"/>
                  </a:cubicBezTo>
                  <a:close/>
                </a:path>
              </a:pathLst>
            </a:custGeom>
            <a:solidFill>
              <a:schemeClr val="accent2">
                <a:alpha val="4941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2"/>
            <p:cNvSpPr/>
            <p:nvPr/>
          </p:nvSpPr>
          <p:spPr>
            <a:xfrm>
              <a:off x="6094812" y="2445094"/>
              <a:ext cx="64643" cy="223050"/>
            </a:xfrm>
            <a:custGeom>
              <a:rect b="b" l="l" r="r" t="t"/>
              <a:pathLst>
                <a:path extrusionOk="0" h="223050" w="64643">
                  <a:moveTo>
                    <a:pt x="31616" y="223024"/>
                  </a:moveTo>
                  <a:cubicBezTo>
                    <a:pt x="31083" y="223037"/>
                    <a:pt x="30530" y="223050"/>
                    <a:pt x="29978" y="223037"/>
                  </a:cubicBezTo>
                  <a:cubicBezTo>
                    <a:pt x="13265" y="222681"/>
                    <a:pt x="0" y="208845"/>
                    <a:pt x="349" y="192131"/>
                  </a:cubicBezTo>
                  <a:lnTo>
                    <a:pt x="3759" y="29902"/>
                  </a:lnTo>
                  <a:cubicBezTo>
                    <a:pt x="4127" y="13207"/>
                    <a:pt x="17894" y="0"/>
                    <a:pt x="34658" y="266"/>
                  </a:cubicBezTo>
                  <a:cubicBezTo>
                    <a:pt x="51371" y="622"/>
                    <a:pt x="64643" y="14458"/>
                    <a:pt x="64293" y="31172"/>
                  </a:cubicBezTo>
                  <a:lnTo>
                    <a:pt x="60877" y="193401"/>
                  </a:lnTo>
                  <a:cubicBezTo>
                    <a:pt x="60540" y="209562"/>
                    <a:pt x="47593" y="222503"/>
                    <a:pt x="31616" y="223024"/>
                  </a:cubicBezTo>
                  <a:close/>
                </a:path>
              </a:pathLst>
            </a:custGeom>
            <a:solidFill>
              <a:schemeClr val="accent2">
                <a:alpha val="4941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2"/>
            <p:cNvSpPr/>
            <p:nvPr/>
          </p:nvSpPr>
          <p:spPr>
            <a:xfrm>
              <a:off x="5635599" y="2788894"/>
              <a:ext cx="790041" cy="517080"/>
            </a:xfrm>
            <a:custGeom>
              <a:rect b="b" l="l" r="r" t="t"/>
              <a:pathLst>
                <a:path extrusionOk="0" h="517080" w="790041">
                  <a:moveTo>
                    <a:pt x="730288" y="517080"/>
                  </a:moveTo>
                  <a:cubicBezTo>
                    <a:pt x="719982" y="517080"/>
                    <a:pt x="709733" y="514311"/>
                    <a:pt x="700627" y="509092"/>
                  </a:cubicBezTo>
                  <a:cubicBezTo>
                    <a:pt x="700627" y="509092"/>
                    <a:pt x="395725" y="333883"/>
                    <a:pt x="395020" y="333432"/>
                  </a:cubicBezTo>
                  <a:cubicBezTo>
                    <a:pt x="394315" y="333883"/>
                    <a:pt x="89414" y="509092"/>
                    <a:pt x="89414" y="509092"/>
                  </a:cubicBezTo>
                  <a:cubicBezTo>
                    <a:pt x="80314" y="514311"/>
                    <a:pt x="70059" y="517080"/>
                    <a:pt x="59753" y="517080"/>
                  </a:cubicBezTo>
                  <a:cubicBezTo>
                    <a:pt x="26803" y="517080"/>
                    <a:pt x="0" y="490277"/>
                    <a:pt x="0" y="457333"/>
                  </a:cubicBezTo>
                  <a:lnTo>
                    <a:pt x="0" y="335216"/>
                  </a:lnTo>
                  <a:cubicBezTo>
                    <a:pt x="0" y="320459"/>
                    <a:pt x="5441" y="306285"/>
                    <a:pt x="15309" y="295306"/>
                  </a:cubicBezTo>
                  <a:lnTo>
                    <a:pt x="16814" y="293801"/>
                  </a:lnTo>
                  <a:lnTo>
                    <a:pt x="323894" y="17735"/>
                  </a:lnTo>
                  <a:cubicBezTo>
                    <a:pt x="334479" y="6438"/>
                    <a:pt x="349262" y="0"/>
                    <a:pt x="364610" y="0"/>
                  </a:cubicBezTo>
                  <a:cubicBezTo>
                    <a:pt x="375824" y="0"/>
                    <a:pt x="386372" y="3371"/>
                    <a:pt x="395020" y="9264"/>
                  </a:cubicBezTo>
                  <a:cubicBezTo>
                    <a:pt x="403656" y="3371"/>
                    <a:pt x="414197" y="0"/>
                    <a:pt x="425405" y="0"/>
                  </a:cubicBezTo>
                  <a:cubicBezTo>
                    <a:pt x="440759" y="0"/>
                    <a:pt x="455517" y="6438"/>
                    <a:pt x="466121" y="17735"/>
                  </a:cubicBezTo>
                  <a:lnTo>
                    <a:pt x="774020" y="294519"/>
                  </a:lnTo>
                  <a:lnTo>
                    <a:pt x="774731" y="295306"/>
                  </a:lnTo>
                  <a:cubicBezTo>
                    <a:pt x="784605" y="306285"/>
                    <a:pt x="790041" y="320459"/>
                    <a:pt x="790041" y="335216"/>
                  </a:cubicBezTo>
                  <a:lnTo>
                    <a:pt x="790041" y="457333"/>
                  </a:lnTo>
                  <a:cubicBezTo>
                    <a:pt x="790041" y="473773"/>
                    <a:pt x="783558" y="489045"/>
                    <a:pt x="771772" y="500329"/>
                  </a:cubicBezTo>
                  <a:cubicBezTo>
                    <a:pt x="760679" y="510971"/>
                    <a:pt x="745559" y="517080"/>
                    <a:pt x="730288" y="5170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2"/>
            <p:cNvSpPr/>
            <p:nvPr/>
          </p:nvSpPr>
          <p:spPr>
            <a:xfrm>
              <a:off x="5615420" y="2768708"/>
              <a:ext cx="830395" cy="557447"/>
            </a:xfrm>
            <a:custGeom>
              <a:rect b="b" l="l" r="r" t="t"/>
              <a:pathLst>
                <a:path extrusionOk="0" h="557447" w="830395">
                  <a:moveTo>
                    <a:pt x="445592" y="0"/>
                  </a:moveTo>
                  <a:cubicBezTo>
                    <a:pt x="434841" y="0"/>
                    <a:pt x="424516" y="2279"/>
                    <a:pt x="415201" y="6438"/>
                  </a:cubicBezTo>
                  <a:cubicBezTo>
                    <a:pt x="405879" y="2279"/>
                    <a:pt x="395554" y="0"/>
                    <a:pt x="384803" y="0"/>
                  </a:cubicBezTo>
                  <a:cubicBezTo>
                    <a:pt x="364178" y="0"/>
                    <a:pt x="344354" y="8509"/>
                    <a:pt x="330003" y="23437"/>
                  </a:cubicBezTo>
                  <a:lnTo>
                    <a:pt x="23501" y="298977"/>
                  </a:lnTo>
                  <a:lnTo>
                    <a:pt x="21907" y="300418"/>
                  </a:lnTo>
                  <a:lnTo>
                    <a:pt x="20472" y="302012"/>
                  </a:lnTo>
                  <a:cubicBezTo>
                    <a:pt x="7270" y="316693"/>
                    <a:pt x="0" y="335654"/>
                    <a:pt x="0" y="355403"/>
                  </a:cubicBezTo>
                  <a:lnTo>
                    <a:pt x="0" y="477520"/>
                  </a:lnTo>
                  <a:cubicBezTo>
                    <a:pt x="0" y="521588"/>
                    <a:pt x="35852" y="557447"/>
                    <a:pt x="79921" y="557447"/>
                  </a:cubicBezTo>
                  <a:cubicBezTo>
                    <a:pt x="93757" y="557447"/>
                    <a:pt x="107492" y="553751"/>
                    <a:pt x="119646" y="546766"/>
                  </a:cubicBezTo>
                  <a:lnTo>
                    <a:pt x="415201" y="376961"/>
                  </a:lnTo>
                  <a:lnTo>
                    <a:pt x="710742" y="546766"/>
                  </a:lnTo>
                  <a:cubicBezTo>
                    <a:pt x="722896" y="553751"/>
                    <a:pt x="736631" y="557447"/>
                    <a:pt x="750474" y="557447"/>
                  </a:cubicBezTo>
                  <a:cubicBezTo>
                    <a:pt x="794537" y="557447"/>
                    <a:pt x="830395" y="521588"/>
                    <a:pt x="830395" y="477520"/>
                  </a:cubicBezTo>
                  <a:lnTo>
                    <a:pt x="830395" y="355403"/>
                  </a:lnTo>
                  <a:cubicBezTo>
                    <a:pt x="830395" y="335661"/>
                    <a:pt x="823125" y="316699"/>
                    <a:pt x="809923" y="302012"/>
                  </a:cubicBezTo>
                  <a:lnTo>
                    <a:pt x="808482" y="300418"/>
                  </a:lnTo>
                  <a:lnTo>
                    <a:pt x="806888" y="298977"/>
                  </a:lnTo>
                  <a:lnTo>
                    <a:pt x="500386" y="23437"/>
                  </a:lnTo>
                  <a:cubicBezTo>
                    <a:pt x="486041" y="8509"/>
                    <a:pt x="466217" y="0"/>
                    <a:pt x="445592" y="0"/>
                  </a:cubicBezTo>
                  <a:close/>
                  <a:moveTo>
                    <a:pt x="445592" y="40360"/>
                  </a:moveTo>
                  <a:cubicBezTo>
                    <a:pt x="455015" y="40360"/>
                    <a:pt x="464756" y="44113"/>
                    <a:pt x="472103" y="52285"/>
                  </a:cubicBezTo>
                  <a:lnTo>
                    <a:pt x="779900" y="328999"/>
                  </a:lnTo>
                  <a:cubicBezTo>
                    <a:pt x="786422" y="336251"/>
                    <a:pt x="790028" y="345655"/>
                    <a:pt x="790028" y="355403"/>
                  </a:cubicBezTo>
                  <a:lnTo>
                    <a:pt x="790028" y="477520"/>
                  </a:lnTo>
                  <a:cubicBezTo>
                    <a:pt x="790028" y="500576"/>
                    <a:pt x="771112" y="517080"/>
                    <a:pt x="750474" y="517080"/>
                  </a:cubicBezTo>
                  <a:cubicBezTo>
                    <a:pt x="743915" y="517080"/>
                    <a:pt x="737196" y="515416"/>
                    <a:pt x="730846" y="511771"/>
                  </a:cubicBezTo>
                  <a:lnTo>
                    <a:pt x="427431" y="337445"/>
                  </a:lnTo>
                  <a:cubicBezTo>
                    <a:pt x="422440" y="334575"/>
                    <a:pt x="418395" y="330676"/>
                    <a:pt x="415201" y="326237"/>
                  </a:cubicBezTo>
                  <a:cubicBezTo>
                    <a:pt x="412000" y="330676"/>
                    <a:pt x="407949" y="334575"/>
                    <a:pt x="402964" y="337445"/>
                  </a:cubicBezTo>
                  <a:lnTo>
                    <a:pt x="99542" y="511771"/>
                  </a:lnTo>
                  <a:cubicBezTo>
                    <a:pt x="93192" y="515416"/>
                    <a:pt x="86467" y="517080"/>
                    <a:pt x="79921" y="517080"/>
                  </a:cubicBezTo>
                  <a:cubicBezTo>
                    <a:pt x="59283" y="517080"/>
                    <a:pt x="40360" y="500576"/>
                    <a:pt x="40360" y="477520"/>
                  </a:cubicBezTo>
                  <a:lnTo>
                    <a:pt x="40360" y="355403"/>
                  </a:lnTo>
                  <a:cubicBezTo>
                    <a:pt x="40360" y="345655"/>
                    <a:pt x="43967" y="336251"/>
                    <a:pt x="50482" y="328999"/>
                  </a:cubicBezTo>
                  <a:lnTo>
                    <a:pt x="358286" y="52285"/>
                  </a:lnTo>
                  <a:cubicBezTo>
                    <a:pt x="365639" y="44113"/>
                    <a:pt x="375373" y="40360"/>
                    <a:pt x="384803" y="40360"/>
                  </a:cubicBezTo>
                  <a:cubicBezTo>
                    <a:pt x="398056" y="40360"/>
                    <a:pt x="410686" y="47777"/>
                    <a:pt x="415201" y="60744"/>
                  </a:cubicBezTo>
                  <a:cubicBezTo>
                    <a:pt x="419709" y="47777"/>
                    <a:pt x="432339" y="40360"/>
                    <a:pt x="445592" y="403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2"/>
            <p:cNvSpPr/>
            <p:nvPr/>
          </p:nvSpPr>
          <p:spPr>
            <a:xfrm>
              <a:off x="5655777" y="2801325"/>
              <a:ext cx="749674" cy="391369"/>
            </a:xfrm>
            <a:custGeom>
              <a:rect b="b" l="l" r="r" t="t"/>
              <a:pathLst>
                <a:path extrusionOk="0" h="391369" w="749674">
                  <a:moveTo>
                    <a:pt x="739546" y="296379"/>
                  </a:moveTo>
                  <a:lnTo>
                    <a:pt x="431742" y="19665"/>
                  </a:lnTo>
                  <a:cubicBezTo>
                    <a:pt x="414064" y="0"/>
                    <a:pt x="382549" y="5937"/>
                    <a:pt x="374840" y="28124"/>
                  </a:cubicBezTo>
                  <a:cubicBezTo>
                    <a:pt x="367125" y="5937"/>
                    <a:pt x="335616" y="0"/>
                    <a:pt x="317931" y="19665"/>
                  </a:cubicBezTo>
                  <a:lnTo>
                    <a:pt x="10128" y="296379"/>
                  </a:lnTo>
                  <a:cubicBezTo>
                    <a:pt x="3606" y="303631"/>
                    <a:pt x="0" y="313035"/>
                    <a:pt x="0" y="322783"/>
                  </a:cubicBezTo>
                  <a:lnTo>
                    <a:pt x="0" y="391369"/>
                  </a:lnTo>
                  <a:lnTo>
                    <a:pt x="377863" y="148462"/>
                  </a:lnTo>
                  <a:lnTo>
                    <a:pt x="749674" y="379761"/>
                  </a:lnTo>
                  <a:lnTo>
                    <a:pt x="749674" y="322783"/>
                  </a:lnTo>
                  <a:cubicBezTo>
                    <a:pt x="749674" y="313035"/>
                    <a:pt x="746061" y="303631"/>
                    <a:pt x="739546" y="2963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2"/>
            <p:cNvSpPr/>
            <p:nvPr/>
          </p:nvSpPr>
          <p:spPr>
            <a:xfrm>
              <a:off x="6005937" y="2748315"/>
              <a:ext cx="57956" cy="620998"/>
            </a:xfrm>
            <a:custGeom>
              <a:rect b="b" l="l" r="r" t="t"/>
              <a:pathLst>
                <a:path extrusionOk="0" h="620998" w="57956">
                  <a:moveTo>
                    <a:pt x="28981" y="620998"/>
                  </a:moveTo>
                  <a:lnTo>
                    <a:pt x="28975" y="620998"/>
                  </a:lnTo>
                  <a:cubicBezTo>
                    <a:pt x="21355" y="620998"/>
                    <a:pt x="15112" y="600500"/>
                    <a:pt x="15112" y="575456"/>
                  </a:cubicBezTo>
                  <a:lnTo>
                    <a:pt x="0" y="45535"/>
                  </a:lnTo>
                  <a:cubicBezTo>
                    <a:pt x="0" y="20491"/>
                    <a:pt x="21355" y="0"/>
                    <a:pt x="28975" y="0"/>
                  </a:cubicBezTo>
                  <a:lnTo>
                    <a:pt x="28981" y="0"/>
                  </a:lnTo>
                  <a:cubicBezTo>
                    <a:pt x="36601" y="0"/>
                    <a:pt x="57956" y="20491"/>
                    <a:pt x="57956" y="45535"/>
                  </a:cubicBezTo>
                  <a:lnTo>
                    <a:pt x="42837" y="575456"/>
                  </a:lnTo>
                  <a:cubicBezTo>
                    <a:pt x="42837" y="600500"/>
                    <a:pt x="36601" y="620998"/>
                    <a:pt x="28981" y="6209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2"/>
            <p:cNvSpPr/>
            <p:nvPr/>
          </p:nvSpPr>
          <p:spPr>
            <a:xfrm>
              <a:off x="5985748" y="2728135"/>
              <a:ext cx="98329" cy="661358"/>
            </a:xfrm>
            <a:custGeom>
              <a:rect b="b" l="l" r="r" t="t"/>
              <a:pathLst>
                <a:path extrusionOk="0" h="661358" w="98329">
                  <a:moveTo>
                    <a:pt x="49174" y="661358"/>
                  </a:moveTo>
                  <a:cubicBezTo>
                    <a:pt x="27851" y="661358"/>
                    <a:pt x="15119" y="636790"/>
                    <a:pt x="15119" y="595630"/>
                  </a:cubicBezTo>
                  <a:lnTo>
                    <a:pt x="0" y="66287"/>
                  </a:lnTo>
                  <a:cubicBezTo>
                    <a:pt x="0" y="31864"/>
                    <a:pt x="27711" y="0"/>
                    <a:pt x="49174" y="0"/>
                  </a:cubicBezTo>
                  <a:cubicBezTo>
                    <a:pt x="70631" y="0"/>
                    <a:pt x="98329" y="31864"/>
                    <a:pt x="98329" y="65716"/>
                  </a:cubicBezTo>
                  <a:lnTo>
                    <a:pt x="83210" y="596207"/>
                  </a:lnTo>
                  <a:cubicBezTo>
                    <a:pt x="83210" y="636790"/>
                    <a:pt x="70478" y="661358"/>
                    <a:pt x="49174" y="661358"/>
                  </a:cubicBezTo>
                  <a:close/>
                  <a:moveTo>
                    <a:pt x="49174" y="44164"/>
                  </a:moveTo>
                  <a:cubicBezTo>
                    <a:pt x="45034" y="49072"/>
                    <a:pt x="40366" y="57035"/>
                    <a:pt x="40366" y="65716"/>
                  </a:cubicBezTo>
                  <a:lnTo>
                    <a:pt x="49174" y="374059"/>
                  </a:lnTo>
                  <a:lnTo>
                    <a:pt x="57962" y="65138"/>
                  </a:lnTo>
                  <a:cubicBezTo>
                    <a:pt x="57962" y="56857"/>
                    <a:pt x="53314" y="49041"/>
                    <a:pt x="49174" y="441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2"/>
            <p:cNvSpPr/>
            <p:nvPr/>
          </p:nvSpPr>
          <p:spPr>
            <a:xfrm>
              <a:off x="6029721" y="2767480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2"/>
            <p:cNvSpPr/>
            <p:nvPr/>
          </p:nvSpPr>
          <p:spPr>
            <a:xfrm>
              <a:off x="6040104" y="2767480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" name="Google Shape;438;p12"/>
          <p:cNvGrpSpPr/>
          <p:nvPr/>
        </p:nvGrpSpPr>
        <p:grpSpPr>
          <a:xfrm>
            <a:off x="3782261" y="3236036"/>
            <a:ext cx="1569280" cy="1053774"/>
            <a:chOff x="4677120" y="3937544"/>
            <a:chExt cx="2837757" cy="1905558"/>
          </a:xfrm>
        </p:grpSpPr>
        <p:sp>
          <p:nvSpPr>
            <p:cNvPr id="439" name="Google Shape;439;p12"/>
            <p:cNvSpPr/>
            <p:nvPr/>
          </p:nvSpPr>
          <p:spPr>
            <a:xfrm>
              <a:off x="4896193" y="4137567"/>
              <a:ext cx="2513907" cy="1600752"/>
            </a:xfrm>
            <a:custGeom>
              <a:rect b="b" l="l" r="r" t="t"/>
              <a:pathLst>
                <a:path extrusionOk="0" h="1600752" w="2513907">
                  <a:moveTo>
                    <a:pt x="2440146" y="1210329"/>
                  </a:moveTo>
                  <a:lnTo>
                    <a:pt x="2440146" y="1209833"/>
                  </a:lnTo>
                  <a:lnTo>
                    <a:pt x="2440146" y="1046784"/>
                  </a:lnTo>
                  <a:cubicBezTo>
                    <a:pt x="2440146" y="1032605"/>
                    <a:pt x="2439739" y="1018235"/>
                    <a:pt x="2438914" y="1003134"/>
                  </a:cubicBezTo>
                  <a:cubicBezTo>
                    <a:pt x="2441701" y="994968"/>
                    <a:pt x="2443098" y="986542"/>
                    <a:pt x="2443098" y="977969"/>
                  </a:cubicBezTo>
                  <a:lnTo>
                    <a:pt x="2443098" y="925607"/>
                  </a:lnTo>
                  <a:cubicBezTo>
                    <a:pt x="2443098" y="904614"/>
                    <a:pt x="2434939" y="884866"/>
                    <a:pt x="2420664" y="870089"/>
                  </a:cubicBezTo>
                  <a:cubicBezTo>
                    <a:pt x="2399582" y="775163"/>
                    <a:pt x="2362072" y="685717"/>
                    <a:pt x="2309044" y="604024"/>
                  </a:cubicBezTo>
                  <a:lnTo>
                    <a:pt x="2234939" y="489883"/>
                  </a:lnTo>
                  <a:cubicBezTo>
                    <a:pt x="2182666" y="409359"/>
                    <a:pt x="2098503" y="357422"/>
                    <a:pt x="2004714" y="346151"/>
                  </a:cubicBezTo>
                  <a:cubicBezTo>
                    <a:pt x="2005444" y="342550"/>
                    <a:pt x="2005907" y="338842"/>
                    <a:pt x="2006047" y="335057"/>
                  </a:cubicBezTo>
                  <a:cubicBezTo>
                    <a:pt x="2007527" y="297135"/>
                    <a:pt x="1977866" y="265087"/>
                    <a:pt x="1939950" y="263594"/>
                  </a:cubicBezTo>
                  <a:cubicBezTo>
                    <a:pt x="1919878" y="262807"/>
                    <a:pt x="1820621" y="259029"/>
                    <a:pt x="1685963" y="255200"/>
                  </a:cubicBezTo>
                  <a:lnTo>
                    <a:pt x="1685963" y="105479"/>
                  </a:lnTo>
                  <a:cubicBezTo>
                    <a:pt x="1685963" y="47320"/>
                    <a:pt x="1638649" y="0"/>
                    <a:pt x="1580489" y="0"/>
                  </a:cubicBezTo>
                  <a:lnTo>
                    <a:pt x="930097" y="0"/>
                  </a:lnTo>
                  <a:cubicBezTo>
                    <a:pt x="871937" y="0"/>
                    <a:pt x="824617" y="47320"/>
                    <a:pt x="824617" y="105479"/>
                  </a:cubicBezTo>
                  <a:lnTo>
                    <a:pt x="824617" y="253504"/>
                  </a:lnTo>
                  <a:cubicBezTo>
                    <a:pt x="805497" y="254692"/>
                    <a:pt x="788162" y="256006"/>
                    <a:pt x="772814" y="257454"/>
                  </a:cubicBezTo>
                  <a:cubicBezTo>
                    <a:pt x="670718" y="267061"/>
                    <a:pt x="609619" y="273602"/>
                    <a:pt x="609600" y="273602"/>
                  </a:cubicBezTo>
                  <a:cubicBezTo>
                    <a:pt x="573265" y="277507"/>
                    <a:pt x="546500" y="309162"/>
                    <a:pt x="548182" y="345186"/>
                  </a:cubicBezTo>
                  <a:cubicBezTo>
                    <a:pt x="298481" y="363797"/>
                    <a:pt x="100215" y="572846"/>
                    <a:pt x="99187" y="827151"/>
                  </a:cubicBezTo>
                  <a:lnTo>
                    <a:pt x="97694" y="1202023"/>
                  </a:lnTo>
                  <a:cubicBezTo>
                    <a:pt x="41929" y="1213999"/>
                    <a:pt x="0" y="1263688"/>
                    <a:pt x="0" y="1322984"/>
                  </a:cubicBezTo>
                  <a:cubicBezTo>
                    <a:pt x="0" y="1391196"/>
                    <a:pt x="55505" y="1446701"/>
                    <a:pt x="123717" y="1446701"/>
                  </a:cubicBezTo>
                  <a:lnTo>
                    <a:pt x="266490" y="1446701"/>
                  </a:lnTo>
                  <a:cubicBezTo>
                    <a:pt x="299510" y="1446701"/>
                    <a:pt x="330517" y="1433436"/>
                    <a:pt x="353256" y="1410982"/>
                  </a:cubicBezTo>
                  <a:cubicBezTo>
                    <a:pt x="376288" y="1519281"/>
                    <a:pt x="472662" y="1600752"/>
                    <a:pt x="587711" y="1600752"/>
                  </a:cubicBezTo>
                  <a:cubicBezTo>
                    <a:pt x="707885" y="1600752"/>
                    <a:pt x="807694" y="1511858"/>
                    <a:pt x="824814" y="1396377"/>
                  </a:cubicBezTo>
                  <a:cubicBezTo>
                    <a:pt x="827322" y="1396612"/>
                    <a:pt x="829856" y="1396733"/>
                    <a:pt x="832408" y="1396733"/>
                  </a:cubicBezTo>
                  <a:lnTo>
                    <a:pt x="1637493" y="1396733"/>
                  </a:lnTo>
                  <a:cubicBezTo>
                    <a:pt x="1640039" y="1396733"/>
                    <a:pt x="1642573" y="1396612"/>
                    <a:pt x="1645075" y="1396377"/>
                  </a:cubicBezTo>
                  <a:cubicBezTo>
                    <a:pt x="1662195" y="1511858"/>
                    <a:pt x="1762010" y="1600752"/>
                    <a:pt x="1882178" y="1600752"/>
                  </a:cubicBezTo>
                  <a:cubicBezTo>
                    <a:pt x="1997576" y="1600752"/>
                    <a:pt x="2094198" y="1518780"/>
                    <a:pt x="2116836" y="1409998"/>
                  </a:cubicBezTo>
                  <a:cubicBezTo>
                    <a:pt x="2139689" y="1433042"/>
                    <a:pt x="2171096" y="1446701"/>
                    <a:pt x="2204599" y="1446701"/>
                  </a:cubicBezTo>
                  <a:lnTo>
                    <a:pt x="2390209" y="1446701"/>
                  </a:lnTo>
                  <a:cubicBezTo>
                    <a:pt x="2458415" y="1446701"/>
                    <a:pt x="2513907" y="1391196"/>
                    <a:pt x="2513907" y="1322984"/>
                  </a:cubicBezTo>
                  <a:cubicBezTo>
                    <a:pt x="2513907" y="1273454"/>
                    <a:pt x="2483631" y="1229728"/>
                    <a:pt x="2440146" y="12103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2"/>
            <p:cNvSpPr/>
            <p:nvPr/>
          </p:nvSpPr>
          <p:spPr>
            <a:xfrm>
              <a:off x="4791420" y="4032794"/>
              <a:ext cx="2723457" cy="1810308"/>
            </a:xfrm>
            <a:custGeom>
              <a:rect b="b" l="l" r="r" t="t"/>
              <a:pathLst>
                <a:path extrusionOk="0" h="1810308" w="2723457">
                  <a:moveTo>
                    <a:pt x="1986959" y="1810308"/>
                  </a:moveTo>
                  <a:cubicBezTo>
                    <a:pt x="1849475" y="1810308"/>
                    <a:pt x="1727098" y="1727136"/>
                    <a:pt x="1672570" y="1606283"/>
                  </a:cubicBezTo>
                  <a:lnTo>
                    <a:pt x="1006881" y="1606283"/>
                  </a:lnTo>
                  <a:cubicBezTo>
                    <a:pt x="952347" y="1727136"/>
                    <a:pt x="829964" y="1810308"/>
                    <a:pt x="692492" y="1810308"/>
                  </a:cubicBezTo>
                  <a:cubicBezTo>
                    <a:pt x="574179" y="1810308"/>
                    <a:pt x="466540" y="1748834"/>
                    <a:pt x="404164" y="1653901"/>
                  </a:cubicBezTo>
                  <a:cubicBezTo>
                    <a:pt x="393363" y="1655457"/>
                    <a:pt x="382371" y="1656251"/>
                    <a:pt x="371271" y="1656251"/>
                  </a:cubicBezTo>
                  <a:lnTo>
                    <a:pt x="228492" y="1656251"/>
                  </a:lnTo>
                  <a:cubicBezTo>
                    <a:pt x="102501" y="1656251"/>
                    <a:pt x="0" y="1553756"/>
                    <a:pt x="0" y="1427765"/>
                  </a:cubicBezTo>
                  <a:cubicBezTo>
                    <a:pt x="0" y="1351762"/>
                    <a:pt x="38296" y="1282344"/>
                    <a:pt x="97961" y="1240453"/>
                  </a:cubicBezTo>
                  <a:lnTo>
                    <a:pt x="99187" y="931513"/>
                  </a:lnTo>
                  <a:cubicBezTo>
                    <a:pt x="100323" y="649738"/>
                    <a:pt x="303930" y="409092"/>
                    <a:pt x="574357" y="355136"/>
                  </a:cubicBezTo>
                  <a:cubicBezTo>
                    <a:pt x="601732" y="311264"/>
                    <a:pt x="648265" y="280104"/>
                    <a:pt x="703186" y="274205"/>
                  </a:cubicBezTo>
                  <a:lnTo>
                    <a:pt x="703383" y="274180"/>
                  </a:lnTo>
                  <a:cubicBezTo>
                    <a:pt x="703414" y="274180"/>
                    <a:pt x="703446" y="274173"/>
                    <a:pt x="703478" y="274173"/>
                  </a:cubicBezTo>
                  <a:lnTo>
                    <a:pt x="708850" y="273602"/>
                  </a:lnTo>
                  <a:cubicBezTo>
                    <a:pt x="724560" y="271951"/>
                    <a:pt x="764844" y="267779"/>
                    <a:pt x="824617" y="262026"/>
                  </a:cubicBezTo>
                  <a:lnTo>
                    <a:pt x="824617" y="210261"/>
                  </a:lnTo>
                  <a:cubicBezTo>
                    <a:pt x="824617" y="94322"/>
                    <a:pt x="918940" y="0"/>
                    <a:pt x="1034878" y="0"/>
                  </a:cubicBezTo>
                  <a:lnTo>
                    <a:pt x="1685270" y="0"/>
                  </a:lnTo>
                  <a:cubicBezTo>
                    <a:pt x="1801202" y="0"/>
                    <a:pt x="1895513" y="94322"/>
                    <a:pt x="1895513" y="210261"/>
                  </a:cubicBezTo>
                  <a:lnTo>
                    <a:pt x="1895513" y="258317"/>
                  </a:lnTo>
                  <a:cubicBezTo>
                    <a:pt x="1978126" y="260959"/>
                    <a:pt x="2035143" y="263144"/>
                    <a:pt x="2048802" y="263677"/>
                  </a:cubicBezTo>
                  <a:cubicBezTo>
                    <a:pt x="2115788" y="266319"/>
                    <a:pt x="2172519" y="306736"/>
                    <a:pt x="2199246" y="363556"/>
                  </a:cubicBezTo>
                  <a:cubicBezTo>
                    <a:pt x="2292457" y="392944"/>
                    <a:pt x="2373249" y="453885"/>
                    <a:pt x="2427598" y="537603"/>
                  </a:cubicBezTo>
                  <a:lnTo>
                    <a:pt x="2501696" y="651738"/>
                  </a:lnTo>
                  <a:cubicBezTo>
                    <a:pt x="2557151" y="737165"/>
                    <a:pt x="2597626" y="830237"/>
                    <a:pt x="2622200" y="928725"/>
                  </a:cubicBezTo>
                  <a:cubicBezTo>
                    <a:pt x="2642006" y="958672"/>
                    <a:pt x="2652655" y="993787"/>
                    <a:pt x="2652655" y="1030382"/>
                  </a:cubicBezTo>
                  <a:lnTo>
                    <a:pt x="2652655" y="1082751"/>
                  </a:lnTo>
                  <a:cubicBezTo>
                    <a:pt x="2652655" y="1094866"/>
                    <a:pt x="2651455" y="1106900"/>
                    <a:pt x="2649073" y="1118717"/>
                  </a:cubicBezTo>
                  <a:cubicBezTo>
                    <a:pt x="2649486" y="1129842"/>
                    <a:pt x="2649696" y="1140701"/>
                    <a:pt x="2649696" y="1151566"/>
                  </a:cubicBezTo>
                  <a:lnTo>
                    <a:pt x="2649696" y="1260259"/>
                  </a:lnTo>
                  <a:cubicBezTo>
                    <a:pt x="2695879" y="1302791"/>
                    <a:pt x="2723457" y="1363217"/>
                    <a:pt x="2723457" y="1427765"/>
                  </a:cubicBezTo>
                  <a:cubicBezTo>
                    <a:pt x="2723457" y="1553756"/>
                    <a:pt x="2620962" y="1656251"/>
                    <a:pt x="2494984" y="1656251"/>
                  </a:cubicBezTo>
                  <a:lnTo>
                    <a:pt x="2309374" y="1656251"/>
                  </a:lnTo>
                  <a:cubicBezTo>
                    <a:pt x="2298001" y="1656251"/>
                    <a:pt x="2286673" y="1655381"/>
                    <a:pt x="2275490" y="1653666"/>
                  </a:cubicBezTo>
                  <a:cubicBezTo>
                    <a:pt x="2213197" y="1748777"/>
                    <a:pt x="2105552" y="1810308"/>
                    <a:pt x="1986959" y="1810308"/>
                  </a:cubicBezTo>
                  <a:close/>
                  <a:moveTo>
                    <a:pt x="1838934" y="1387532"/>
                  </a:moveTo>
                  <a:lnTo>
                    <a:pt x="1853495" y="1485785"/>
                  </a:lnTo>
                  <a:cubicBezTo>
                    <a:pt x="1863210" y="1551330"/>
                    <a:pt x="1920589" y="1600758"/>
                    <a:pt x="1986959" y="1600758"/>
                  </a:cubicBezTo>
                  <a:cubicBezTo>
                    <a:pt x="2050542" y="1600758"/>
                    <a:pt x="2106091" y="1555623"/>
                    <a:pt x="2119033" y="1493424"/>
                  </a:cubicBezTo>
                  <a:lnTo>
                    <a:pt x="2158765" y="1302524"/>
                  </a:lnTo>
                  <a:lnTo>
                    <a:pt x="2296026" y="1441018"/>
                  </a:lnTo>
                  <a:cubicBezTo>
                    <a:pt x="2299614" y="1444631"/>
                    <a:pt x="2304472" y="1446701"/>
                    <a:pt x="2309374" y="1446701"/>
                  </a:cubicBezTo>
                  <a:lnTo>
                    <a:pt x="2494984" y="1446701"/>
                  </a:lnTo>
                  <a:cubicBezTo>
                    <a:pt x="2505246" y="1446701"/>
                    <a:pt x="2513907" y="1438027"/>
                    <a:pt x="2513907" y="1427765"/>
                  </a:cubicBezTo>
                  <a:cubicBezTo>
                    <a:pt x="2513907" y="1419675"/>
                    <a:pt x="2507862" y="1413306"/>
                    <a:pt x="2502249" y="1410798"/>
                  </a:cubicBezTo>
                  <a:lnTo>
                    <a:pt x="2440146" y="1383106"/>
                  </a:lnTo>
                  <a:lnTo>
                    <a:pt x="2440146" y="1151566"/>
                  </a:lnTo>
                  <a:cubicBezTo>
                    <a:pt x="2440146" y="1139234"/>
                    <a:pt x="2439790" y="1126826"/>
                    <a:pt x="2439073" y="1113618"/>
                  </a:cubicBezTo>
                  <a:lnTo>
                    <a:pt x="2437961" y="1093317"/>
                  </a:lnTo>
                  <a:lnTo>
                    <a:pt x="2443105" y="1078261"/>
                  </a:lnTo>
                  <a:lnTo>
                    <a:pt x="2443105" y="1040434"/>
                  </a:lnTo>
                  <a:lnTo>
                    <a:pt x="2429554" y="1026407"/>
                  </a:lnTo>
                  <a:lnTo>
                    <a:pt x="2423147" y="997565"/>
                  </a:lnTo>
                  <a:cubicBezTo>
                    <a:pt x="2404802" y="914908"/>
                    <a:pt x="2372093" y="836949"/>
                    <a:pt x="2325935" y="765848"/>
                  </a:cubicBezTo>
                  <a:lnTo>
                    <a:pt x="2251836" y="651713"/>
                  </a:lnTo>
                  <a:cubicBezTo>
                    <a:pt x="2216867" y="597839"/>
                    <a:pt x="2160428" y="562571"/>
                    <a:pt x="2096992" y="554951"/>
                  </a:cubicBezTo>
                  <a:lnTo>
                    <a:pt x="1984159" y="541401"/>
                  </a:lnTo>
                  <a:lnTo>
                    <a:pt x="1998376" y="471487"/>
                  </a:lnTo>
                  <a:cubicBezTo>
                    <a:pt x="1953628" y="469861"/>
                    <a:pt x="1878793" y="467296"/>
                    <a:pt x="1787753" y="464705"/>
                  </a:cubicBezTo>
                  <a:lnTo>
                    <a:pt x="1685963" y="461810"/>
                  </a:lnTo>
                  <a:lnTo>
                    <a:pt x="1685963" y="210261"/>
                  </a:lnTo>
                  <a:cubicBezTo>
                    <a:pt x="1685893" y="209931"/>
                    <a:pt x="1685588" y="209619"/>
                    <a:pt x="1685410" y="209550"/>
                  </a:cubicBezTo>
                  <a:lnTo>
                    <a:pt x="1034878" y="209550"/>
                  </a:lnTo>
                  <a:cubicBezTo>
                    <a:pt x="1034554" y="209619"/>
                    <a:pt x="1034237" y="209943"/>
                    <a:pt x="1034167" y="210115"/>
                  </a:cubicBezTo>
                  <a:lnTo>
                    <a:pt x="1034167" y="456799"/>
                  </a:lnTo>
                  <a:lnTo>
                    <a:pt x="935837" y="462864"/>
                  </a:lnTo>
                  <a:cubicBezTo>
                    <a:pt x="917695" y="463981"/>
                    <a:pt x="901426" y="465220"/>
                    <a:pt x="887495" y="466540"/>
                  </a:cubicBezTo>
                  <a:cubicBezTo>
                    <a:pt x="830846" y="471868"/>
                    <a:pt x="787133" y="476218"/>
                    <a:pt x="759205" y="479069"/>
                  </a:cubicBezTo>
                  <a:lnTo>
                    <a:pt x="762368" y="546874"/>
                  </a:lnTo>
                  <a:lnTo>
                    <a:pt x="660742" y="554450"/>
                  </a:lnTo>
                  <a:cubicBezTo>
                    <a:pt x="464153" y="569093"/>
                    <a:pt x="309530" y="735088"/>
                    <a:pt x="308737" y="932345"/>
                  </a:cubicBezTo>
                  <a:lnTo>
                    <a:pt x="306914" y="1391539"/>
                  </a:lnTo>
                  <a:lnTo>
                    <a:pt x="224472" y="1409242"/>
                  </a:lnTo>
                  <a:cubicBezTo>
                    <a:pt x="217055" y="1410830"/>
                    <a:pt x="209550" y="1417707"/>
                    <a:pt x="209550" y="1427765"/>
                  </a:cubicBezTo>
                  <a:cubicBezTo>
                    <a:pt x="209550" y="1438027"/>
                    <a:pt x="218230" y="1446701"/>
                    <a:pt x="228492" y="1446701"/>
                  </a:cubicBezTo>
                  <a:lnTo>
                    <a:pt x="371271" y="1446701"/>
                  </a:lnTo>
                  <a:cubicBezTo>
                    <a:pt x="376085" y="1446701"/>
                    <a:pt x="380873" y="1444701"/>
                    <a:pt x="384409" y="1441202"/>
                  </a:cubicBezTo>
                  <a:lnTo>
                    <a:pt x="520680" y="1306645"/>
                  </a:lnTo>
                  <a:lnTo>
                    <a:pt x="560514" y="1493964"/>
                  </a:lnTo>
                  <a:cubicBezTo>
                    <a:pt x="573678" y="1555845"/>
                    <a:pt x="629177" y="1600758"/>
                    <a:pt x="692492" y="1600758"/>
                  </a:cubicBezTo>
                  <a:cubicBezTo>
                    <a:pt x="758856" y="1600758"/>
                    <a:pt x="816228" y="1551330"/>
                    <a:pt x="825957" y="1485779"/>
                  </a:cubicBezTo>
                  <a:lnTo>
                    <a:pt x="840524" y="1387532"/>
                  </a:lnTo>
                  <a:lnTo>
                    <a:pt x="938339" y="1396733"/>
                  </a:lnTo>
                  <a:lnTo>
                    <a:pt x="1741112" y="139673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2"/>
            <p:cNvSpPr/>
            <p:nvPr/>
          </p:nvSpPr>
          <p:spPr>
            <a:xfrm>
              <a:off x="4781893" y="4042317"/>
              <a:ext cx="2513907" cy="1600752"/>
            </a:xfrm>
            <a:custGeom>
              <a:rect b="b" l="l" r="r" t="t"/>
              <a:pathLst>
                <a:path extrusionOk="0" h="1600752" w="2513907">
                  <a:moveTo>
                    <a:pt x="2440146" y="1210329"/>
                  </a:moveTo>
                  <a:lnTo>
                    <a:pt x="2440146" y="1209833"/>
                  </a:lnTo>
                  <a:lnTo>
                    <a:pt x="2440146" y="1046784"/>
                  </a:lnTo>
                  <a:cubicBezTo>
                    <a:pt x="2440146" y="1032605"/>
                    <a:pt x="2439739" y="1018235"/>
                    <a:pt x="2438914" y="1003134"/>
                  </a:cubicBezTo>
                  <a:cubicBezTo>
                    <a:pt x="2441701" y="994968"/>
                    <a:pt x="2443098" y="986542"/>
                    <a:pt x="2443098" y="977969"/>
                  </a:cubicBezTo>
                  <a:lnTo>
                    <a:pt x="2443098" y="925607"/>
                  </a:lnTo>
                  <a:cubicBezTo>
                    <a:pt x="2443098" y="904614"/>
                    <a:pt x="2434939" y="884866"/>
                    <a:pt x="2420664" y="870089"/>
                  </a:cubicBezTo>
                  <a:cubicBezTo>
                    <a:pt x="2399582" y="775163"/>
                    <a:pt x="2362072" y="685717"/>
                    <a:pt x="2309044" y="604024"/>
                  </a:cubicBezTo>
                  <a:lnTo>
                    <a:pt x="2234939" y="489883"/>
                  </a:lnTo>
                  <a:cubicBezTo>
                    <a:pt x="2182666" y="409359"/>
                    <a:pt x="2098503" y="357422"/>
                    <a:pt x="2004714" y="346151"/>
                  </a:cubicBezTo>
                  <a:cubicBezTo>
                    <a:pt x="2005444" y="342550"/>
                    <a:pt x="2005907" y="338842"/>
                    <a:pt x="2006047" y="335057"/>
                  </a:cubicBezTo>
                  <a:cubicBezTo>
                    <a:pt x="2007527" y="297135"/>
                    <a:pt x="1977866" y="265087"/>
                    <a:pt x="1939950" y="263594"/>
                  </a:cubicBezTo>
                  <a:cubicBezTo>
                    <a:pt x="1919878" y="262807"/>
                    <a:pt x="1820621" y="259029"/>
                    <a:pt x="1685963" y="255200"/>
                  </a:cubicBezTo>
                  <a:lnTo>
                    <a:pt x="1685963" y="105479"/>
                  </a:lnTo>
                  <a:cubicBezTo>
                    <a:pt x="1685963" y="47320"/>
                    <a:pt x="1638649" y="0"/>
                    <a:pt x="1580489" y="0"/>
                  </a:cubicBezTo>
                  <a:lnTo>
                    <a:pt x="930097" y="0"/>
                  </a:lnTo>
                  <a:cubicBezTo>
                    <a:pt x="871937" y="0"/>
                    <a:pt x="824617" y="47320"/>
                    <a:pt x="824617" y="105479"/>
                  </a:cubicBezTo>
                  <a:lnTo>
                    <a:pt x="824617" y="253504"/>
                  </a:lnTo>
                  <a:cubicBezTo>
                    <a:pt x="805497" y="254692"/>
                    <a:pt x="788162" y="256006"/>
                    <a:pt x="772814" y="257454"/>
                  </a:cubicBezTo>
                  <a:cubicBezTo>
                    <a:pt x="670718" y="267061"/>
                    <a:pt x="609619" y="273602"/>
                    <a:pt x="609600" y="273602"/>
                  </a:cubicBezTo>
                  <a:cubicBezTo>
                    <a:pt x="573265" y="277507"/>
                    <a:pt x="546500" y="309162"/>
                    <a:pt x="548182" y="345186"/>
                  </a:cubicBezTo>
                  <a:cubicBezTo>
                    <a:pt x="298481" y="363797"/>
                    <a:pt x="100215" y="572846"/>
                    <a:pt x="99187" y="827151"/>
                  </a:cubicBezTo>
                  <a:lnTo>
                    <a:pt x="97694" y="1202023"/>
                  </a:lnTo>
                  <a:cubicBezTo>
                    <a:pt x="41929" y="1213999"/>
                    <a:pt x="0" y="1263688"/>
                    <a:pt x="0" y="1322984"/>
                  </a:cubicBezTo>
                  <a:cubicBezTo>
                    <a:pt x="0" y="1391196"/>
                    <a:pt x="55505" y="1446701"/>
                    <a:pt x="123717" y="1446701"/>
                  </a:cubicBezTo>
                  <a:lnTo>
                    <a:pt x="266490" y="1446701"/>
                  </a:lnTo>
                  <a:cubicBezTo>
                    <a:pt x="299510" y="1446701"/>
                    <a:pt x="330517" y="1433436"/>
                    <a:pt x="353256" y="1410982"/>
                  </a:cubicBezTo>
                  <a:cubicBezTo>
                    <a:pt x="376288" y="1519281"/>
                    <a:pt x="472662" y="1600752"/>
                    <a:pt x="587711" y="1600752"/>
                  </a:cubicBezTo>
                  <a:cubicBezTo>
                    <a:pt x="707885" y="1600752"/>
                    <a:pt x="807694" y="1511858"/>
                    <a:pt x="824814" y="1396377"/>
                  </a:cubicBezTo>
                  <a:cubicBezTo>
                    <a:pt x="827322" y="1396612"/>
                    <a:pt x="829856" y="1396733"/>
                    <a:pt x="832408" y="1396733"/>
                  </a:cubicBezTo>
                  <a:lnTo>
                    <a:pt x="1637493" y="1396733"/>
                  </a:lnTo>
                  <a:cubicBezTo>
                    <a:pt x="1640039" y="1396733"/>
                    <a:pt x="1642573" y="1396612"/>
                    <a:pt x="1645075" y="1396377"/>
                  </a:cubicBezTo>
                  <a:cubicBezTo>
                    <a:pt x="1662195" y="1511858"/>
                    <a:pt x="1762010" y="1600752"/>
                    <a:pt x="1882178" y="1600752"/>
                  </a:cubicBezTo>
                  <a:cubicBezTo>
                    <a:pt x="1997576" y="1600752"/>
                    <a:pt x="2094198" y="1518780"/>
                    <a:pt x="2116836" y="1409998"/>
                  </a:cubicBezTo>
                  <a:cubicBezTo>
                    <a:pt x="2139689" y="1433042"/>
                    <a:pt x="2171096" y="1446701"/>
                    <a:pt x="2204599" y="1446701"/>
                  </a:cubicBezTo>
                  <a:lnTo>
                    <a:pt x="2390209" y="1446701"/>
                  </a:lnTo>
                  <a:cubicBezTo>
                    <a:pt x="2458415" y="1446701"/>
                    <a:pt x="2513907" y="1391196"/>
                    <a:pt x="2513907" y="1322984"/>
                  </a:cubicBezTo>
                  <a:cubicBezTo>
                    <a:pt x="2513907" y="1273454"/>
                    <a:pt x="2483631" y="1229728"/>
                    <a:pt x="2440146" y="1210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2"/>
            <p:cNvSpPr/>
            <p:nvPr/>
          </p:nvSpPr>
          <p:spPr>
            <a:xfrm>
              <a:off x="4677120" y="3937544"/>
              <a:ext cx="2723457" cy="1810308"/>
            </a:xfrm>
            <a:custGeom>
              <a:rect b="b" l="l" r="r" t="t"/>
              <a:pathLst>
                <a:path extrusionOk="0" h="1810308" w="2723457">
                  <a:moveTo>
                    <a:pt x="1986959" y="1810308"/>
                  </a:moveTo>
                  <a:cubicBezTo>
                    <a:pt x="1849475" y="1810308"/>
                    <a:pt x="1727098" y="1727136"/>
                    <a:pt x="1672570" y="1606283"/>
                  </a:cubicBezTo>
                  <a:lnTo>
                    <a:pt x="1006881" y="1606283"/>
                  </a:lnTo>
                  <a:cubicBezTo>
                    <a:pt x="952347" y="1727136"/>
                    <a:pt x="829964" y="1810308"/>
                    <a:pt x="692492" y="1810308"/>
                  </a:cubicBezTo>
                  <a:cubicBezTo>
                    <a:pt x="574179" y="1810308"/>
                    <a:pt x="466540" y="1748834"/>
                    <a:pt x="404164" y="1653901"/>
                  </a:cubicBezTo>
                  <a:cubicBezTo>
                    <a:pt x="393363" y="1655457"/>
                    <a:pt x="382371" y="1656251"/>
                    <a:pt x="371271" y="1656251"/>
                  </a:cubicBezTo>
                  <a:lnTo>
                    <a:pt x="228492" y="1656251"/>
                  </a:lnTo>
                  <a:cubicBezTo>
                    <a:pt x="102501" y="1656251"/>
                    <a:pt x="0" y="1553756"/>
                    <a:pt x="0" y="1427765"/>
                  </a:cubicBezTo>
                  <a:cubicBezTo>
                    <a:pt x="0" y="1351762"/>
                    <a:pt x="38296" y="1282344"/>
                    <a:pt x="97961" y="1240453"/>
                  </a:cubicBezTo>
                  <a:lnTo>
                    <a:pt x="99187" y="931513"/>
                  </a:lnTo>
                  <a:cubicBezTo>
                    <a:pt x="100323" y="649738"/>
                    <a:pt x="303930" y="409092"/>
                    <a:pt x="574357" y="355136"/>
                  </a:cubicBezTo>
                  <a:cubicBezTo>
                    <a:pt x="601732" y="311264"/>
                    <a:pt x="648265" y="280104"/>
                    <a:pt x="703186" y="274205"/>
                  </a:cubicBezTo>
                  <a:lnTo>
                    <a:pt x="703383" y="274180"/>
                  </a:lnTo>
                  <a:cubicBezTo>
                    <a:pt x="703414" y="274180"/>
                    <a:pt x="703446" y="274173"/>
                    <a:pt x="703478" y="274173"/>
                  </a:cubicBezTo>
                  <a:lnTo>
                    <a:pt x="708850" y="273602"/>
                  </a:lnTo>
                  <a:cubicBezTo>
                    <a:pt x="724560" y="271951"/>
                    <a:pt x="764844" y="267779"/>
                    <a:pt x="824617" y="262026"/>
                  </a:cubicBezTo>
                  <a:lnTo>
                    <a:pt x="824617" y="210261"/>
                  </a:lnTo>
                  <a:cubicBezTo>
                    <a:pt x="824617" y="94322"/>
                    <a:pt x="918940" y="0"/>
                    <a:pt x="1034878" y="0"/>
                  </a:cubicBezTo>
                  <a:lnTo>
                    <a:pt x="1685270" y="0"/>
                  </a:lnTo>
                  <a:cubicBezTo>
                    <a:pt x="1801202" y="0"/>
                    <a:pt x="1895513" y="94322"/>
                    <a:pt x="1895513" y="210261"/>
                  </a:cubicBezTo>
                  <a:lnTo>
                    <a:pt x="1895513" y="258317"/>
                  </a:lnTo>
                  <a:cubicBezTo>
                    <a:pt x="1978126" y="260959"/>
                    <a:pt x="2035143" y="263144"/>
                    <a:pt x="2048802" y="263677"/>
                  </a:cubicBezTo>
                  <a:cubicBezTo>
                    <a:pt x="2115788" y="266319"/>
                    <a:pt x="2172519" y="306736"/>
                    <a:pt x="2199246" y="363556"/>
                  </a:cubicBezTo>
                  <a:cubicBezTo>
                    <a:pt x="2292457" y="392944"/>
                    <a:pt x="2373249" y="453885"/>
                    <a:pt x="2427598" y="537603"/>
                  </a:cubicBezTo>
                  <a:lnTo>
                    <a:pt x="2501696" y="651738"/>
                  </a:lnTo>
                  <a:cubicBezTo>
                    <a:pt x="2557151" y="737165"/>
                    <a:pt x="2597626" y="830237"/>
                    <a:pt x="2622200" y="928725"/>
                  </a:cubicBezTo>
                  <a:cubicBezTo>
                    <a:pt x="2642006" y="958672"/>
                    <a:pt x="2652655" y="993787"/>
                    <a:pt x="2652655" y="1030382"/>
                  </a:cubicBezTo>
                  <a:lnTo>
                    <a:pt x="2652655" y="1082751"/>
                  </a:lnTo>
                  <a:cubicBezTo>
                    <a:pt x="2652655" y="1094866"/>
                    <a:pt x="2651455" y="1106900"/>
                    <a:pt x="2649073" y="1118717"/>
                  </a:cubicBezTo>
                  <a:cubicBezTo>
                    <a:pt x="2649486" y="1129842"/>
                    <a:pt x="2649696" y="1140701"/>
                    <a:pt x="2649696" y="1151566"/>
                  </a:cubicBezTo>
                  <a:lnTo>
                    <a:pt x="2649696" y="1260259"/>
                  </a:lnTo>
                  <a:cubicBezTo>
                    <a:pt x="2695879" y="1302791"/>
                    <a:pt x="2723457" y="1363217"/>
                    <a:pt x="2723457" y="1427765"/>
                  </a:cubicBezTo>
                  <a:cubicBezTo>
                    <a:pt x="2723457" y="1553756"/>
                    <a:pt x="2620962" y="1656251"/>
                    <a:pt x="2494984" y="1656251"/>
                  </a:cubicBezTo>
                  <a:lnTo>
                    <a:pt x="2309374" y="1656251"/>
                  </a:lnTo>
                  <a:cubicBezTo>
                    <a:pt x="2298001" y="1656251"/>
                    <a:pt x="2286673" y="1655381"/>
                    <a:pt x="2275490" y="1653666"/>
                  </a:cubicBezTo>
                  <a:cubicBezTo>
                    <a:pt x="2213197" y="1748777"/>
                    <a:pt x="2105552" y="1810308"/>
                    <a:pt x="1986959" y="1810308"/>
                  </a:cubicBezTo>
                  <a:close/>
                  <a:moveTo>
                    <a:pt x="1838934" y="1387532"/>
                  </a:moveTo>
                  <a:lnTo>
                    <a:pt x="1853495" y="1485785"/>
                  </a:lnTo>
                  <a:cubicBezTo>
                    <a:pt x="1863210" y="1551330"/>
                    <a:pt x="1920589" y="1600758"/>
                    <a:pt x="1986959" y="1600758"/>
                  </a:cubicBezTo>
                  <a:cubicBezTo>
                    <a:pt x="2050542" y="1600758"/>
                    <a:pt x="2106091" y="1555623"/>
                    <a:pt x="2119033" y="1493424"/>
                  </a:cubicBezTo>
                  <a:lnTo>
                    <a:pt x="2158765" y="1302524"/>
                  </a:lnTo>
                  <a:lnTo>
                    <a:pt x="2296026" y="1441018"/>
                  </a:lnTo>
                  <a:cubicBezTo>
                    <a:pt x="2299614" y="1444631"/>
                    <a:pt x="2304472" y="1446701"/>
                    <a:pt x="2309374" y="1446701"/>
                  </a:cubicBezTo>
                  <a:lnTo>
                    <a:pt x="2494984" y="1446701"/>
                  </a:lnTo>
                  <a:cubicBezTo>
                    <a:pt x="2505246" y="1446701"/>
                    <a:pt x="2513907" y="1438027"/>
                    <a:pt x="2513907" y="1427765"/>
                  </a:cubicBezTo>
                  <a:cubicBezTo>
                    <a:pt x="2513907" y="1419675"/>
                    <a:pt x="2507862" y="1413306"/>
                    <a:pt x="2502249" y="1410798"/>
                  </a:cubicBezTo>
                  <a:lnTo>
                    <a:pt x="2440146" y="1383106"/>
                  </a:lnTo>
                  <a:lnTo>
                    <a:pt x="2440146" y="1151566"/>
                  </a:lnTo>
                  <a:cubicBezTo>
                    <a:pt x="2440146" y="1139234"/>
                    <a:pt x="2439790" y="1126826"/>
                    <a:pt x="2439073" y="1113618"/>
                  </a:cubicBezTo>
                  <a:lnTo>
                    <a:pt x="2437961" y="1093317"/>
                  </a:lnTo>
                  <a:lnTo>
                    <a:pt x="2443105" y="1078261"/>
                  </a:lnTo>
                  <a:lnTo>
                    <a:pt x="2443105" y="1040434"/>
                  </a:lnTo>
                  <a:lnTo>
                    <a:pt x="2429554" y="1026407"/>
                  </a:lnTo>
                  <a:lnTo>
                    <a:pt x="2423147" y="997565"/>
                  </a:lnTo>
                  <a:cubicBezTo>
                    <a:pt x="2404802" y="914908"/>
                    <a:pt x="2372093" y="836949"/>
                    <a:pt x="2325935" y="765848"/>
                  </a:cubicBezTo>
                  <a:lnTo>
                    <a:pt x="2251836" y="651713"/>
                  </a:lnTo>
                  <a:cubicBezTo>
                    <a:pt x="2216867" y="597839"/>
                    <a:pt x="2160428" y="562571"/>
                    <a:pt x="2096992" y="554951"/>
                  </a:cubicBezTo>
                  <a:lnTo>
                    <a:pt x="1984159" y="541401"/>
                  </a:lnTo>
                  <a:lnTo>
                    <a:pt x="1998376" y="471487"/>
                  </a:lnTo>
                  <a:cubicBezTo>
                    <a:pt x="1953628" y="469861"/>
                    <a:pt x="1878793" y="467296"/>
                    <a:pt x="1787753" y="464705"/>
                  </a:cubicBezTo>
                  <a:lnTo>
                    <a:pt x="1685963" y="461810"/>
                  </a:lnTo>
                  <a:lnTo>
                    <a:pt x="1685963" y="210261"/>
                  </a:lnTo>
                  <a:cubicBezTo>
                    <a:pt x="1685893" y="209931"/>
                    <a:pt x="1685588" y="209619"/>
                    <a:pt x="1685410" y="209550"/>
                  </a:cubicBezTo>
                  <a:lnTo>
                    <a:pt x="1034878" y="209550"/>
                  </a:lnTo>
                  <a:cubicBezTo>
                    <a:pt x="1034554" y="209619"/>
                    <a:pt x="1034237" y="209943"/>
                    <a:pt x="1034167" y="210115"/>
                  </a:cubicBezTo>
                  <a:lnTo>
                    <a:pt x="1034167" y="456799"/>
                  </a:lnTo>
                  <a:lnTo>
                    <a:pt x="935837" y="462864"/>
                  </a:lnTo>
                  <a:cubicBezTo>
                    <a:pt x="917695" y="463981"/>
                    <a:pt x="901426" y="465220"/>
                    <a:pt x="887495" y="466540"/>
                  </a:cubicBezTo>
                  <a:cubicBezTo>
                    <a:pt x="830846" y="471868"/>
                    <a:pt x="787133" y="476218"/>
                    <a:pt x="759205" y="479069"/>
                  </a:cubicBezTo>
                  <a:lnTo>
                    <a:pt x="762368" y="546874"/>
                  </a:lnTo>
                  <a:lnTo>
                    <a:pt x="660742" y="554450"/>
                  </a:lnTo>
                  <a:cubicBezTo>
                    <a:pt x="464153" y="569093"/>
                    <a:pt x="309530" y="735088"/>
                    <a:pt x="308737" y="932345"/>
                  </a:cubicBezTo>
                  <a:lnTo>
                    <a:pt x="306914" y="1391539"/>
                  </a:lnTo>
                  <a:lnTo>
                    <a:pt x="224472" y="1409242"/>
                  </a:lnTo>
                  <a:cubicBezTo>
                    <a:pt x="217055" y="1410830"/>
                    <a:pt x="209550" y="1417707"/>
                    <a:pt x="209550" y="1427765"/>
                  </a:cubicBezTo>
                  <a:cubicBezTo>
                    <a:pt x="209550" y="1438027"/>
                    <a:pt x="218230" y="1446701"/>
                    <a:pt x="228492" y="1446701"/>
                  </a:cubicBezTo>
                  <a:lnTo>
                    <a:pt x="371271" y="1446701"/>
                  </a:lnTo>
                  <a:cubicBezTo>
                    <a:pt x="376085" y="1446701"/>
                    <a:pt x="380873" y="1444701"/>
                    <a:pt x="384409" y="1441202"/>
                  </a:cubicBezTo>
                  <a:lnTo>
                    <a:pt x="520680" y="1306645"/>
                  </a:lnTo>
                  <a:lnTo>
                    <a:pt x="560514" y="1493964"/>
                  </a:lnTo>
                  <a:cubicBezTo>
                    <a:pt x="573678" y="1555845"/>
                    <a:pt x="629177" y="1600758"/>
                    <a:pt x="692492" y="1600758"/>
                  </a:cubicBezTo>
                  <a:cubicBezTo>
                    <a:pt x="758856" y="1600758"/>
                    <a:pt x="816228" y="1551330"/>
                    <a:pt x="825957" y="1485779"/>
                  </a:cubicBezTo>
                  <a:lnTo>
                    <a:pt x="840524" y="1387532"/>
                  </a:lnTo>
                  <a:lnTo>
                    <a:pt x="938339" y="1396733"/>
                  </a:lnTo>
                  <a:lnTo>
                    <a:pt x="1741112" y="139673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2"/>
            <p:cNvSpPr/>
            <p:nvPr/>
          </p:nvSpPr>
          <p:spPr>
            <a:xfrm>
              <a:off x="6419380" y="5154749"/>
              <a:ext cx="489375" cy="205803"/>
            </a:xfrm>
            <a:custGeom>
              <a:rect b="b" l="l" r="r" t="t"/>
              <a:pathLst>
                <a:path extrusionOk="0" h="205803" w="489375">
                  <a:moveTo>
                    <a:pt x="244684" y="0"/>
                  </a:moveTo>
                  <a:cubicBezTo>
                    <a:pt x="122008" y="0"/>
                    <a:pt x="20332" y="88938"/>
                    <a:pt x="0" y="205803"/>
                  </a:cubicBezTo>
                  <a:lnTo>
                    <a:pt x="489375" y="205803"/>
                  </a:lnTo>
                  <a:cubicBezTo>
                    <a:pt x="469042" y="88938"/>
                    <a:pt x="367366" y="0"/>
                    <a:pt x="244684" y="0"/>
                  </a:cubicBezTo>
                  <a:close/>
                </a:path>
              </a:pathLst>
            </a:custGeom>
            <a:solidFill>
              <a:srgbClr val="C2E0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2"/>
            <p:cNvSpPr/>
            <p:nvPr/>
          </p:nvSpPr>
          <p:spPr>
            <a:xfrm>
              <a:off x="5124922" y="5154749"/>
              <a:ext cx="489381" cy="205803"/>
            </a:xfrm>
            <a:custGeom>
              <a:rect b="b" l="l" r="r" t="t"/>
              <a:pathLst>
                <a:path extrusionOk="0" h="205803" w="489381">
                  <a:moveTo>
                    <a:pt x="244690" y="0"/>
                  </a:moveTo>
                  <a:cubicBezTo>
                    <a:pt x="122008" y="0"/>
                    <a:pt x="20332" y="88938"/>
                    <a:pt x="0" y="205803"/>
                  </a:cubicBezTo>
                  <a:lnTo>
                    <a:pt x="489381" y="205803"/>
                  </a:lnTo>
                  <a:cubicBezTo>
                    <a:pt x="469049" y="88938"/>
                    <a:pt x="367372" y="0"/>
                    <a:pt x="244690" y="0"/>
                  </a:cubicBezTo>
                  <a:close/>
                </a:path>
              </a:pathLst>
            </a:custGeom>
            <a:solidFill>
              <a:srgbClr val="C2E0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2"/>
            <p:cNvSpPr/>
            <p:nvPr/>
          </p:nvSpPr>
          <p:spPr>
            <a:xfrm>
              <a:off x="4938535" y="4445314"/>
              <a:ext cx="2224354" cy="934586"/>
            </a:xfrm>
            <a:custGeom>
              <a:rect b="b" l="l" r="r" t="t"/>
              <a:pathLst>
                <a:path extrusionOk="0" h="934586" w="2224354">
                  <a:moveTo>
                    <a:pt x="1970220" y="934586"/>
                  </a:moveTo>
                  <a:cubicBezTo>
                    <a:pt x="1960816" y="934586"/>
                    <a:pt x="1952764" y="927830"/>
                    <a:pt x="1951158" y="918552"/>
                  </a:cubicBezTo>
                  <a:cubicBezTo>
                    <a:pt x="1932038" y="808596"/>
                    <a:pt x="1837143" y="728783"/>
                    <a:pt x="1725529" y="728783"/>
                  </a:cubicBezTo>
                  <a:cubicBezTo>
                    <a:pt x="1613922" y="728783"/>
                    <a:pt x="1519021" y="808596"/>
                    <a:pt x="1499908" y="918552"/>
                  </a:cubicBezTo>
                  <a:cubicBezTo>
                    <a:pt x="1498301" y="927830"/>
                    <a:pt x="1490249" y="934586"/>
                    <a:pt x="1480845" y="934586"/>
                  </a:cubicBezTo>
                  <a:lnTo>
                    <a:pt x="675760" y="934586"/>
                  </a:lnTo>
                  <a:cubicBezTo>
                    <a:pt x="666356" y="934586"/>
                    <a:pt x="658304" y="927830"/>
                    <a:pt x="656697" y="918552"/>
                  </a:cubicBezTo>
                  <a:cubicBezTo>
                    <a:pt x="637584" y="808596"/>
                    <a:pt x="542683" y="728783"/>
                    <a:pt x="431076" y="728783"/>
                  </a:cubicBezTo>
                  <a:cubicBezTo>
                    <a:pt x="319462" y="728783"/>
                    <a:pt x="224567" y="808596"/>
                    <a:pt x="205447" y="918552"/>
                  </a:cubicBezTo>
                  <a:cubicBezTo>
                    <a:pt x="203841" y="927830"/>
                    <a:pt x="195795" y="934586"/>
                    <a:pt x="186385" y="934586"/>
                  </a:cubicBezTo>
                  <a:lnTo>
                    <a:pt x="109835" y="934586"/>
                  </a:lnTo>
                  <a:cubicBezTo>
                    <a:pt x="80454" y="934586"/>
                    <a:pt x="52857" y="923118"/>
                    <a:pt x="32111" y="902303"/>
                  </a:cubicBezTo>
                  <a:cubicBezTo>
                    <a:pt x="11372" y="881487"/>
                    <a:pt x="0" y="853827"/>
                    <a:pt x="107" y="824426"/>
                  </a:cubicBezTo>
                  <a:lnTo>
                    <a:pt x="1720" y="424389"/>
                  </a:lnTo>
                  <a:cubicBezTo>
                    <a:pt x="2647" y="190385"/>
                    <a:pt x="193770" y="0"/>
                    <a:pt x="427786" y="0"/>
                  </a:cubicBezTo>
                  <a:lnTo>
                    <a:pt x="1809413" y="0"/>
                  </a:lnTo>
                  <a:cubicBezTo>
                    <a:pt x="1898319" y="0"/>
                    <a:pt x="1980291" y="44519"/>
                    <a:pt x="2028691" y="119087"/>
                  </a:cubicBezTo>
                  <a:lnTo>
                    <a:pt x="2102783" y="233248"/>
                  </a:lnTo>
                  <a:cubicBezTo>
                    <a:pt x="2182317" y="355771"/>
                    <a:pt x="2224354" y="497732"/>
                    <a:pt x="2224354" y="643794"/>
                  </a:cubicBezTo>
                  <a:lnTo>
                    <a:pt x="2224354" y="806843"/>
                  </a:lnTo>
                  <a:cubicBezTo>
                    <a:pt x="2224354" y="877290"/>
                    <a:pt x="2167058" y="934586"/>
                    <a:pt x="2096604" y="9345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2"/>
            <p:cNvSpPr/>
            <p:nvPr/>
          </p:nvSpPr>
          <p:spPr>
            <a:xfrm>
              <a:off x="4919167" y="4425974"/>
              <a:ext cx="2263063" cy="973270"/>
            </a:xfrm>
            <a:custGeom>
              <a:rect b="b" l="l" r="r" t="t"/>
              <a:pathLst>
                <a:path extrusionOk="0" h="973270" w="2263063">
                  <a:moveTo>
                    <a:pt x="1828774" y="0"/>
                  </a:moveTo>
                  <a:lnTo>
                    <a:pt x="447160" y="0"/>
                  </a:lnTo>
                  <a:cubicBezTo>
                    <a:pt x="202520" y="0"/>
                    <a:pt x="2711" y="199021"/>
                    <a:pt x="1733" y="443649"/>
                  </a:cubicBezTo>
                  <a:lnTo>
                    <a:pt x="139" y="843680"/>
                  </a:lnTo>
                  <a:cubicBezTo>
                    <a:pt x="0" y="878255"/>
                    <a:pt x="13360" y="910786"/>
                    <a:pt x="37763" y="935278"/>
                  </a:cubicBezTo>
                  <a:cubicBezTo>
                    <a:pt x="62160" y="959777"/>
                    <a:pt x="94634" y="973270"/>
                    <a:pt x="129216" y="973270"/>
                  </a:cubicBezTo>
                  <a:lnTo>
                    <a:pt x="205752" y="973270"/>
                  </a:lnTo>
                  <a:cubicBezTo>
                    <a:pt x="224561" y="973270"/>
                    <a:pt x="240645" y="959745"/>
                    <a:pt x="243871" y="941209"/>
                  </a:cubicBezTo>
                  <a:cubicBezTo>
                    <a:pt x="261385" y="840536"/>
                    <a:pt x="348265" y="767467"/>
                    <a:pt x="450443" y="767467"/>
                  </a:cubicBezTo>
                  <a:cubicBezTo>
                    <a:pt x="552621" y="767467"/>
                    <a:pt x="639502" y="840536"/>
                    <a:pt x="657021" y="941209"/>
                  </a:cubicBezTo>
                  <a:cubicBezTo>
                    <a:pt x="660241" y="959745"/>
                    <a:pt x="676325" y="973270"/>
                    <a:pt x="695140" y="973270"/>
                  </a:cubicBezTo>
                  <a:lnTo>
                    <a:pt x="1500212" y="973270"/>
                  </a:lnTo>
                  <a:cubicBezTo>
                    <a:pt x="1519021" y="973270"/>
                    <a:pt x="1535106" y="959745"/>
                    <a:pt x="1538325" y="941209"/>
                  </a:cubicBezTo>
                  <a:cubicBezTo>
                    <a:pt x="1555845" y="840536"/>
                    <a:pt x="1642719" y="767467"/>
                    <a:pt x="1744897" y="767467"/>
                  </a:cubicBezTo>
                  <a:cubicBezTo>
                    <a:pt x="1847081" y="767467"/>
                    <a:pt x="1933956" y="840536"/>
                    <a:pt x="1951469" y="941209"/>
                  </a:cubicBezTo>
                  <a:cubicBezTo>
                    <a:pt x="1954695" y="959745"/>
                    <a:pt x="1970779" y="973270"/>
                    <a:pt x="1989588" y="973270"/>
                  </a:cubicBezTo>
                  <a:lnTo>
                    <a:pt x="2115978" y="973270"/>
                  </a:lnTo>
                  <a:cubicBezTo>
                    <a:pt x="2197080" y="973270"/>
                    <a:pt x="2263063" y="907288"/>
                    <a:pt x="2263063" y="826179"/>
                  </a:cubicBezTo>
                  <a:lnTo>
                    <a:pt x="2263063" y="663136"/>
                  </a:lnTo>
                  <a:cubicBezTo>
                    <a:pt x="2263063" y="513321"/>
                    <a:pt x="2219947" y="367709"/>
                    <a:pt x="2138375" y="242042"/>
                  </a:cubicBezTo>
                  <a:lnTo>
                    <a:pt x="2064283" y="127901"/>
                  </a:lnTo>
                  <a:cubicBezTo>
                    <a:pt x="2012289" y="47809"/>
                    <a:pt x="1924253" y="0"/>
                    <a:pt x="1828774" y="0"/>
                  </a:cubicBezTo>
                  <a:close/>
                  <a:moveTo>
                    <a:pt x="1828774" y="38690"/>
                  </a:moveTo>
                  <a:cubicBezTo>
                    <a:pt x="1910772" y="38690"/>
                    <a:pt x="1987181" y="80194"/>
                    <a:pt x="2031828" y="148964"/>
                  </a:cubicBezTo>
                  <a:lnTo>
                    <a:pt x="2105926" y="263112"/>
                  </a:lnTo>
                  <a:cubicBezTo>
                    <a:pt x="2183225" y="382206"/>
                    <a:pt x="2224373" y="521150"/>
                    <a:pt x="2224373" y="663136"/>
                  </a:cubicBezTo>
                  <a:lnTo>
                    <a:pt x="2224373" y="826179"/>
                  </a:lnTo>
                  <a:cubicBezTo>
                    <a:pt x="2224373" y="886047"/>
                    <a:pt x="2175840" y="934580"/>
                    <a:pt x="2115978" y="934580"/>
                  </a:cubicBezTo>
                  <a:lnTo>
                    <a:pt x="1989588" y="934580"/>
                  </a:lnTo>
                  <a:cubicBezTo>
                    <a:pt x="1969255" y="817708"/>
                    <a:pt x="1867579" y="728776"/>
                    <a:pt x="1744897" y="728776"/>
                  </a:cubicBezTo>
                  <a:cubicBezTo>
                    <a:pt x="1622221" y="728776"/>
                    <a:pt x="1520545" y="817708"/>
                    <a:pt x="1500212" y="934580"/>
                  </a:cubicBezTo>
                  <a:lnTo>
                    <a:pt x="695140" y="934580"/>
                  </a:lnTo>
                  <a:cubicBezTo>
                    <a:pt x="674801" y="817708"/>
                    <a:pt x="573131" y="728776"/>
                    <a:pt x="450443" y="728776"/>
                  </a:cubicBezTo>
                  <a:cubicBezTo>
                    <a:pt x="327761" y="728776"/>
                    <a:pt x="226085" y="817708"/>
                    <a:pt x="205752" y="934580"/>
                  </a:cubicBezTo>
                  <a:lnTo>
                    <a:pt x="129216" y="934580"/>
                  </a:lnTo>
                  <a:cubicBezTo>
                    <a:pt x="79152" y="934580"/>
                    <a:pt x="38633" y="893895"/>
                    <a:pt x="38830" y="843838"/>
                  </a:cubicBezTo>
                  <a:lnTo>
                    <a:pt x="40424" y="443807"/>
                  </a:lnTo>
                  <a:cubicBezTo>
                    <a:pt x="41319" y="219805"/>
                    <a:pt x="223151" y="38690"/>
                    <a:pt x="447160" y="38690"/>
                  </a:cubicBezTo>
                  <a:lnTo>
                    <a:pt x="1828774" y="386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2"/>
            <p:cNvSpPr/>
            <p:nvPr/>
          </p:nvSpPr>
          <p:spPr>
            <a:xfrm>
              <a:off x="5169731" y="5203499"/>
              <a:ext cx="399757" cy="399764"/>
            </a:xfrm>
            <a:custGeom>
              <a:rect b="b" l="l" r="r" t="t"/>
              <a:pathLst>
                <a:path extrusionOk="0" h="399764" w="399757">
                  <a:moveTo>
                    <a:pt x="399757" y="199885"/>
                  </a:moveTo>
                  <a:cubicBezTo>
                    <a:pt x="399757" y="310273"/>
                    <a:pt x="310267" y="399764"/>
                    <a:pt x="199878" y="399764"/>
                  </a:cubicBezTo>
                  <a:cubicBezTo>
                    <a:pt x="89490" y="399764"/>
                    <a:pt x="0" y="310273"/>
                    <a:pt x="0" y="199885"/>
                  </a:cubicBezTo>
                  <a:cubicBezTo>
                    <a:pt x="0" y="89490"/>
                    <a:pt x="89490" y="0"/>
                    <a:pt x="199878" y="0"/>
                  </a:cubicBezTo>
                  <a:cubicBezTo>
                    <a:pt x="310267" y="0"/>
                    <a:pt x="399757" y="89490"/>
                    <a:pt x="399757" y="1998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2"/>
            <p:cNvSpPr/>
            <p:nvPr/>
          </p:nvSpPr>
          <p:spPr>
            <a:xfrm>
              <a:off x="6464188" y="5203499"/>
              <a:ext cx="399757" cy="399764"/>
            </a:xfrm>
            <a:custGeom>
              <a:rect b="b" l="l" r="r" t="t"/>
              <a:pathLst>
                <a:path extrusionOk="0" h="399764" w="399757">
                  <a:moveTo>
                    <a:pt x="399757" y="199885"/>
                  </a:moveTo>
                  <a:cubicBezTo>
                    <a:pt x="399757" y="310273"/>
                    <a:pt x="310267" y="399764"/>
                    <a:pt x="199872" y="399764"/>
                  </a:cubicBezTo>
                  <a:cubicBezTo>
                    <a:pt x="89490" y="399764"/>
                    <a:pt x="0" y="310273"/>
                    <a:pt x="0" y="199885"/>
                  </a:cubicBezTo>
                  <a:cubicBezTo>
                    <a:pt x="0" y="89490"/>
                    <a:pt x="89490" y="0"/>
                    <a:pt x="199872" y="0"/>
                  </a:cubicBezTo>
                  <a:cubicBezTo>
                    <a:pt x="310267" y="0"/>
                    <a:pt x="399757" y="89490"/>
                    <a:pt x="399757" y="1998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2"/>
            <p:cNvSpPr/>
            <p:nvPr/>
          </p:nvSpPr>
          <p:spPr>
            <a:xfrm>
              <a:off x="4957797" y="4946514"/>
              <a:ext cx="2189308" cy="414039"/>
            </a:xfrm>
            <a:custGeom>
              <a:rect b="b" l="l" r="r" t="t"/>
              <a:pathLst>
                <a:path extrusionOk="0" h="414039" w="2189308">
                  <a:moveTo>
                    <a:pt x="90582" y="414039"/>
                  </a:moveTo>
                  <a:lnTo>
                    <a:pt x="167125" y="414039"/>
                  </a:lnTo>
                  <a:cubicBezTo>
                    <a:pt x="187458" y="297173"/>
                    <a:pt x="289134" y="208235"/>
                    <a:pt x="411816" y="208235"/>
                  </a:cubicBezTo>
                  <a:cubicBezTo>
                    <a:pt x="534498" y="208235"/>
                    <a:pt x="636174" y="297173"/>
                    <a:pt x="656507" y="414039"/>
                  </a:cubicBezTo>
                  <a:lnTo>
                    <a:pt x="1461579" y="414039"/>
                  </a:lnTo>
                  <a:cubicBezTo>
                    <a:pt x="1481912" y="297173"/>
                    <a:pt x="1583588" y="208235"/>
                    <a:pt x="1706264" y="208235"/>
                  </a:cubicBezTo>
                  <a:cubicBezTo>
                    <a:pt x="1828952" y="208235"/>
                    <a:pt x="1930628" y="297173"/>
                    <a:pt x="1950961" y="414039"/>
                  </a:cubicBezTo>
                  <a:lnTo>
                    <a:pt x="2077345" y="414039"/>
                  </a:lnTo>
                  <a:cubicBezTo>
                    <a:pt x="2137213" y="414039"/>
                    <a:pt x="2185739" y="365505"/>
                    <a:pt x="2185739" y="305644"/>
                  </a:cubicBezTo>
                  <a:lnTo>
                    <a:pt x="2185739" y="142595"/>
                  </a:lnTo>
                  <a:cubicBezTo>
                    <a:pt x="2189308" y="72580"/>
                    <a:pt x="2184552" y="67824"/>
                    <a:pt x="2172652" y="0"/>
                  </a:cubicBezTo>
                  <a:lnTo>
                    <a:pt x="1777" y="0"/>
                  </a:lnTo>
                  <a:lnTo>
                    <a:pt x="203" y="323297"/>
                  </a:lnTo>
                  <a:cubicBezTo>
                    <a:pt x="0" y="373354"/>
                    <a:pt x="40519" y="414039"/>
                    <a:pt x="90582" y="4140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2"/>
            <p:cNvSpPr/>
            <p:nvPr/>
          </p:nvSpPr>
          <p:spPr>
            <a:xfrm>
              <a:off x="4841050" y="5300749"/>
              <a:ext cx="271868" cy="129108"/>
            </a:xfrm>
            <a:custGeom>
              <a:rect b="b" l="l" r="r" t="t"/>
              <a:pathLst>
                <a:path extrusionOk="0" h="129108" w="271868">
                  <a:moveTo>
                    <a:pt x="64554" y="129108"/>
                  </a:moveTo>
                  <a:cubicBezTo>
                    <a:pt x="28968" y="129108"/>
                    <a:pt x="0" y="100145"/>
                    <a:pt x="0" y="64554"/>
                  </a:cubicBezTo>
                  <a:cubicBezTo>
                    <a:pt x="0" y="28962"/>
                    <a:pt x="28968" y="0"/>
                    <a:pt x="64554" y="0"/>
                  </a:cubicBezTo>
                  <a:lnTo>
                    <a:pt x="207321" y="0"/>
                  </a:lnTo>
                  <a:cubicBezTo>
                    <a:pt x="242912" y="0"/>
                    <a:pt x="271868" y="28962"/>
                    <a:pt x="271868" y="64554"/>
                  </a:cubicBezTo>
                  <a:cubicBezTo>
                    <a:pt x="271868" y="100145"/>
                    <a:pt x="242912" y="129108"/>
                    <a:pt x="207321" y="129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2"/>
            <p:cNvSpPr/>
            <p:nvPr/>
          </p:nvSpPr>
          <p:spPr>
            <a:xfrm>
              <a:off x="4821710" y="5281408"/>
              <a:ext cx="310572" cy="167805"/>
            </a:xfrm>
            <a:custGeom>
              <a:rect b="b" l="l" r="r" t="t"/>
              <a:pathLst>
                <a:path extrusionOk="0" h="167805" w="310572">
                  <a:moveTo>
                    <a:pt x="226669" y="0"/>
                  </a:moveTo>
                  <a:lnTo>
                    <a:pt x="83902" y="0"/>
                  </a:lnTo>
                  <a:cubicBezTo>
                    <a:pt x="37630" y="0"/>
                    <a:pt x="0" y="37642"/>
                    <a:pt x="0" y="83902"/>
                  </a:cubicBezTo>
                  <a:cubicBezTo>
                    <a:pt x="0" y="130168"/>
                    <a:pt x="37630" y="167805"/>
                    <a:pt x="83902" y="167805"/>
                  </a:cubicBezTo>
                  <a:lnTo>
                    <a:pt x="226669" y="167805"/>
                  </a:lnTo>
                  <a:cubicBezTo>
                    <a:pt x="272929" y="167805"/>
                    <a:pt x="310572" y="130168"/>
                    <a:pt x="310572" y="83902"/>
                  </a:cubicBezTo>
                  <a:cubicBezTo>
                    <a:pt x="310572" y="37642"/>
                    <a:pt x="272929" y="0"/>
                    <a:pt x="226669" y="0"/>
                  </a:cubicBezTo>
                  <a:close/>
                  <a:moveTo>
                    <a:pt x="226669" y="38696"/>
                  </a:moveTo>
                  <a:cubicBezTo>
                    <a:pt x="251536" y="38696"/>
                    <a:pt x="271875" y="59035"/>
                    <a:pt x="271875" y="83902"/>
                  </a:cubicBezTo>
                  <a:cubicBezTo>
                    <a:pt x="271875" y="108769"/>
                    <a:pt x="251536" y="129114"/>
                    <a:pt x="226669" y="129114"/>
                  </a:cubicBezTo>
                  <a:lnTo>
                    <a:pt x="83902" y="129114"/>
                  </a:lnTo>
                  <a:cubicBezTo>
                    <a:pt x="59035" y="129114"/>
                    <a:pt x="38684" y="108769"/>
                    <a:pt x="38684" y="83902"/>
                  </a:cubicBezTo>
                  <a:cubicBezTo>
                    <a:pt x="38684" y="59035"/>
                    <a:pt x="59035" y="38696"/>
                    <a:pt x="83902" y="38696"/>
                  </a:cubicBezTo>
                  <a:lnTo>
                    <a:pt x="226669" y="386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2"/>
            <p:cNvSpPr/>
            <p:nvPr/>
          </p:nvSpPr>
          <p:spPr>
            <a:xfrm>
              <a:off x="6921947" y="5300749"/>
              <a:ext cx="314699" cy="129108"/>
            </a:xfrm>
            <a:custGeom>
              <a:rect b="b" l="l" r="r" t="t"/>
              <a:pathLst>
                <a:path extrusionOk="0" h="129108" w="314699">
                  <a:moveTo>
                    <a:pt x="64547" y="129108"/>
                  </a:moveTo>
                  <a:cubicBezTo>
                    <a:pt x="28962" y="129108"/>
                    <a:pt x="0" y="100145"/>
                    <a:pt x="0" y="64554"/>
                  </a:cubicBezTo>
                  <a:cubicBezTo>
                    <a:pt x="0" y="28962"/>
                    <a:pt x="28962" y="0"/>
                    <a:pt x="64547" y="0"/>
                  </a:cubicBezTo>
                  <a:lnTo>
                    <a:pt x="250145" y="0"/>
                  </a:lnTo>
                  <a:cubicBezTo>
                    <a:pt x="285737" y="0"/>
                    <a:pt x="314699" y="28962"/>
                    <a:pt x="314699" y="64554"/>
                  </a:cubicBezTo>
                  <a:cubicBezTo>
                    <a:pt x="314699" y="100145"/>
                    <a:pt x="285737" y="129108"/>
                    <a:pt x="250145" y="129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2"/>
            <p:cNvSpPr/>
            <p:nvPr/>
          </p:nvSpPr>
          <p:spPr>
            <a:xfrm>
              <a:off x="6902589" y="5281408"/>
              <a:ext cx="353409" cy="167805"/>
            </a:xfrm>
            <a:custGeom>
              <a:rect b="b" l="l" r="r" t="t"/>
              <a:pathLst>
                <a:path extrusionOk="0" h="167805" w="353409">
                  <a:moveTo>
                    <a:pt x="269506" y="0"/>
                  </a:moveTo>
                  <a:lnTo>
                    <a:pt x="83902" y="0"/>
                  </a:lnTo>
                  <a:cubicBezTo>
                    <a:pt x="37636" y="0"/>
                    <a:pt x="0" y="37642"/>
                    <a:pt x="0" y="83902"/>
                  </a:cubicBezTo>
                  <a:cubicBezTo>
                    <a:pt x="0" y="130168"/>
                    <a:pt x="37636" y="167805"/>
                    <a:pt x="83902" y="167805"/>
                  </a:cubicBezTo>
                  <a:lnTo>
                    <a:pt x="269506" y="167805"/>
                  </a:lnTo>
                  <a:cubicBezTo>
                    <a:pt x="315772" y="167805"/>
                    <a:pt x="353409" y="130168"/>
                    <a:pt x="353409" y="83902"/>
                  </a:cubicBezTo>
                  <a:cubicBezTo>
                    <a:pt x="353409" y="37642"/>
                    <a:pt x="315772" y="0"/>
                    <a:pt x="269506" y="0"/>
                  </a:cubicBezTo>
                  <a:close/>
                  <a:moveTo>
                    <a:pt x="269506" y="38696"/>
                  </a:moveTo>
                  <a:cubicBezTo>
                    <a:pt x="294373" y="38696"/>
                    <a:pt x="314718" y="59035"/>
                    <a:pt x="314718" y="83902"/>
                  </a:cubicBezTo>
                  <a:cubicBezTo>
                    <a:pt x="314718" y="108769"/>
                    <a:pt x="294373" y="129114"/>
                    <a:pt x="269506" y="129114"/>
                  </a:cubicBezTo>
                  <a:lnTo>
                    <a:pt x="83902" y="129114"/>
                  </a:lnTo>
                  <a:cubicBezTo>
                    <a:pt x="59029" y="129114"/>
                    <a:pt x="38690" y="108769"/>
                    <a:pt x="38690" y="83902"/>
                  </a:cubicBezTo>
                  <a:cubicBezTo>
                    <a:pt x="38690" y="59035"/>
                    <a:pt x="59029" y="38696"/>
                    <a:pt x="83902" y="38696"/>
                  </a:cubicBezTo>
                  <a:lnTo>
                    <a:pt x="269506" y="386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2"/>
            <p:cNvSpPr/>
            <p:nvPr/>
          </p:nvSpPr>
          <p:spPr>
            <a:xfrm>
              <a:off x="5180705" y="4602363"/>
              <a:ext cx="350996" cy="274262"/>
            </a:xfrm>
            <a:custGeom>
              <a:rect b="b" l="l" r="r" t="t"/>
              <a:pathLst>
                <a:path extrusionOk="0" h="274262" w="350996">
                  <a:moveTo>
                    <a:pt x="62763" y="274262"/>
                  </a:moveTo>
                  <a:cubicBezTo>
                    <a:pt x="28149" y="274262"/>
                    <a:pt x="0" y="246100"/>
                    <a:pt x="0" y="211493"/>
                  </a:cubicBezTo>
                  <a:lnTo>
                    <a:pt x="0" y="62776"/>
                  </a:lnTo>
                  <a:cubicBezTo>
                    <a:pt x="0" y="28155"/>
                    <a:pt x="28149" y="0"/>
                    <a:pt x="62763" y="0"/>
                  </a:cubicBezTo>
                  <a:lnTo>
                    <a:pt x="288220" y="0"/>
                  </a:lnTo>
                  <a:cubicBezTo>
                    <a:pt x="322827" y="0"/>
                    <a:pt x="350996" y="28155"/>
                    <a:pt x="350996" y="62776"/>
                  </a:cubicBezTo>
                  <a:lnTo>
                    <a:pt x="350996" y="211493"/>
                  </a:lnTo>
                  <a:cubicBezTo>
                    <a:pt x="350996" y="246100"/>
                    <a:pt x="322827" y="274262"/>
                    <a:pt x="288220" y="274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2"/>
            <p:cNvSpPr/>
            <p:nvPr/>
          </p:nvSpPr>
          <p:spPr>
            <a:xfrm>
              <a:off x="5161349" y="4583025"/>
              <a:ext cx="389699" cy="312947"/>
            </a:xfrm>
            <a:custGeom>
              <a:rect b="b" l="l" r="r" t="t"/>
              <a:pathLst>
                <a:path extrusionOk="0" h="312947" w="389699">
                  <a:moveTo>
                    <a:pt x="307581" y="0"/>
                  </a:moveTo>
                  <a:lnTo>
                    <a:pt x="82118" y="0"/>
                  </a:lnTo>
                  <a:cubicBezTo>
                    <a:pt x="36842" y="0"/>
                    <a:pt x="0" y="36836"/>
                    <a:pt x="0" y="82111"/>
                  </a:cubicBezTo>
                  <a:lnTo>
                    <a:pt x="0" y="230841"/>
                  </a:lnTo>
                  <a:cubicBezTo>
                    <a:pt x="0" y="276110"/>
                    <a:pt x="36842" y="312947"/>
                    <a:pt x="82118" y="312947"/>
                  </a:cubicBezTo>
                  <a:lnTo>
                    <a:pt x="307581" y="312947"/>
                  </a:lnTo>
                  <a:cubicBezTo>
                    <a:pt x="352863" y="312947"/>
                    <a:pt x="389699" y="276110"/>
                    <a:pt x="389699" y="230841"/>
                  </a:cubicBezTo>
                  <a:lnTo>
                    <a:pt x="389699" y="82111"/>
                  </a:lnTo>
                  <a:cubicBezTo>
                    <a:pt x="389699" y="36836"/>
                    <a:pt x="352863" y="0"/>
                    <a:pt x="307581" y="0"/>
                  </a:cubicBezTo>
                  <a:close/>
                  <a:moveTo>
                    <a:pt x="307581" y="38690"/>
                  </a:moveTo>
                  <a:cubicBezTo>
                    <a:pt x="331463" y="38690"/>
                    <a:pt x="351002" y="58229"/>
                    <a:pt x="351002" y="82111"/>
                  </a:cubicBezTo>
                  <a:lnTo>
                    <a:pt x="351002" y="230841"/>
                  </a:lnTo>
                  <a:cubicBezTo>
                    <a:pt x="351002" y="254717"/>
                    <a:pt x="331463" y="274256"/>
                    <a:pt x="307581" y="274256"/>
                  </a:cubicBezTo>
                  <a:lnTo>
                    <a:pt x="82118" y="274256"/>
                  </a:lnTo>
                  <a:cubicBezTo>
                    <a:pt x="58235" y="274256"/>
                    <a:pt x="38696" y="254717"/>
                    <a:pt x="38696" y="230841"/>
                  </a:cubicBezTo>
                  <a:lnTo>
                    <a:pt x="38696" y="82111"/>
                  </a:lnTo>
                  <a:cubicBezTo>
                    <a:pt x="38696" y="58229"/>
                    <a:pt x="58235" y="38690"/>
                    <a:pt x="82118" y="38690"/>
                  </a:cubicBezTo>
                  <a:lnTo>
                    <a:pt x="307581" y="386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2"/>
            <p:cNvSpPr/>
            <p:nvPr/>
          </p:nvSpPr>
          <p:spPr>
            <a:xfrm>
              <a:off x="5670616" y="4602369"/>
              <a:ext cx="312305" cy="274262"/>
            </a:xfrm>
            <a:custGeom>
              <a:rect b="b" l="l" r="r" t="t"/>
              <a:pathLst>
                <a:path extrusionOk="0" h="274262" w="312305">
                  <a:moveTo>
                    <a:pt x="62776" y="274262"/>
                  </a:moveTo>
                  <a:cubicBezTo>
                    <a:pt x="28168" y="274262"/>
                    <a:pt x="0" y="246100"/>
                    <a:pt x="0" y="211493"/>
                  </a:cubicBezTo>
                  <a:lnTo>
                    <a:pt x="0" y="62763"/>
                  </a:lnTo>
                  <a:cubicBezTo>
                    <a:pt x="0" y="28155"/>
                    <a:pt x="28168" y="0"/>
                    <a:pt x="62776" y="0"/>
                  </a:cubicBezTo>
                  <a:lnTo>
                    <a:pt x="249542" y="0"/>
                  </a:lnTo>
                  <a:cubicBezTo>
                    <a:pt x="284149" y="0"/>
                    <a:pt x="312305" y="28155"/>
                    <a:pt x="312305" y="62763"/>
                  </a:cubicBezTo>
                  <a:lnTo>
                    <a:pt x="312305" y="211493"/>
                  </a:lnTo>
                  <a:cubicBezTo>
                    <a:pt x="312305" y="246100"/>
                    <a:pt x="284149" y="274262"/>
                    <a:pt x="249542" y="274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2"/>
            <p:cNvSpPr/>
            <p:nvPr/>
          </p:nvSpPr>
          <p:spPr>
            <a:xfrm>
              <a:off x="5651275" y="4583025"/>
              <a:ext cx="351002" cy="312947"/>
            </a:xfrm>
            <a:custGeom>
              <a:rect b="b" l="l" r="r" t="t"/>
              <a:pathLst>
                <a:path extrusionOk="0" h="312947" w="351002">
                  <a:moveTo>
                    <a:pt x="268884" y="0"/>
                  </a:moveTo>
                  <a:lnTo>
                    <a:pt x="82118" y="0"/>
                  </a:lnTo>
                  <a:cubicBezTo>
                    <a:pt x="36836" y="0"/>
                    <a:pt x="0" y="36836"/>
                    <a:pt x="0" y="82111"/>
                  </a:cubicBezTo>
                  <a:lnTo>
                    <a:pt x="0" y="230841"/>
                  </a:lnTo>
                  <a:cubicBezTo>
                    <a:pt x="0" y="276110"/>
                    <a:pt x="36836" y="312947"/>
                    <a:pt x="82118" y="312947"/>
                  </a:cubicBezTo>
                  <a:lnTo>
                    <a:pt x="268884" y="312947"/>
                  </a:lnTo>
                  <a:cubicBezTo>
                    <a:pt x="314159" y="312947"/>
                    <a:pt x="351002" y="276110"/>
                    <a:pt x="351002" y="230841"/>
                  </a:cubicBezTo>
                  <a:lnTo>
                    <a:pt x="351002" y="82111"/>
                  </a:lnTo>
                  <a:cubicBezTo>
                    <a:pt x="351002" y="36836"/>
                    <a:pt x="314159" y="0"/>
                    <a:pt x="268884" y="0"/>
                  </a:cubicBezTo>
                  <a:close/>
                  <a:moveTo>
                    <a:pt x="268884" y="38690"/>
                  </a:moveTo>
                  <a:cubicBezTo>
                    <a:pt x="292766" y="38690"/>
                    <a:pt x="312305" y="58229"/>
                    <a:pt x="312305" y="82111"/>
                  </a:cubicBezTo>
                  <a:lnTo>
                    <a:pt x="312305" y="230841"/>
                  </a:lnTo>
                  <a:cubicBezTo>
                    <a:pt x="312305" y="254717"/>
                    <a:pt x="292766" y="274256"/>
                    <a:pt x="268884" y="274256"/>
                  </a:cubicBezTo>
                  <a:lnTo>
                    <a:pt x="82118" y="274256"/>
                  </a:lnTo>
                  <a:cubicBezTo>
                    <a:pt x="58229" y="274256"/>
                    <a:pt x="38690" y="254717"/>
                    <a:pt x="38690" y="230841"/>
                  </a:cubicBezTo>
                  <a:lnTo>
                    <a:pt x="38690" y="82111"/>
                  </a:lnTo>
                  <a:cubicBezTo>
                    <a:pt x="38690" y="58229"/>
                    <a:pt x="58229" y="38690"/>
                    <a:pt x="82118" y="38690"/>
                  </a:cubicBezTo>
                  <a:lnTo>
                    <a:pt x="268884" y="386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2"/>
            <p:cNvSpPr/>
            <p:nvPr/>
          </p:nvSpPr>
          <p:spPr>
            <a:xfrm>
              <a:off x="6052534" y="4602369"/>
              <a:ext cx="312305" cy="274262"/>
            </a:xfrm>
            <a:custGeom>
              <a:rect b="b" l="l" r="r" t="t"/>
              <a:pathLst>
                <a:path extrusionOk="0" h="274262" w="312305">
                  <a:moveTo>
                    <a:pt x="62763" y="274262"/>
                  </a:moveTo>
                  <a:cubicBezTo>
                    <a:pt x="28149" y="274262"/>
                    <a:pt x="0" y="246100"/>
                    <a:pt x="0" y="211493"/>
                  </a:cubicBezTo>
                  <a:lnTo>
                    <a:pt x="0" y="62763"/>
                  </a:lnTo>
                  <a:cubicBezTo>
                    <a:pt x="0" y="28155"/>
                    <a:pt x="28149" y="0"/>
                    <a:pt x="62763" y="0"/>
                  </a:cubicBezTo>
                  <a:lnTo>
                    <a:pt x="249542" y="0"/>
                  </a:lnTo>
                  <a:cubicBezTo>
                    <a:pt x="284149" y="0"/>
                    <a:pt x="312305" y="28155"/>
                    <a:pt x="312305" y="62763"/>
                  </a:cubicBezTo>
                  <a:lnTo>
                    <a:pt x="312305" y="211493"/>
                  </a:lnTo>
                  <a:cubicBezTo>
                    <a:pt x="312305" y="246100"/>
                    <a:pt x="284149" y="274262"/>
                    <a:pt x="249542" y="274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2"/>
            <p:cNvSpPr/>
            <p:nvPr/>
          </p:nvSpPr>
          <p:spPr>
            <a:xfrm>
              <a:off x="6033186" y="4583025"/>
              <a:ext cx="351002" cy="312947"/>
            </a:xfrm>
            <a:custGeom>
              <a:rect b="b" l="l" r="r" t="t"/>
              <a:pathLst>
                <a:path extrusionOk="0" h="312947" w="351002">
                  <a:moveTo>
                    <a:pt x="268884" y="0"/>
                  </a:moveTo>
                  <a:lnTo>
                    <a:pt x="82118" y="0"/>
                  </a:lnTo>
                  <a:cubicBezTo>
                    <a:pt x="36836" y="0"/>
                    <a:pt x="0" y="36836"/>
                    <a:pt x="0" y="82111"/>
                  </a:cubicBezTo>
                  <a:lnTo>
                    <a:pt x="0" y="230841"/>
                  </a:lnTo>
                  <a:cubicBezTo>
                    <a:pt x="0" y="276110"/>
                    <a:pt x="36836" y="312947"/>
                    <a:pt x="82118" y="312947"/>
                  </a:cubicBezTo>
                  <a:lnTo>
                    <a:pt x="268884" y="312947"/>
                  </a:lnTo>
                  <a:cubicBezTo>
                    <a:pt x="314166" y="312947"/>
                    <a:pt x="351002" y="276110"/>
                    <a:pt x="351002" y="230841"/>
                  </a:cubicBezTo>
                  <a:lnTo>
                    <a:pt x="351002" y="82111"/>
                  </a:lnTo>
                  <a:cubicBezTo>
                    <a:pt x="351002" y="36836"/>
                    <a:pt x="314166" y="0"/>
                    <a:pt x="268884" y="0"/>
                  </a:cubicBezTo>
                  <a:close/>
                  <a:moveTo>
                    <a:pt x="268884" y="38690"/>
                  </a:moveTo>
                  <a:cubicBezTo>
                    <a:pt x="292766" y="38690"/>
                    <a:pt x="312305" y="58229"/>
                    <a:pt x="312305" y="82111"/>
                  </a:cubicBezTo>
                  <a:lnTo>
                    <a:pt x="312305" y="230841"/>
                  </a:lnTo>
                  <a:cubicBezTo>
                    <a:pt x="312305" y="254717"/>
                    <a:pt x="292766" y="274256"/>
                    <a:pt x="268884" y="274256"/>
                  </a:cubicBezTo>
                  <a:lnTo>
                    <a:pt x="82118" y="274256"/>
                  </a:lnTo>
                  <a:cubicBezTo>
                    <a:pt x="58229" y="274256"/>
                    <a:pt x="38690" y="254717"/>
                    <a:pt x="38690" y="230841"/>
                  </a:cubicBezTo>
                  <a:lnTo>
                    <a:pt x="38690" y="82111"/>
                  </a:lnTo>
                  <a:cubicBezTo>
                    <a:pt x="38690" y="58229"/>
                    <a:pt x="58229" y="38690"/>
                    <a:pt x="82118" y="38690"/>
                  </a:cubicBezTo>
                  <a:lnTo>
                    <a:pt x="268884" y="386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2"/>
            <p:cNvSpPr/>
            <p:nvPr/>
          </p:nvSpPr>
          <p:spPr>
            <a:xfrm>
              <a:off x="6459709" y="4602363"/>
              <a:ext cx="350996" cy="274262"/>
            </a:xfrm>
            <a:custGeom>
              <a:rect b="b" l="l" r="r" t="t"/>
              <a:pathLst>
                <a:path extrusionOk="0" h="274262" w="350996">
                  <a:moveTo>
                    <a:pt x="62782" y="274262"/>
                  </a:moveTo>
                  <a:cubicBezTo>
                    <a:pt x="28174" y="274262"/>
                    <a:pt x="0" y="246100"/>
                    <a:pt x="0" y="211493"/>
                  </a:cubicBezTo>
                  <a:lnTo>
                    <a:pt x="0" y="62776"/>
                  </a:lnTo>
                  <a:cubicBezTo>
                    <a:pt x="0" y="28155"/>
                    <a:pt x="28174" y="0"/>
                    <a:pt x="62782" y="0"/>
                  </a:cubicBezTo>
                  <a:lnTo>
                    <a:pt x="288239" y="0"/>
                  </a:lnTo>
                  <a:cubicBezTo>
                    <a:pt x="322846" y="0"/>
                    <a:pt x="350996" y="28155"/>
                    <a:pt x="350996" y="62776"/>
                  </a:cubicBezTo>
                  <a:lnTo>
                    <a:pt x="350996" y="211493"/>
                  </a:lnTo>
                  <a:cubicBezTo>
                    <a:pt x="350996" y="246100"/>
                    <a:pt x="322846" y="274262"/>
                    <a:pt x="288239" y="274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2"/>
            <p:cNvSpPr/>
            <p:nvPr/>
          </p:nvSpPr>
          <p:spPr>
            <a:xfrm>
              <a:off x="6440366" y="4583025"/>
              <a:ext cx="389693" cy="312947"/>
            </a:xfrm>
            <a:custGeom>
              <a:rect b="b" l="l" r="r" t="t"/>
              <a:pathLst>
                <a:path extrusionOk="0" h="312947" w="389693">
                  <a:moveTo>
                    <a:pt x="307574" y="0"/>
                  </a:moveTo>
                  <a:lnTo>
                    <a:pt x="82118" y="0"/>
                  </a:lnTo>
                  <a:cubicBezTo>
                    <a:pt x="36836" y="0"/>
                    <a:pt x="0" y="36836"/>
                    <a:pt x="0" y="82111"/>
                  </a:cubicBezTo>
                  <a:lnTo>
                    <a:pt x="0" y="230841"/>
                  </a:lnTo>
                  <a:cubicBezTo>
                    <a:pt x="0" y="276110"/>
                    <a:pt x="36836" y="312947"/>
                    <a:pt x="82118" y="312947"/>
                  </a:cubicBezTo>
                  <a:lnTo>
                    <a:pt x="307574" y="312947"/>
                  </a:lnTo>
                  <a:cubicBezTo>
                    <a:pt x="352856" y="312947"/>
                    <a:pt x="389693" y="276110"/>
                    <a:pt x="389693" y="230841"/>
                  </a:cubicBezTo>
                  <a:lnTo>
                    <a:pt x="389693" y="82111"/>
                  </a:lnTo>
                  <a:cubicBezTo>
                    <a:pt x="389693" y="36836"/>
                    <a:pt x="352856" y="0"/>
                    <a:pt x="307574" y="0"/>
                  </a:cubicBezTo>
                  <a:close/>
                  <a:moveTo>
                    <a:pt x="307574" y="38690"/>
                  </a:moveTo>
                  <a:cubicBezTo>
                    <a:pt x="331463" y="38690"/>
                    <a:pt x="351002" y="58229"/>
                    <a:pt x="351002" y="82111"/>
                  </a:cubicBezTo>
                  <a:lnTo>
                    <a:pt x="351002" y="230841"/>
                  </a:lnTo>
                  <a:cubicBezTo>
                    <a:pt x="351002" y="254717"/>
                    <a:pt x="331463" y="274256"/>
                    <a:pt x="307574" y="274256"/>
                  </a:cubicBezTo>
                  <a:lnTo>
                    <a:pt x="82118" y="274256"/>
                  </a:lnTo>
                  <a:cubicBezTo>
                    <a:pt x="58229" y="274256"/>
                    <a:pt x="38690" y="254717"/>
                    <a:pt x="38690" y="230841"/>
                  </a:cubicBezTo>
                  <a:lnTo>
                    <a:pt x="38690" y="82111"/>
                  </a:lnTo>
                  <a:cubicBezTo>
                    <a:pt x="38690" y="58229"/>
                    <a:pt x="58229" y="38690"/>
                    <a:pt x="82118" y="38690"/>
                  </a:cubicBezTo>
                  <a:lnTo>
                    <a:pt x="307574" y="386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2"/>
            <p:cNvSpPr/>
            <p:nvPr/>
          </p:nvSpPr>
          <p:spPr>
            <a:xfrm>
              <a:off x="6634007" y="4602363"/>
              <a:ext cx="414661" cy="274459"/>
            </a:xfrm>
            <a:custGeom>
              <a:rect b="b" l="l" r="r" t="t"/>
              <a:pathLst>
                <a:path extrusionOk="0" h="274459" w="414661">
                  <a:moveTo>
                    <a:pt x="342360" y="274262"/>
                  </a:moveTo>
                  <a:lnTo>
                    <a:pt x="19348" y="274262"/>
                  </a:lnTo>
                  <a:lnTo>
                    <a:pt x="0" y="254920"/>
                  </a:lnTo>
                  <a:lnTo>
                    <a:pt x="0" y="19342"/>
                  </a:lnTo>
                  <a:lnTo>
                    <a:pt x="19348" y="0"/>
                  </a:lnTo>
                  <a:lnTo>
                    <a:pt x="209702" y="0"/>
                  </a:lnTo>
                  <a:cubicBezTo>
                    <a:pt x="306336" y="0"/>
                    <a:pt x="360933" y="114465"/>
                    <a:pt x="400811" y="198043"/>
                  </a:cubicBezTo>
                  <a:lnTo>
                    <a:pt x="403250" y="203155"/>
                  </a:lnTo>
                  <a:lnTo>
                    <a:pt x="413207" y="227342"/>
                  </a:lnTo>
                  <a:lnTo>
                    <a:pt x="414661" y="234696"/>
                  </a:lnTo>
                  <a:cubicBezTo>
                    <a:pt x="414661" y="261086"/>
                    <a:pt x="396132" y="274459"/>
                    <a:pt x="359575" y="2744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2"/>
            <p:cNvSpPr/>
            <p:nvPr/>
          </p:nvSpPr>
          <p:spPr>
            <a:xfrm>
              <a:off x="6614668" y="4583025"/>
              <a:ext cx="453345" cy="313150"/>
            </a:xfrm>
            <a:custGeom>
              <a:rect b="b" l="l" r="r" t="t"/>
              <a:pathLst>
                <a:path extrusionOk="0" h="313150" w="453345">
                  <a:moveTo>
                    <a:pt x="229044" y="0"/>
                  </a:moveTo>
                  <a:lnTo>
                    <a:pt x="38690" y="0"/>
                  </a:lnTo>
                  <a:lnTo>
                    <a:pt x="0" y="38690"/>
                  </a:lnTo>
                  <a:lnTo>
                    <a:pt x="0" y="274256"/>
                  </a:lnTo>
                  <a:lnTo>
                    <a:pt x="38690" y="312947"/>
                  </a:lnTo>
                  <a:lnTo>
                    <a:pt x="361715" y="312947"/>
                  </a:lnTo>
                  <a:cubicBezTo>
                    <a:pt x="364274" y="312947"/>
                    <a:pt x="366902" y="312997"/>
                    <a:pt x="369544" y="313042"/>
                  </a:cubicBezTo>
                  <a:cubicBezTo>
                    <a:pt x="372675" y="313099"/>
                    <a:pt x="375818" y="313150"/>
                    <a:pt x="378923" y="313150"/>
                  </a:cubicBezTo>
                  <a:cubicBezTo>
                    <a:pt x="446093" y="313150"/>
                    <a:pt x="453345" y="271811"/>
                    <a:pt x="453345" y="254038"/>
                  </a:cubicBezTo>
                  <a:lnTo>
                    <a:pt x="450443" y="239337"/>
                  </a:lnTo>
                  <a:lnTo>
                    <a:pt x="440924" y="216141"/>
                  </a:lnTo>
                  <a:lnTo>
                    <a:pt x="440048" y="214166"/>
                  </a:lnTo>
                  <a:lnTo>
                    <a:pt x="437597" y="209029"/>
                  </a:lnTo>
                  <a:cubicBezTo>
                    <a:pt x="395516" y="120808"/>
                    <a:pt x="337877" y="0"/>
                    <a:pt x="229044" y="0"/>
                  </a:cubicBezTo>
                  <a:close/>
                  <a:moveTo>
                    <a:pt x="229044" y="38690"/>
                  </a:moveTo>
                  <a:cubicBezTo>
                    <a:pt x="315309" y="38690"/>
                    <a:pt x="367061" y="151123"/>
                    <a:pt x="405129" y="230841"/>
                  </a:cubicBezTo>
                  <a:lnTo>
                    <a:pt x="414648" y="254038"/>
                  </a:lnTo>
                  <a:cubicBezTo>
                    <a:pt x="414648" y="272319"/>
                    <a:pt x="397624" y="274466"/>
                    <a:pt x="378923" y="274466"/>
                  </a:cubicBezTo>
                  <a:cubicBezTo>
                    <a:pt x="373189" y="274466"/>
                    <a:pt x="367309" y="274256"/>
                    <a:pt x="361715" y="274256"/>
                  </a:cubicBezTo>
                  <a:lnTo>
                    <a:pt x="38690" y="274256"/>
                  </a:lnTo>
                  <a:lnTo>
                    <a:pt x="38690" y="38690"/>
                  </a:lnTo>
                  <a:lnTo>
                    <a:pt x="229044" y="386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2"/>
            <p:cNvSpPr/>
            <p:nvPr/>
          </p:nvSpPr>
          <p:spPr>
            <a:xfrm>
              <a:off x="5619464" y="4461095"/>
              <a:ext cx="0" cy="913733"/>
            </a:xfrm>
            <a:custGeom>
              <a:rect b="b" l="l" r="r" t="t"/>
              <a:pathLst>
                <a:path extrusionOk="0" h="913733" w="120000">
                  <a:moveTo>
                    <a:pt x="0" y="91373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2E0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2"/>
            <p:cNvSpPr/>
            <p:nvPr/>
          </p:nvSpPr>
          <p:spPr>
            <a:xfrm>
              <a:off x="5609786" y="4451419"/>
              <a:ext cx="19200" cy="933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2"/>
            <p:cNvSpPr/>
            <p:nvPr/>
          </p:nvSpPr>
          <p:spPr>
            <a:xfrm>
              <a:off x="6414219" y="4461095"/>
              <a:ext cx="0" cy="913733"/>
            </a:xfrm>
            <a:custGeom>
              <a:rect b="b" l="l" r="r" t="t"/>
              <a:pathLst>
                <a:path extrusionOk="0" h="913733" w="120000">
                  <a:moveTo>
                    <a:pt x="0" y="91373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2E0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2"/>
            <p:cNvSpPr/>
            <p:nvPr/>
          </p:nvSpPr>
          <p:spPr>
            <a:xfrm>
              <a:off x="6404552" y="4451419"/>
              <a:ext cx="19200" cy="933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2"/>
            <p:cNvSpPr/>
            <p:nvPr/>
          </p:nvSpPr>
          <p:spPr>
            <a:xfrm>
              <a:off x="5116791" y="4543189"/>
              <a:ext cx="1814969" cy="0"/>
            </a:xfrm>
            <a:custGeom>
              <a:rect b="b" l="l" r="r" t="t"/>
              <a:pathLst>
                <a:path extrusionOk="0" h="120000" w="1814969">
                  <a:moveTo>
                    <a:pt x="0" y="0"/>
                  </a:moveTo>
                  <a:lnTo>
                    <a:pt x="1814969" y="0"/>
                  </a:lnTo>
                  <a:close/>
                </a:path>
              </a:pathLst>
            </a:custGeom>
            <a:solidFill>
              <a:srgbClr val="C2E0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2"/>
            <p:cNvSpPr/>
            <p:nvPr/>
          </p:nvSpPr>
          <p:spPr>
            <a:xfrm>
              <a:off x="5097449" y="4523841"/>
              <a:ext cx="1853700" cy="38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2"/>
            <p:cNvSpPr/>
            <p:nvPr/>
          </p:nvSpPr>
          <p:spPr>
            <a:xfrm>
              <a:off x="5605277" y="4349095"/>
              <a:ext cx="43338" cy="102266"/>
            </a:xfrm>
            <a:custGeom>
              <a:rect b="b" l="l" r="r" t="t"/>
              <a:pathLst>
                <a:path extrusionOk="0" h="102266" w="43338">
                  <a:moveTo>
                    <a:pt x="26695" y="102266"/>
                  </a:moveTo>
                  <a:lnTo>
                    <a:pt x="16643" y="102266"/>
                  </a:lnTo>
                  <a:cubicBezTo>
                    <a:pt x="7486" y="102266"/>
                    <a:pt x="0" y="94773"/>
                    <a:pt x="0" y="85623"/>
                  </a:cubicBezTo>
                  <a:lnTo>
                    <a:pt x="0" y="16643"/>
                  </a:lnTo>
                  <a:cubicBezTo>
                    <a:pt x="0" y="7486"/>
                    <a:pt x="7486" y="0"/>
                    <a:pt x="16643" y="0"/>
                  </a:cubicBezTo>
                  <a:lnTo>
                    <a:pt x="26695" y="0"/>
                  </a:lnTo>
                  <a:cubicBezTo>
                    <a:pt x="35845" y="0"/>
                    <a:pt x="43338" y="7486"/>
                    <a:pt x="43338" y="16643"/>
                  </a:cubicBezTo>
                  <a:lnTo>
                    <a:pt x="43338" y="85623"/>
                  </a:lnTo>
                  <a:cubicBezTo>
                    <a:pt x="43338" y="94773"/>
                    <a:pt x="35845" y="102266"/>
                    <a:pt x="26695" y="1022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2"/>
            <p:cNvSpPr/>
            <p:nvPr/>
          </p:nvSpPr>
          <p:spPr>
            <a:xfrm>
              <a:off x="6393160" y="4349095"/>
              <a:ext cx="43338" cy="102266"/>
            </a:xfrm>
            <a:custGeom>
              <a:rect b="b" l="l" r="r" t="t"/>
              <a:pathLst>
                <a:path extrusionOk="0" h="102266" w="43338">
                  <a:moveTo>
                    <a:pt x="26695" y="102266"/>
                  </a:moveTo>
                  <a:lnTo>
                    <a:pt x="16643" y="102266"/>
                  </a:lnTo>
                  <a:cubicBezTo>
                    <a:pt x="7492" y="102266"/>
                    <a:pt x="0" y="94773"/>
                    <a:pt x="0" y="85623"/>
                  </a:cubicBezTo>
                  <a:lnTo>
                    <a:pt x="0" y="16643"/>
                  </a:lnTo>
                  <a:cubicBezTo>
                    <a:pt x="0" y="7486"/>
                    <a:pt x="7492" y="0"/>
                    <a:pt x="16643" y="0"/>
                  </a:cubicBezTo>
                  <a:lnTo>
                    <a:pt x="26695" y="0"/>
                  </a:lnTo>
                  <a:cubicBezTo>
                    <a:pt x="35852" y="0"/>
                    <a:pt x="43338" y="7486"/>
                    <a:pt x="43338" y="16643"/>
                  </a:cubicBezTo>
                  <a:lnTo>
                    <a:pt x="43338" y="85623"/>
                  </a:lnTo>
                  <a:cubicBezTo>
                    <a:pt x="43338" y="94773"/>
                    <a:pt x="35852" y="102266"/>
                    <a:pt x="26695" y="1022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2"/>
            <p:cNvSpPr/>
            <p:nvPr/>
          </p:nvSpPr>
          <p:spPr>
            <a:xfrm>
              <a:off x="5665663" y="4101488"/>
              <a:ext cx="743045" cy="262356"/>
            </a:xfrm>
            <a:custGeom>
              <a:rect b="b" l="l" r="r" t="t"/>
              <a:pathLst>
                <a:path extrusionOk="0" h="262356" w="743045">
                  <a:moveTo>
                    <a:pt x="46323" y="262356"/>
                  </a:moveTo>
                  <a:cubicBezTo>
                    <a:pt x="20789" y="262356"/>
                    <a:pt x="0" y="241579"/>
                    <a:pt x="0" y="216033"/>
                  </a:cubicBezTo>
                  <a:lnTo>
                    <a:pt x="0" y="46310"/>
                  </a:lnTo>
                  <a:cubicBezTo>
                    <a:pt x="0" y="20770"/>
                    <a:pt x="20789" y="0"/>
                    <a:pt x="46323" y="0"/>
                  </a:cubicBezTo>
                  <a:lnTo>
                    <a:pt x="696721" y="0"/>
                  </a:lnTo>
                  <a:cubicBezTo>
                    <a:pt x="722261" y="0"/>
                    <a:pt x="743045" y="20770"/>
                    <a:pt x="743045" y="46310"/>
                  </a:cubicBezTo>
                  <a:lnTo>
                    <a:pt x="743045" y="216033"/>
                  </a:lnTo>
                  <a:cubicBezTo>
                    <a:pt x="743045" y="241579"/>
                    <a:pt x="722261" y="262356"/>
                    <a:pt x="696721" y="2623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2"/>
            <p:cNvSpPr/>
            <p:nvPr/>
          </p:nvSpPr>
          <p:spPr>
            <a:xfrm>
              <a:off x="5646326" y="4082132"/>
              <a:ext cx="781716" cy="301059"/>
            </a:xfrm>
            <a:custGeom>
              <a:rect b="b" l="l" r="r" t="t"/>
              <a:pathLst>
                <a:path extrusionOk="0" h="301059" w="781716">
                  <a:moveTo>
                    <a:pt x="716051" y="0"/>
                  </a:moveTo>
                  <a:lnTo>
                    <a:pt x="65665" y="0"/>
                  </a:lnTo>
                  <a:cubicBezTo>
                    <a:pt x="29457" y="0"/>
                    <a:pt x="0" y="29463"/>
                    <a:pt x="0" y="65671"/>
                  </a:cubicBezTo>
                  <a:lnTo>
                    <a:pt x="0" y="235394"/>
                  </a:lnTo>
                  <a:cubicBezTo>
                    <a:pt x="0" y="271602"/>
                    <a:pt x="29457" y="301059"/>
                    <a:pt x="65665" y="301059"/>
                  </a:cubicBezTo>
                  <a:lnTo>
                    <a:pt x="716051" y="301059"/>
                  </a:lnTo>
                  <a:cubicBezTo>
                    <a:pt x="752259" y="301059"/>
                    <a:pt x="781716" y="271602"/>
                    <a:pt x="781716" y="235394"/>
                  </a:cubicBezTo>
                  <a:lnTo>
                    <a:pt x="781716" y="65671"/>
                  </a:lnTo>
                  <a:cubicBezTo>
                    <a:pt x="781716" y="29463"/>
                    <a:pt x="752259" y="0"/>
                    <a:pt x="716051" y="0"/>
                  </a:cubicBezTo>
                  <a:close/>
                  <a:moveTo>
                    <a:pt x="716051" y="38696"/>
                  </a:moveTo>
                  <a:cubicBezTo>
                    <a:pt x="730885" y="38696"/>
                    <a:pt x="743026" y="50831"/>
                    <a:pt x="743026" y="65671"/>
                  </a:cubicBezTo>
                  <a:lnTo>
                    <a:pt x="743026" y="235394"/>
                  </a:lnTo>
                  <a:cubicBezTo>
                    <a:pt x="743026" y="250228"/>
                    <a:pt x="730885" y="262362"/>
                    <a:pt x="716051" y="262362"/>
                  </a:cubicBezTo>
                  <a:lnTo>
                    <a:pt x="65665" y="262362"/>
                  </a:lnTo>
                  <a:cubicBezTo>
                    <a:pt x="50825" y="262362"/>
                    <a:pt x="38690" y="250228"/>
                    <a:pt x="38690" y="235394"/>
                  </a:cubicBezTo>
                  <a:lnTo>
                    <a:pt x="38690" y="65671"/>
                  </a:lnTo>
                  <a:cubicBezTo>
                    <a:pt x="38690" y="50831"/>
                    <a:pt x="50825" y="38696"/>
                    <a:pt x="65665" y="38696"/>
                  </a:cubicBezTo>
                  <a:lnTo>
                    <a:pt x="716051" y="386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2"/>
            <p:cNvSpPr/>
            <p:nvPr/>
          </p:nvSpPr>
          <p:spPr>
            <a:xfrm>
              <a:off x="5897765" y="4114552"/>
              <a:ext cx="71700" cy="236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2"/>
            <p:cNvSpPr/>
            <p:nvPr/>
          </p:nvSpPr>
          <p:spPr>
            <a:xfrm>
              <a:off x="6104782" y="4114552"/>
              <a:ext cx="71700" cy="236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2"/>
            <p:cNvSpPr/>
            <p:nvPr/>
          </p:nvSpPr>
          <p:spPr>
            <a:xfrm>
              <a:off x="5368265" y="4311977"/>
              <a:ext cx="1380515" cy="101403"/>
            </a:xfrm>
            <a:custGeom>
              <a:rect b="b" l="l" r="r" t="t"/>
              <a:pathLst>
                <a:path extrusionOk="0" h="101403" w="1380515">
                  <a:moveTo>
                    <a:pt x="30530" y="101403"/>
                  </a:moveTo>
                  <a:cubicBezTo>
                    <a:pt x="15887" y="101403"/>
                    <a:pt x="3314" y="90360"/>
                    <a:pt x="1720" y="75476"/>
                  </a:cubicBezTo>
                  <a:cubicBezTo>
                    <a:pt x="0" y="59537"/>
                    <a:pt x="11544" y="45237"/>
                    <a:pt x="27476" y="43529"/>
                  </a:cubicBezTo>
                  <a:cubicBezTo>
                    <a:pt x="27476" y="43529"/>
                    <a:pt x="88379" y="37007"/>
                    <a:pt x="190169" y="27431"/>
                  </a:cubicBezTo>
                  <a:cubicBezTo>
                    <a:pt x="481634" y="0"/>
                    <a:pt x="1316621" y="32334"/>
                    <a:pt x="1352022" y="33718"/>
                  </a:cubicBezTo>
                  <a:cubicBezTo>
                    <a:pt x="1368043" y="34347"/>
                    <a:pt x="1380515" y="47834"/>
                    <a:pt x="1379886" y="63849"/>
                  </a:cubicBezTo>
                  <a:cubicBezTo>
                    <a:pt x="1379264" y="79857"/>
                    <a:pt x="1365459" y="92233"/>
                    <a:pt x="1349756" y="91713"/>
                  </a:cubicBezTo>
                  <a:cubicBezTo>
                    <a:pt x="1341126" y="91370"/>
                    <a:pt x="483260" y="58146"/>
                    <a:pt x="195611" y="85204"/>
                  </a:cubicBezTo>
                  <a:cubicBezTo>
                    <a:pt x="94367" y="94735"/>
                    <a:pt x="33762" y="101225"/>
                    <a:pt x="33667" y="101244"/>
                  </a:cubicBezTo>
                  <a:cubicBezTo>
                    <a:pt x="32607" y="101346"/>
                    <a:pt x="31572" y="101403"/>
                    <a:pt x="30530" y="1014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2"/>
            <p:cNvSpPr/>
            <p:nvPr/>
          </p:nvSpPr>
          <p:spPr>
            <a:xfrm>
              <a:off x="7104273" y="4927484"/>
              <a:ext cx="80905" cy="133248"/>
            </a:xfrm>
            <a:custGeom>
              <a:rect b="b" l="l" r="r" t="t"/>
              <a:pathLst>
                <a:path extrusionOk="0" h="133248" w="80905">
                  <a:moveTo>
                    <a:pt x="40455" y="133248"/>
                  </a:moveTo>
                  <a:lnTo>
                    <a:pt x="40455" y="133248"/>
                  </a:lnTo>
                  <a:cubicBezTo>
                    <a:pt x="18205" y="133248"/>
                    <a:pt x="0" y="115049"/>
                    <a:pt x="0" y="92798"/>
                  </a:cubicBezTo>
                  <a:lnTo>
                    <a:pt x="0" y="40449"/>
                  </a:lnTo>
                  <a:cubicBezTo>
                    <a:pt x="0" y="18199"/>
                    <a:pt x="18205" y="0"/>
                    <a:pt x="40455" y="0"/>
                  </a:cubicBezTo>
                  <a:cubicBezTo>
                    <a:pt x="62699" y="0"/>
                    <a:pt x="80905" y="18199"/>
                    <a:pt x="80905" y="40449"/>
                  </a:cubicBezTo>
                  <a:lnTo>
                    <a:pt x="80905" y="92798"/>
                  </a:lnTo>
                  <a:cubicBezTo>
                    <a:pt x="80905" y="115049"/>
                    <a:pt x="62699" y="133248"/>
                    <a:pt x="40455" y="133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2"/>
            <p:cNvSpPr/>
            <p:nvPr/>
          </p:nvSpPr>
          <p:spPr>
            <a:xfrm>
              <a:off x="5110243" y="4984588"/>
              <a:ext cx="256990" cy="0"/>
            </a:xfrm>
            <a:custGeom>
              <a:rect b="b" l="l" r="r" t="t"/>
              <a:pathLst>
                <a:path extrusionOk="0" h="120000" w="256990">
                  <a:moveTo>
                    <a:pt x="0" y="0"/>
                  </a:moveTo>
                  <a:lnTo>
                    <a:pt x="256990" y="0"/>
                  </a:ln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2"/>
            <p:cNvSpPr/>
            <p:nvPr/>
          </p:nvSpPr>
          <p:spPr>
            <a:xfrm>
              <a:off x="5100570" y="4974913"/>
              <a:ext cx="276326" cy="19348"/>
            </a:xfrm>
            <a:custGeom>
              <a:rect b="b" l="l" r="r" t="t"/>
              <a:pathLst>
                <a:path extrusionOk="0" h="19348" w="276326">
                  <a:moveTo>
                    <a:pt x="266661" y="19348"/>
                  </a:moveTo>
                  <a:lnTo>
                    <a:pt x="9671" y="19348"/>
                  </a:lnTo>
                  <a:cubicBezTo>
                    <a:pt x="4324" y="19348"/>
                    <a:pt x="0" y="15017"/>
                    <a:pt x="0" y="9677"/>
                  </a:cubicBezTo>
                  <a:cubicBezTo>
                    <a:pt x="0" y="4330"/>
                    <a:pt x="4324" y="0"/>
                    <a:pt x="9671" y="0"/>
                  </a:cubicBezTo>
                  <a:lnTo>
                    <a:pt x="266661" y="0"/>
                  </a:lnTo>
                  <a:cubicBezTo>
                    <a:pt x="272008" y="0"/>
                    <a:pt x="276326" y="4330"/>
                    <a:pt x="276326" y="9677"/>
                  </a:cubicBezTo>
                  <a:cubicBezTo>
                    <a:pt x="276326" y="15017"/>
                    <a:pt x="272008" y="19348"/>
                    <a:pt x="266661" y="19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2"/>
            <p:cNvSpPr/>
            <p:nvPr/>
          </p:nvSpPr>
          <p:spPr>
            <a:xfrm>
              <a:off x="5110243" y="5022657"/>
              <a:ext cx="256990" cy="0"/>
            </a:xfrm>
            <a:custGeom>
              <a:rect b="b" l="l" r="r" t="t"/>
              <a:pathLst>
                <a:path extrusionOk="0" h="120000" w="256990">
                  <a:moveTo>
                    <a:pt x="0" y="0"/>
                  </a:moveTo>
                  <a:lnTo>
                    <a:pt x="256990" y="0"/>
                  </a:ln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2"/>
            <p:cNvSpPr/>
            <p:nvPr/>
          </p:nvSpPr>
          <p:spPr>
            <a:xfrm>
              <a:off x="5100570" y="5012995"/>
              <a:ext cx="276326" cy="19342"/>
            </a:xfrm>
            <a:custGeom>
              <a:rect b="b" l="l" r="r" t="t"/>
              <a:pathLst>
                <a:path extrusionOk="0" h="19342" w="276326">
                  <a:moveTo>
                    <a:pt x="266661" y="19342"/>
                  </a:moveTo>
                  <a:lnTo>
                    <a:pt x="9671" y="19342"/>
                  </a:lnTo>
                  <a:cubicBezTo>
                    <a:pt x="4324" y="19342"/>
                    <a:pt x="0" y="15011"/>
                    <a:pt x="0" y="9671"/>
                  </a:cubicBezTo>
                  <a:cubicBezTo>
                    <a:pt x="0" y="4324"/>
                    <a:pt x="4324" y="0"/>
                    <a:pt x="9671" y="0"/>
                  </a:cubicBezTo>
                  <a:lnTo>
                    <a:pt x="266661" y="0"/>
                  </a:lnTo>
                  <a:cubicBezTo>
                    <a:pt x="272008" y="0"/>
                    <a:pt x="276326" y="4324"/>
                    <a:pt x="276326" y="9671"/>
                  </a:cubicBezTo>
                  <a:cubicBezTo>
                    <a:pt x="276326" y="15011"/>
                    <a:pt x="272008" y="19342"/>
                    <a:pt x="266661" y="193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2"/>
            <p:cNvSpPr/>
            <p:nvPr/>
          </p:nvSpPr>
          <p:spPr>
            <a:xfrm>
              <a:off x="5110243" y="5060732"/>
              <a:ext cx="256990" cy="0"/>
            </a:xfrm>
            <a:custGeom>
              <a:rect b="b" l="l" r="r" t="t"/>
              <a:pathLst>
                <a:path extrusionOk="0" h="120000" w="256990">
                  <a:moveTo>
                    <a:pt x="0" y="0"/>
                  </a:moveTo>
                  <a:lnTo>
                    <a:pt x="256990" y="0"/>
                  </a:ln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2"/>
            <p:cNvSpPr/>
            <p:nvPr/>
          </p:nvSpPr>
          <p:spPr>
            <a:xfrm>
              <a:off x="5100570" y="5051058"/>
              <a:ext cx="276326" cy="19348"/>
            </a:xfrm>
            <a:custGeom>
              <a:rect b="b" l="l" r="r" t="t"/>
              <a:pathLst>
                <a:path extrusionOk="0" h="19348" w="276326">
                  <a:moveTo>
                    <a:pt x="266661" y="19348"/>
                  </a:moveTo>
                  <a:lnTo>
                    <a:pt x="9671" y="19348"/>
                  </a:lnTo>
                  <a:cubicBezTo>
                    <a:pt x="4324" y="19348"/>
                    <a:pt x="0" y="15017"/>
                    <a:pt x="0" y="9677"/>
                  </a:cubicBezTo>
                  <a:cubicBezTo>
                    <a:pt x="0" y="4330"/>
                    <a:pt x="4324" y="0"/>
                    <a:pt x="9671" y="0"/>
                  </a:cubicBezTo>
                  <a:lnTo>
                    <a:pt x="266661" y="0"/>
                  </a:lnTo>
                  <a:cubicBezTo>
                    <a:pt x="272008" y="0"/>
                    <a:pt x="276326" y="4330"/>
                    <a:pt x="276326" y="9677"/>
                  </a:cubicBezTo>
                  <a:cubicBezTo>
                    <a:pt x="276326" y="15017"/>
                    <a:pt x="272008" y="19348"/>
                    <a:pt x="266661" y="19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2"/>
            <p:cNvSpPr/>
            <p:nvPr/>
          </p:nvSpPr>
          <p:spPr>
            <a:xfrm>
              <a:off x="5110243" y="5098808"/>
              <a:ext cx="256990" cy="0"/>
            </a:xfrm>
            <a:custGeom>
              <a:rect b="b" l="l" r="r" t="t"/>
              <a:pathLst>
                <a:path extrusionOk="0" h="120000" w="256990">
                  <a:moveTo>
                    <a:pt x="0" y="0"/>
                  </a:moveTo>
                  <a:lnTo>
                    <a:pt x="256990" y="0"/>
                  </a:ln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2"/>
            <p:cNvSpPr/>
            <p:nvPr/>
          </p:nvSpPr>
          <p:spPr>
            <a:xfrm>
              <a:off x="5100570" y="5089133"/>
              <a:ext cx="276326" cy="19348"/>
            </a:xfrm>
            <a:custGeom>
              <a:rect b="b" l="l" r="r" t="t"/>
              <a:pathLst>
                <a:path extrusionOk="0" h="19348" w="276326">
                  <a:moveTo>
                    <a:pt x="266661" y="19348"/>
                  </a:moveTo>
                  <a:lnTo>
                    <a:pt x="9671" y="19348"/>
                  </a:lnTo>
                  <a:cubicBezTo>
                    <a:pt x="4324" y="19348"/>
                    <a:pt x="0" y="15017"/>
                    <a:pt x="0" y="9677"/>
                  </a:cubicBezTo>
                  <a:cubicBezTo>
                    <a:pt x="0" y="4330"/>
                    <a:pt x="4324" y="0"/>
                    <a:pt x="9671" y="0"/>
                  </a:cubicBezTo>
                  <a:lnTo>
                    <a:pt x="266661" y="0"/>
                  </a:lnTo>
                  <a:cubicBezTo>
                    <a:pt x="272008" y="0"/>
                    <a:pt x="276326" y="4330"/>
                    <a:pt x="276326" y="9677"/>
                  </a:cubicBezTo>
                  <a:cubicBezTo>
                    <a:pt x="276326" y="15017"/>
                    <a:pt x="272008" y="19348"/>
                    <a:pt x="266661" y="19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2"/>
            <p:cNvSpPr/>
            <p:nvPr/>
          </p:nvSpPr>
          <p:spPr>
            <a:xfrm>
              <a:off x="5248887" y="5282663"/>
              <a:ext cx="241446" cy="241446"/>
            </a:xfrm>
            <a:custGeom>
              <a:rect b="b" l="l" r="r" t="t"/>
              <a:pathLst>
                <a:path extrusionOk="0" h="241446" w="241446">
                  <a:moveTo>
                    <a:pt x="120726" y="241446"/>
                  </a:moveTo>
                  <a:cubicBezTo>
                    <a:pt x="54171" y="241446"/>
                    <a:pt x="0" y="187286"/>
                    <a:pt x="0" y="120726"/>
                  </a:cubicBezTo>
                  <a:cubicBezTo>
                    <a:pt x="0" y="54165"/>
                    <a:pt x="54171" y="0"/>
                    <a:pt x="120726" y="0"/>
                  </a:cubicBezTo>
                  <a:cubicBezTo>
                    <a:pt x="187274" y="0"/>
                    <a:pt x="241446" y="54165"/>
                    <a:pt x="241446" y="120726"/>
                  </a:cubicBezTo>
                  <a:cubicBezTo>
                    <a:pt x="241446" y="187286"/>
                    <a:pt x="187274" y="241446"/>
                    <a:pt x="120726" y="2414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2"/>
            <p:cNvSpPr/>
            <p:nvPr/>
          </p:nvSpPr>
          <p:spPr>
            <a:xfrm>
              <a:off x="5229545" y="5263318"/>
              <a:ext cx="280136" cy="280130"/>
            </a:xfrm>
            <a:custGeom>
              <a:rect b="b" l="l" r="r" t="t"/>
              <a:pathLst>
                <a:path extrusionOk="0" h="280130" w="280136">
                  <a:moveTo>
                    <a:pt x="140068" y="0"/>
                  </a:moveTo>
                  <a:cubicBezTo>
                    <a:pt x="62833" y="0"/>
                    <a:pt x="0" y="62833"/>
                    <a:pt x="0" y="140068"/>
                  </a:cubicBezTo>
                  <a:cubicBezTo>
                    <a:pt x="0" y="217297"/>
                    <a:pt x="62833" y="280130"/>
                    <a:pt x="140068" y="280130"/>
                  </a:cubicBezTo>
                  <a:cubicBezTo>
                    <a:pt x="217303" y="280130"/>
                    <a:pt x="280136" y="217297"/>
                    <a:pt x="280136" y="140068"/>
                  </a:cubicBezTo>
                  <a:cubicBezTo>
                    <a:pt x="280136" y="62833"/>
                    <a:pt x="217303" y="0"/>
                    <a:pt x="140068" y="0"/>
                  </a:cubicBezTo>
                  <a:close/>
                  <a:moveTo>
                    <a:pt x="140068" y="38690"/>
                  </a:moveTo>
                  <a:cubicBezTo>
                    <a:pt x="196049" y="38690"/>
                    <a:pt x="241446" y="84074"/>
                    <a:pt x="241446" y="140068"/>
                  </a:cubicBezTo>
                  <a:cubicBezTo>
                    <a:pt x="241446" y="196049"/>
                    <a:pt x="196049" y="241433"/>
                    <a:pt x="140068" y="241433"/>
                  </a:cubicBezTo>
                  <a:cubicBezTo>
                    <a:pt x="84080" y="241433"/>
                    <a:pt x="38690" y="196049"/>
                    <a:pt x="38690" y="140068"/>
                  </a:cubicBezTo>
                  <a:cubicBezTo>
                    <a:pt x="38690" y="84074"/>
                    <a:pt x="84080" y="38690"/>
                    <a:pt x="140068" y="386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2"/>
            <p:cNvSpPr/>
            <p:nvPr/>
          </p:nvSpPr>
          <p:spPr>
            <a:xfrm>
              <a:off x="6543344" y="5282663"/>
              <a:ext cx="241446" cy="241446"/>
            </a:xfrm>
            <a:custGeom>
              <a:rect b="b" l="l" r="r" t="t"/>
              <a:pathLst>
                <a:path extrusionOk="0" h="241446" w="241446">
                  <a:moveTo>
                    <a:pt x="120719" y="241446"/>
                  </a:moveTo>
                  <a:cubicBezTo>
                    <a:pt x="54171" y="241446"/>
                    <a:pt x="0" y="187286"/>
                    <a:pt x="0" y="120726"/>
                  </a:cubicBezTo>
                  <a:cubicBezTo>
                    <a:pt x="0" y="54165"/>
                    <a:pt x="54171" y="0"/>
                    <a:pt x="120719" y="0"/>
                  </a:cubicBezTo>
                  <a:cubicBezTo>
                    <a:pt x="187274" y="0"/>
                    <a:pt x="241446" y="54165"/>
                    <a:pt x="241446" y="120726"/>
                  </a:cubicBezTo>
                  <a:cubicBezTo>
                    <a:pt x="241446" y="187286"/>
                    <a:pt x="187274" y="241446"/>
                    <a:pt x="120719" y="2414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2"/>
            <p:cNvSpPr/>
            <p:nvPr/>
          </p:nvSpPr>
          <p:spPr>
            <a:xfrm>
              <a:off x="6523996" y="5263318"/>
              <a:ext cx="280142" cy="280130"/>
            </a:xfrm>
            <a:custGeom>
              <a:rect b="b" l="l" r="r" t="t"/>
              <a:pathLst>
                <a:path extrusionOk="0" h="280130" w="280142">
                  <a:moveTo>
                    <a:pt x="140068" y="0"/>
                  </a:moveTo>
                  <a:cubicBezTo>
                    <a:pt x="62839" y="0"/>
                    <a:pt x="0" y="62833"/>
                    <a:pt x="0" y="140068"/>
                  </a:cubicBezTo>
                  <a:cubicBezTo>
                    <a:pt x="0" y="217297"/>
                    <a:pt x="62839" y="280130"/>
                    <a:pt x="140068" y="280130"/>
                  </a:cubicBezTo>
                  <a:cubicBezTo>
                    <a:pt x="217303" y="280130"/>
                    <a:pt x="280142" y="217297"/>
                    <a:pt x="280142" y="140068"/>
                  </a:cubicBezTo>
                  <a:cubicBezTo>
                    <a:pt x="280142" y="62833"/>
                    <a:pt x="217303" y="0"/>
                    <a:pt x="140068" y="0"/>
                  </a:cubicBezTo>
                  <a:close/>
                  <a:moveTo>
                    <a:pt x="140068" y="38690"/>
                  </a:moveTo>
                  <a:cubicBezTo>
                    <a:pt x="196056" y="38690"/>
                    <a:pt x="241446" y="84074"/>
                    <a:pt x="241446" y="140068"/>
                  </a:cubicBezTo>
                  <a:cubicBezTo>
                    <a:pt x="241446" y="196049"/>
                    <a:pt x="196056" y="241433"/>
                    <a:pt x="140068" y="241433"/>
                  </a:cubicBezTo>
                  <a:cubicBezTo>
                    <a:pt x="84086" y="241433"/>
                    <a:pt x="38696" y="196049"/>
                    <a:pt x="38696" y="140068"/>
                  </a:cubicBezTo>
                  <a:cubicBezTo>
                    <a:pt x="38696" y="84074"/>
                    <a:pt x="84086" y="38690"/>
                    <a:pt x="140068" y="386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0" name="Google Shape;490;p12"/>
          <p:cNvGrpSpPr/>
          <p:nvPr/>
        </p:nvGrpSpPr>
        <p:grpSpPr>
          <a:xfrm>
            <a:off x="5434205" y="1772327"/>
            <a:ext cx="1328619" cy="1090684"/>
            <a:chOff x="7664360" y="1290691"/>
            <a:chExt cx="2402566" cy="1972303"/>
          </a:xfrm>
        </p:grpSpPr>
        <p:sp>
          <p:nvSpPr>
            <p:cNvPr id="491" name="Google Shape;491;p12"/>
            <p:cNvSpPr/>
            <p:nvPr/>
          </p:nvSpPr>
          <p:spPr>
            <a:xfrm>
              <a:off x="7886997" y="1494265"/>
              <a:ext cx="2068055" cy="1663960"/>
            </a:xfrm>
            <a:custGeom>
              <a:rect b="b" l="l" r="r" t="t"/>
              <a:pathLst>
                <a:path extrusionOk="0" h="1663960" w="2068055">
                  <a:moveTo>
                    <a:pt x="2055044" y="1262329"/>
                  </a:moveTo>
                  <a:lnTo>
                    <a:pt x="2055044" y="1262322"/>
                  </a:lnTo>
                  <a:lnTo>
                    <a:pt x="2003380" y="899858"/>
                  </a:lnTo>
                  <a:cubicBezTo>
                    <a:pt x="1997094" y="855637"/>
                    <a:pt x="1973872" y="816489"/>
                    <a:pt x="1938058" y="789647"/>
                  </a:cubicBezTo>
                  <a:cubicBezTo>
                    <a:pt x="1935295" y="787571"/>
                    <a:pt x="1932451" y="785583"/>
                    <a:pt x="1929549" y="783678"/>
                  </a:cubicBezTo>
                  <a:lnTo>
                    <a:pt x="1876729" y="460235"/>
                  </a:lnTo>
                  <a:cubicBezTo>
                    <a:pt x="1861870" y="369106"/>
                    <a:pt x="1775548" y="307035"/>
                    <a:pt x="1684426" y="321919"/>
                  </a:cubicBezTo>
                  <a:lnTo>
                    <a:pt x="1403013" y="367880"/>
                  </a:lnTo>
                  <a:cubicBezTo>
                    <a:pt x="1381982" y="371322"/>
                    <a:pt x="1361986" y="378815"/>
                    <a:pt x="1344028" y="389642"/>
                  </a:cubicBezTo>
                  <a:cubicBezTo>
                    <a:pt x="1343691" y="346570"/>
                    <a:pt x="1331239" y="304387"/>
                    <a:pt x="1307407" y="267239"/>
                  </a:cubicBezTo>
                  <a:cubicBezTo>
                    <a:pt x="1274076" y="215309"/>
                    <a:pt x="1222533" y="179450"/>
                    <a:pt x="1162240" y="166293"/>
                  </a:cubicBezTo>
                  <a:lnTo>
                    <a:pt x="436530" y="7810"/>
                  </a:lnTo>
                  <a:cubicBezTo>
                    <a:pt x="400735" y="0"/>
                    <a:pt x="364026" y="6553"/>
                    <a:pt x="333089" y="26377"/>
                  </a:cubicBezTo>
                  <a:cubicBezTo>
                    <a:pt x="302221" y="46202"/>
                    <a:pt x="280955" y="76835"/>
                    <a:pt x="273176" y="112591"/>
                  </a:cubicBezTo>
                  <a:lnTo>
                    <a:pt x="172402" y="574090"/>
                  </a:lnTo>
                  <a:cubicBezTo>
                    <a:pt x="103409" y="604037"/>
                    <a:pt x="61093" y="678338"/>
                    <a:pt x="73545" y="754684"/>
                  </a:cubicBezTo>
                  <a:lnTo>
                    <a:pt x="98977" y="910323"/>
                  </a:lnTo>
                  <a:lnTo>
                    <a:pt x="7829" y="1327638"/>
                  </a:lnTo>
                  <a:cubicBezTo>
                    <a:pt x="0" y="1363459"/>
                    <a:pt x="6591" y="1400181"/>
                    <a:pt x="26396" y="1431029"/>
                  </a:cubicBezTo>
                  <a:cubicBezTo>
                    <a:pt x="46208" y="1461897"/>
                    <a:pt x="76841" y="1483194"/>
                    <a:pt x="112617" y="1490980"/>
                  </a:cubicBezTo>
                  <a:lnTo>
                    <a:pt x="246265" y="1520164"/>
                  </a:lnTo>
                  <a:cubicBezTo>
                    <a:pt x="258000" y="1602149"/>
                    <a:pt x="329253" y="1663960"/>
                    <a:pt x="412019" y="1663960"/>
                  </a:cubicBezTo>
                  <a:cubicBezTo>
                    <a:pt x="419798" y="1663960"/>
                    <a:pt x="427729" y="1663395"/>
                    <a:pt x="435698" y="1662283"/>
                  </a:cubicBezTo>
                  <a:lnTo>
                    <a:pt x="714863" y="1622494"/>
                  </a:lnTo>
                  <a:lnTo>
                    <a:pt x="838346" y="1649456"/>
                  </a:lnTo>
                  <a:cubicBezTo>
                    <a:pt x="854614" y="1653012"/>
                    <a:pt x="871207" y="1654816"/>
                    <a:pt x="887672" y="1654816"/>
                  </a:cubicBezTo>
                  <a:cubicBezTo>
                    <a:pt x="955643" y="1654816"/>
                    <a:pt x="1020197" y="1624457"/>
                    <a:pt x="1063948" y="1572755"/>
                  </a:cubicBezTo>
                  <a:lnTo>
                    <a:pt x="1435919" y="1519751"/>
                  </a:lnTo>
                  <a:cubicBezTo>
                    <a:pt x="1471066" y="1514735"/>
                    <a:pt x="1503584" y="1498377"/>
                    <a:pt x="1528705" y="1473987"/>
                  </a:cubicBezTo>
                  <a:cubicBezTo>
                    <a:pt x="1559579" y="1490319"/>
                    <a:pt x="1595354" y="1496929"/>
                    <a:pt x="1630552" y="1492008"/>
                  </a:cubicBezTo>
                  <a:lnTo>
                    <a:pt x="1912880" y="1451787"/>
                  </a:lnTo>
                  <a:cubicBezTo>
                    <a:pt x="2004282" y="1438732"/>
                    <a:pt x="2068055" y="1353743"/>
                    <a:pt x="2055044" y="12623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2"/>
            <p:cNvSpPr/>
            <p:nvPr/>
          </p:nvSpPr>
          <p:spPr>
            <a:xfrm>
              <a:off x="7778660" y="1385941"/>
              <a:ext cx="2288266" cy="1877053"/>
            </a:xfrm>
            <a:custGeom>
              <a:rect b="b" l="l" r="r" t="t"/>
              <a:pathLst>
                <a:path extrusionOk="0" h="1877053" w="2288266">
                  <a:moveTo>
                    <a:pt x="520363" y="1877053"/>
                  </a:moveTo>
                  <a:cubicBezTo>
                    <a:pt x="412375" y="1877053"/>
                    <a:pt x="316433" y="1812334"/>
                    <a:pt x="272897" y="1717890"/>
                  </a:cubicBezTo>
                  <a:lnTo>
                    <a:pt x="198608" y="1701666"/>
                  </a:lnTo>
                  <a:cubicBezTo>
                    <a:pt x="135508" y="1687931"/>
                    <a:pt x="81489" y="1650377"/>
                    <a:pt x="46551" y="1595932"/>
                  </a:cubicBezTo>
                  <a:cubicBezTo>
                    <a:pt x="11633" y="1541538"/>
                    <a:pt x="0" y="1476768"/>
                    <a:pt x="13817" y="1413579"/>
                  </a:cubicBezTo>
                  <a:lnTo>
                    <a:pt x="100685" y="1015815"/>
                  </a:lnTo>
                  <a:lnTo>
                    <a:pt x="78479" y="879900"/>
                  </a:lnTo>
                  <a:cubicBezTo>
                    <a:pt x="61588" y="776344"/>
                    <a:pt x="105587" y="674497"/>
                    <a:pt x="188182" y="615137"/>
                  </a:cubicBezTo>
                  <a:lnTo>
                    <a:pt x="279146" y="198564"/>
                  </a:lnTo>
                  <a:cubicBezTo>
                    <a:pt x="292874" y="135502"/>
                    <a:pt x="330403" y="81489"/>
                    <a:pt x="384816" y="46545"/>
                  </a:cubicBezTo>
                  <a:cubicBezTo>
                    <a:pt x="439331" y="11607"/>
                    <a:pt x="504088" y="0"/>
                    <a:pt x="567220" y="13766"/>
                  </a:cubicBezTo>
                  <a:lnTo>
                    <a:pt x="1292936" y="172256"/>
                  </a:lnTo>
                  <a:cubicBezTo>
                    <a:pt x="1380534" y="191376"/>
                    <a:pt x="1455464" y="243484"/>
                    <a:pt x="1503914" y="318966"/>
                  </a:cubicBezTo>
                  <a:cubicBezTo>
                    <a:pt x="1513808" y="334378"/>
                    <a:pt x="1522380" y="350462"/>
                    <a:pt x="1529568" y="367061"/>
                  </a:cubicBezTo>
                  <a:lnTo>
                    <a:pt x="1775879" y="326834"/>
                  </a:lnTo>
                  <a:cubicBezTo>
                    <a:pt x="1847570" y="315125"/>
                    <a:pt x="1919598" y="332085"/>
                    <a:pt x="1978691" y="374586"/>
                  </a:cubicBezTo>
                  <a:cubicBezTo>
                    <a:pt x="2037797" y="417093"/>
                    <a:pt x="2076786" y="479990"/>
                    <a:pt x="2088483" y="551694"/>
                  </a:cubicBezTo>
                  <a:lnTo>
                    <a:pt x="2134895" y="835914"/>
                  </a:lnTo>
                  <a:cubicBezTo>
                    <a:pt x="2178602" y="877868"/>
                    <a:pt x="2206828" y="932713"/>
                    <a:pt x="2215451" y="993444"/>
                  </a:cubicBezTo>
                  <a:lnTo>
                    <a:pt x="2267108" y="1355877"/>
                  </a:lnTo>
                  <a:cubicBezTo>
                    <a:pt x="2288266" y="1504473"/>
                    <a:pt x="2184609" y="1642611"/>
                    <a:pt x="2036038" y="1663833"/>
                  </a:cubicBezTo>
                  <a:lnTo>
                    <a:pt x="1753666" y="1704060"/>
                  </a:lnTo>
                  <a:cubicBezTo>
                    <a:pt x="1720449" y="1708702"/>
                    <a:pt x="1686439" y="1707026"/>
                    <a:pt x="1653806" y="1699437"/>
                  </a:cubicBezTo>
                  <a:cubicBezTo>
                    <a:pt x="1624507" y="1715935"/>
                    <a:pt x="1592249" y="1727060"/>
                    <a:pt x="1559083" y="1731797"/>
                  </a:cubicBezTo>
                  <a:lnTo>
                    <a:pt x="1222476" y="1779758"/>
                  </a:lnTo>
                  <a:cubicBezTo>
                    <a:pt x="1160875" y="1836216"/>
                    <a:pt x="1080414" y="1867916"/>
                    <a:pt x="996016" y="1867916"/>
                  </a:cubicBezTo>
                  <a:cubicBezTo>
                    <a:pt x="972026" y="1867916"/>
                    <a:pt x="947896" y="1865299"/>
                    <a:pt x="924299" y="1860137"/>
                  </a:cubicBezTo>
                  <a:lnTo>
                    <a:pt x="819302" y="1837213"/>
                  </a:lnTo>
                  <a:lnTo>
                    <a:pt x="558819" y="1874335"/>
                  </a:lnTo>
                  <a:cubicBezTo>
                    <a:pt x="545763" y="1876158"/>
                    <a:pt x="532923" y="1877053"/>
                    <a:pt x="520363" y="1877053"/>
                  </a:cubicBezTo>
                  <a:close/>
                  <a:moveTo>
                    <a:pt x="515264" y="217690"/>
                  </a:moveTo>
                  <a:cubicBezTo>
                    <a:pt x="509187" y="217690"/>
                    <a:pt x="503396" y="219436"/>
                    <a:pt x="497967" y="222916"/>
                  </a:cubicBezTo>
                  <a:cubicBezTo>
                    <a:pt x="490537" y="227685"/>
                    <a:pt x="485775" y="234524"/>
                    <a:pt x="483895" y="243198"/>
                  </a:cubicBezTo>
                  <a:lnTo>
                    <a:pt x="371659" y="757174"/>
                  </a:lnTo>
                  <a:lnTo>
                    <a:pt x="322452" y="778522"/>
                  </a:lnTo>
                  <a:cubicBezTo>
                    <a:pt x="296373" y="789844"/>
                    <a:pt x="280746" y="818280"/>
                    <a:pt x="285292" y="846137"/>
                  </a:cubicBezTo>
                  <a:lnTo>
                    <a:pt x="313944" y="1021473"/>
                  </a:lnTo>
                  <a:lnTo>
                    <a:pt x="218535" y="1458315"/>
                  </a:lnTo>
                  <a:cubicBezTo>
                    <a:pt x="216630" y="1467046"/>
                    <a:pt x="218103" y="1475257"/>
                    <a:pt x="222910" y="1482750"/>
                  </a:cubicBezTo>
                  <a:cubicBezTo>
                    <a:pt x="227742" y="1490275"/>
                    <a:pt x="234581" y="1495037"/>
                    <a:pt x="243243" y="1496929"/>
                  </a:cubicBezTo>
                  <a:lnTo>
                    <a:pt x="448011" y="1541640"/>
                  </a:lnTo>
                  <a:lnTo>
                    <a:pt x="458317" y="1613636"/>
                  </a:lnTo>
                  <a:cubicBezTo>
                    <a:pt x="462648" y="1643843"/>
                    <a:pt x="489896" y="1667503"/>
                    <a:pt x="520363" y="1667503"/>
                  </a:cubicBezTo>
                  <a:cubicBezTo>
                    <a:pt x="523284" y="1667503"/>
                    <a:pt x="526376" y="1667281"/>
                    <a:pt x="529570" y="1666836"/>
                  </a:cubicBezTo>
                  <a:lnTo>
                    <a:pt x="827112" y="1624425"/>
                  </a:lnTo>
                  <a:lnTo>
                    <a:pt x="969035" y="1655419"/>
                  </a:lnTo>
                  <a:cubicBezTo>
                    <a:pt x="1014933" y="1665471"/>
                    <a:pt x="1062272" y="1648904"/>
                    <a:pt x="1092295" y="1613408"/>
                  </a:cubicBezTo>
                  <a:lnTo>
                    <a:pt x="1118044" y="1582978"/>
                  </a:lnTo>
                  <a:lnTo>
                    <a:pt x="1529486" y="1524349"/>
                  </a:lnTo>
                  <a:cubicBezTo>
                    <a:pt x="1542211" y="1522533"/>
                    <a:pt x="1554505" y="1516411"/>
                    <a:pt x="1564068" y="1507134"/>
                  </a:cubicBezTo>
                  <a:lnTo>
                    <a:pt x="1618716" y="1454073"/>
                  </a:lnTo>
                  <a:lnTo>
                    <a:pt x="1686052" y="1489697"/>
                  </a:lnTo>
                  <a:cubicBezTo>
                    <a:pt x="1697837" y="1495939"/>
                    <a:pt x="1711445" y="1498352"/>
                    <a:pt x="1724393" y="1496568"/>
                  </a:cubicBezTo>
                  <a:lnTo>
                    <a:pt x="2006447" y="1456385"/>
                  </a:lnTo>
                  <a:cubicBezTo>
                    <a:pt x="2040642" y="1451502"/>
                    <a:pt x="2064531" y="1419663"/>
                    <a:pt x="2059654" y="1385423"/>
                  </a:cubicBezTo>
                  <a:lnTo>
                    <a:pt x="2007990" y="1022965"/>
                  </a:lnTo>
                  <a:cubicBezTo>
                    <a:pt x="2005609" y="1006221"/>
                    <a:pt x="1997163" y="992003"/>
                    <a:pt x="1983555" y="981805"/>
                  </a:cubicBezTo>
                  <a:cubicBezTo>
                    <a:pt x="1982609" y="981094"/>
                    <a:pt x="1981504" y="980319"/>
                    <a:pt x="1980374" y="979576"/>
                  </a:cubicBezTo>
                  <a:lnTo>
                    <a:pt x="1941899" y="954309"/>
                  </a:lnTo>
                  <a:lnTo>
                    <a:pt x="1881670" y="585444"/>
                  </a:lnTo>
                  <a:cubicBezTo>
                    <a:pt x="1878984" y="568985"/>
                    <a:pt x="1869992" y="554520"/>
                    <a:pt x="1856333" y="544709"/>
                  </a:cubicBezTo>
                  <a:cubicBezTo>
                    <a:pt x="1842681" y="534879"/>
                    <a:pt x="1826082" y="530948"/>
                    <a:pt x="1809654" y="533641"/>
                  </a:cubicBezTo>
                  <a:lnTo>
                    <a:pt x="1528235" y="579608"/>
                  </a:lnTo>
                  <a:cubicBezTo>
                    <a:pt x="1520634" y="580847"/>
                    <a:pt x="1513293" y="583577"/>
                    <a:pt x="1506442" y="587705"/>
                  </a:cubicBezTo>
                  <a:lnTo>
                    <a:pt x="1349025" y="682561"/>
                  </a:lnTo>
                  <a:lnTo>
                    <a:pt x="1347590" y="498779"/>
                  </a:lnTo>
                  <a:cubicBezTo>
                    <a:pt x="1347412" y="475329"/>
                    <a:pt x="1340484" y="452285"/>
                    <a:pt x="1327562" y="432149"/>
                  </a:cubicBezTo>
                  <a:cubicBezTo>
                    <a:pt x="1309344" y="403764"/>
                    <a:pt x="1281169" y="384168"/>
                    <a:pt x="1248238" y="376980"/>
                  </a:cubicBezTo>
                  <a:lnTo>
                    <a:pt x="522522" y="218497"/>
                  </a:lnTo>
                  <a:cubicBezTo>
                    <a:pt x="520065" y="217957"/>
                    <a:pt x="517639" y="217690"/>
                    <a:pt x="515264" y="2176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2"/>
            <p:cNvSpPr/>
            <p:nvPr/>
          </p:nvSpPr>
          <p:spPr>
            <a:xfrm>
              <a:off x="8262383" y="1837437"/>
              <a:ext cx="682955" cy="682948"/>
            </a:xfrm>
            <a:custGeom>
              <a:rect b="b" l="l" r="r" t="t"/>
              <a:pathLst>
                <a:path extrusionOk="0" h="682948" w="682955">
                  <a:moveTo>
                    <a:pt x="646201" y="408019"/>
                  </a:moveTo>
                  <a:cubicBezTo>
                    <a:pt x="609447" y="576313"/>
                    <a:pt x="443229" y="682948"/>
                    <a:pt x="274935" y="646195"/>
                  </a:cubicBezTo>
                  <a:cubicBezTo>
                    <a:pt x="106635" y="609447"/>
                    <a:pt x="0" y="443223"/>
                    <a:pt x="36753" y="274929"/>
                  </a:cubicBezTo>
                  <a:cubicBezTo>
                    <a:pt x="73507" y="106635"/>
                    <a:pt x="239725" y="0"/>
                    <a:pt x="408019" y="36753"/>
                  </a:cubicBezTo>
                  <a:cubicBezTo>
                    <a:pt x="576313" y="73501"/>
                    <a:pt x="682955" y="239725"/>
                    <a:pt x="646201" y="4080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2"/>
            <p:cNvSpPr/>
            <p:nvPr/>
          </p:nvSpPr>
          <p:spPr>
            <a:xfrm>
              <a:off x="7772697" y="1399015"/>
              <a:ext cx="2068055" cy="1663960"/>
            </a:xfrm>
            <a:custGeom>
              <a:rect b="b" l="l" r="r" t="t"/>
              <a:pathLst>
                <a:path extrusionOk="0" h="1663960" w="2068055">
                  <a:moveTo>
                    <a:pt x="2055044" y="1262329"/>
                  </a:moveTo>
                  <a:lnTo>
                    <a:pt x="2055044" y="1262322"/>
                  </a:lnTo>
                  <a:lnTo>
                    <a:pt x="2003380" y="899858"/>
                  </a:lnTo>
                  <a:cubicBezTo>
                    <a:pt x="1997094" y="855637"/>
                    <a:pt x="1973872" y="816489"/>
                    <a:pt x="1938058" y="789647"/>
                  </a:cubicBezTo>
                  <a:cubicBezTo>
                    <a:pt x="1935295" y="787571"/>
                    <a:pt x="1932451" y="785583"/>
                    <a:pt x="1929549" y="783678"/>
                  </a:cubicBezTo>
                  <a:lnTo>
                    <a:pt x="1876729" y="460235"/>
                  </a:lnTo>
                  <a:cubicBezTo>
                    <a:pt x="1861870" y="369106"/>
                    <a:pt x="1775548" y="307035"/>
                    <a:pt x="1684426" y="321919"/>
                  </a:cubicBezTo>
                  <a:lnTo>
                    <a:pt x="1403013" y="367880"/>
                  </a:lnTo>
                  <a:cubicBezTo>
                    <a:pt x="1381982" y="371322"/>
                    <a:pt x="1361986" y="378815"/>
                    <a:pt x="1344028" y="389642"/>
                  </a:cubicBezTo>
                  <a:cubicBezTo>
                    <a:pt x="1343691" y="346570"/>
                    <a:pt x="1331239" y="304387"/>
                    <a:pt x="1307407" y="267239"/>
                  </a:cubicBezTo>
                  <a:cubicBezTo>
                    <a:pt x="1274076" y="215309"/>
                    <a:pt x="1222533" y="179450"/>
                    <a:pt x="1162240" y="166293"/>
                  </a:cubicBezTo>
                  <a:lnTo>
                    <a:pt x="436530" y="7810"/>
                  </a:lnTo>
                  <a:cubicBezTo>
                    <a:pt x="400735" y="0"/>
                    <a:pt x="364026" y="6553"/>
                    <a:pt x="333089" y="26377"/>
                  </a:cubicBezTo>
                  <a:cubicBezTo>
                    <a:pt x="302221" y="46202"/>
                    <a:pt x="280955" y="76835"/>
                    <a:pt x="273176" y="112591"/>
                  </a:cubicBezTo>
                  <a:lnTo>
                    <a:pt x="172402" y="574090"/>
                  </a:lnTo>
                  <a:cubicBezTo>
                    <a:pt x="103409" y="604037"/>
                    <a:pt x="61093" y="678338"/>
                    <a:pt x="73545" y="754684"/>
                  </a:cubicBezTo>
                  <a:lnTo>
                    <a:pt x="98977" y="910323"/>
                  </a:lnTo>
                  <a:lnTo>
                    <a:pt x="7829" y="1327638"/>
                  </a:lnTo>
                  <a:cubicBezTo>
                    <a:pt x="0" y="1363459"/>
                    <a:pt x="6591" y="1400181"/>
                    <a:pt x="26396" y="1431029"/>
                  </a:cubicBezTo>
                  <a:cubicBezTo>
                    <a:pt x="46208" y="1461897"/>
                    <a:pt x="76841" y="1483194"/>
                    <a:pt x="112617" y="1490980"/>
                  </a:cubicBezTo>
                  <a:lnTo>
                    <a:pt x="246265" y="1520164"/>
                  </a:lnTo>
                  <a:cubicBezTo>
                    <a:pt x="258000" y="1602149"/>
                    <a:pt x="329253" y="1663960"/>
                    <a:pt x="412019" y="1663960"/>
                  </a:cubicBezTo>
                  <a:cubicBezTo>
                    <a:pt x="419798" y="1663960"/>
                    <a:pt x="427729" y="1663395"/>
                    <a:pt x="435698" y="1662283"/>
                  </a:cubicBezTo>
                  <a:lnTo>
                    <a:pt x="714863" y="1622494"/>
                  </a:lnTo>
                  <a:lnTo>
                    <a:pt x="838346" y="1649456"/>
                  </a:lnTo>
                  <a:cubicBezTo>
                    <a:pt x="854614" y="1653012"/>
                    <a:pt x="871207" y="1654816"/>
                    <a:pt x="887672" y="1654816"/>
                  </a:cubicBezTo>
                  <a:cubicBezTo>
                    <a:pt x="955643" y="1654816"/>
                    <a:pt x="1020197" y="1624457"/>
                    <a:pt x="1063948" y="1572755"/>
                  </a:cubicBezTo>
                  <a:lnTo>
                    <a:pt x="1435919" y="1519751"/>
                  </a:lnTo>
                  <a:cubicBezTo>
                    <a:pt x="1471066" y="1514735"/>
                    <a:pt x="1503584" y="1498377"/>
                    <a:pt x="1528705" y="1473987"/>
                  </a:cubicBezTo>
                  <a:cubicBezTo>
                    <a:pt x="1559579" y="1490319"/>
                    <a:pt x="1595354" y="1496929"/>
                    <a:pt x="1630552" y="1492008"/>
                  </a:cubicBezTo>
                  <a:lnTo>
                    <a:pt x="1912880" y="1451787"/>
                  </a:lnTo>
                  <a:cubicBezTo>
                    <a:pt x="2004282" y="1438732"/>
                    <a:pt x="2068055" y="1353743"/>
                    <a:pt x="2055044" y="1262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2"/>
            <p:cNvSpPr/>
            <p:nvPr/>
          </p:nvSpPr>
          <p:spPr>
            <a:xfrm>
              <a:off x="7664360" y="1290691"/>
              <a:ext cx="2288266" cy="1877053"/>
            </a:xfrm>
            <a:custGeom>
              <a:rect b="b" l="l" r="r" t="t"/>
              <a:pathLst>
                <a:path extrusionOk="0" h="1877053" w="2288266">
                  <a:moveTo>
                    <a:pt x="520363" y="1877053"/>
                  </a:moveTo>
                  <a:cubicBezTo>
                    <a:pt x="412375" y="1877053"/>
                    <a:pt x="316433" y="1812334"/>
                    <a:pt x="272897" y="1717890"/>
                  </a:cubicBezTo>
                  <a:lnTo>
                    <a:pt x="198608" y="1701666"/>
                  </a:lnTo>
                  <a:cubicBezTo>
                    <a:pt x="135508" y="1687931"/>
                    <a:pt x="81489" y="1650377"/>
                    <a:pt x="46551" y="1595932"/>
                  </a:cubicBezTo>
                  <a:cubicBezTo>
                    <a:pt x="11633" y="1541538"/>
                    <a:pt x="0" y="1476768"/>
                    <a:pt x="13817" y="1413579"/>
                  </a:cubicBezTo>
                  <a:lnTo>
                    <a:pt x="100685" y="1015815"/>
                  </a:lnTo>
                  <a:lnTo>
                    <a:pt x="78479" y="879900"/>
                  </a:lnTo>
                  <a:cubicBezTo>
                    <a:pt x="61588" y="776344"/>
                    <a:pt x="105587" y="674497"/>
                    <a:pt x="188182" y="615137"/>
                  </a:cubicBezTo>
                  <a:lnTo>
                    <a:pt x="279146" y="198564"/>
                  </a:lnTo>
                  <a:cubicBezTo>
                    <a:pt x="292874" y="135502"/>
                    <a:pt x="330403" y="81489"/>
                    <a:pt x="384816" y="46545"/>
                  </a:cubicBezTo>
                  <a:cubicBezTo>
                    <a:pt x="439331" y="11607"/>
                    <a:pt x="504088" y="0"/>
                    <a:pt x="567220" y="13766"/>
                  </a:cubicBezTo>
                  <a:lnTo>
                    <a:pt x="1292936" y="172256"/>
                  </a:lnTo>
                  <a:cubicBezTo>
                    <a:pt x="1380534" y="191376"/>
                    <a:pt x="1455464" y="243484"/>
                    <a:pt x="1503914" y="318966"/>
                  </a:cubicBezTo>
                  <a:cubicBezTo>
                    <a:pt x="1513808" y="334378"/>
                    <a:pt x="1522380" y="350462"/>
                    <a:pt x="1529568" y="367061"/>
                  </a:cubicBezTo>
                  <a:lnTo>
                    <a:pt x="1775879" y="326834"/>
                  </a:lnTo>
                  <a:cubicBezTo>
                    <a:pt x="1847570" y="315125"/>
                    <a:pt x="1919598" y="332085"/>
                    <a:pt x="1978691" y="374586"/>
                  </a:cubicBezTo>
                  <a:cubicBezTo>
                    <a:pt x="2037797" y="417093"/>
                    <a:pt x="2076786" y="479990"/>
                    <a:pt x="2088483" y="551694"/>
                  </a:cubicBezTo>
                  <a:lnTo>
                    <a:pt x="2134895" y="835914"/>
                  </a:lnTo>
                  <a:cubicBezTo>
                    <a:pt x="2178602" y="877868"/>
                    <a:pt x="2206828" y="932713"/>
                    <a:pt x="2215451" y="993444"/>
                  </a:cubicBezTo>
                  <a:lnTo>
                    <a:pt x="2267108" y="1355877"/>
                  </a:lnTo>
                  <a:cubicBezTo>
                    <a:pt x="2288266" y="1504473"/>
                    <a:pt x="2184609" y="1642611"/>
                    <a:pt x="2036038" y="1663833"/>
                  </a:cubicBezTo>
                  <a:lnTo>
                    <a:pt x="1753666" y="1704060"/>
                  </a:lnTo>
                  <a:cubicBezTo>
                    <a:pt x="1720449" y="1708702"/>
                    <a:pt x="1686439" y="1707026"/>
                    <a:pt x="1653806" y="1699437"/>
                  </a:cubicBezTo>
                  <a:cubicBezTo>
                    <a:pt x="1624507" y="1715935"/>
                    <a:pt x="1592249" y="1727060"/>
                    <a:pt x="1559083" y="1731797"/>
                  </a:cubicBezTo>
                  <a:lnTo>
                    <a:pt x="1222476" y="1779758"/>
                  </a:lnTo>
                  <a:cubicBezTo>
                    <a:pt x="1160875" y="1836216"/>
                    <a:pt x="1080414" y="1867916"/>
                    <a:pt x="996016" y="1867916"/>
                  </a:cubicBezTo>
                  <a:cubicBezTo>
                    <a:pt x="972026" y="1867916"/>
                    <a:pt x="947896" y="1865299"/>
                    <a:pt x="924299" y="1860137"/>
                  </a:cubicBezTo>
                  <a:lnTo>
                    <a:pt x="819302" y="1837213"/>
                  </a:lnTo>
                  <a:lnTo>
                    <a:pt x="558819" y="1874335"/>
                  </a:lnTo>
                  <a:cubicBezTo>
                    <a:pt x="545763" y="1876158"/>
                    <a:pt x="532923" y="1877053"/>
                    <a:pt x="520363" y="1877053"/>
                  </a:cubicBezTo>
                  <a:close/>
                  <a:moveTo>
                    <a:pt x="515264" y="217690"/>
                  </a:moveTo>
                  <a:cubicBezTo>
                    <a:pt x="509187" y="217690"/>
                    <a:pt x="503396" y="219436"/>
                    <a:pt x="497967" y="222916"/>
                  </a:cubicBezTo>
                  <a:cubicBezTo>
                    <a:pt x="490537" y="227685"/>
                    <a:pt x="485775" y="234524"/>
                    <a:pt x="483895" y="243198"/>
                  </a:cubicBezTo>
                  <a:lnTo>
                    <a:pt x="371659" y="757174"/>
                  </a:lnTo>
                  <a:lnTo>
                    <a:pt x="322452" y="778522"/>
                  </a:lnTo>
                  <a:cubicBezTo>
                    <a:pt x="296373" y="789844"/>
                    <a:pt x="280746" y="818280"/>
                    <a:pt x="285292" y="846137"/>
                  </a:cubicBezTo>
                  <a:lnTo>
                    <a:pt x="313944" y="1021473"/>
                  </a:lnTo>
                  <a:lnTo>
                    <a:pt x="218535" y="1458315"/>
                  </a:lnTo>
                  <a:cubicBezTo>
                    <a:pt x="216630" y="1467046"/>
                    <a:pt x="218103" y="1475257"/>
                    <a:pt x="222910" y="1482750"/>
                  </a:cubicBezTo>
                  <a:cubicBezTo>
                    <a:pt x="227742" y="1490275"/>
                    <a:pt x="234581" y="1495037"/>
                    <a:pt x="243243" y="1496929"/>
                  </a:cubicBezTo>
                  <a:lnTo>
                    <a:pt x="448011" y="1541640"/>
                  </a:lnTo>
                  <a:lnTo>
                    <a:pt x="458317" y="1613636"/>
                  </a:lnTo>
                  <a:cubicBezTo>
                    <a:pt x="462648" y="1643843"/>
                    <a:pt x="489896" y="1667503"/>
                    <a:pt x="520363" y="1667503"/>
                  </a:cubicBezTo>
                  <a:cubicBezTo>
                    <a:pt x="523284" y="1667503"/>
                    <a:pt x="526376" y="1667281"/>
                    <a:pt x="529570" y="1666836"/>
                  </a:cubicBezTo>
                  <a:lnTo>
                    <a:pt x="827112" y="1624425"/>
                  </a:lnTo>
                  <a:lnTo>
                    <a:pt x="969035" y="1655419"/>
                  </a:lnTo>
                  <a:cubicBezTo>
                    <a:pt x="1014933" y="1665471"/>
                    <a:pt x="1062272" y="1648904"/>
                    <a:pt x="1092295" y="1613408"/>
                  </a:cubicBezTo>
                  <a:lnTo>
                    <a:pt x="1118044" y="1582978"/>
                  </a:lnTo>
                  <a:lnTo>
                    <a:pt x="1529486" y="1524349"/>
                  </a:lnTo>
                  <a:cubicBezTo>
                    <a:pt x="1542211" y="1522533"/>
                    <a:pt x="1554505" y="1516411"/>
                    <a:pt x="1564068" y="1507134"/>
                  </a:cubicBezTo>
                  <a:lnTo>
                    <a:pt x="1618716" y="1454073"/>
                  </a:lnTo>
                  <a:lnTo>
                    <a:pt x="1686052" y="1489697"/>
                  </a:lnTo>
                  <a:cubicBezTo>
                    <a:pt x="1697837" y="1495939"/>
                    <a:pt x="1711445" y="1498352"/>
                    <a:pt x="1724393" y="1496568"/>
                  </a:cubicBezTo>
                  <a:lnTo>
                    <a:pt x="2006447" y="1456385"/>
                  </a:lnTo>
                  <a:cubicBezTo>
                    <a:pt x="2040642" y="1451502"/>
                    <a:pt x="2064531" y="1419663"/>
                    <a:pt x="2059654" y="1385423"/>
                  </a:cubicBezTo>
                  <a:lnTo>
                    <a:pt x="2007990" y="1022965"/>
                  </a:lnTo>
                  <a:cubicBezTo>
                    <a:pt x="2005609" y="1006221"/>
                    <a:pt x="1997163" y="992003"/>
                    <a:pt x="1983555" y="981805"/>
                  </a:cubicBezTo>
                  <a:cubicBezTo>
                    <a:pt x="1982609" y="981094"/>
                    <a:pt x="1981504" y="980319"/>
                    <a:pt x="1980374" y="979576"/>
                  </a:cubicBezTo>
                  <a:lnTo>
                    <a:pt x="1941899" y="954309"/>
                  </a:lnTo>
                  <a:lnTo>
                    <a:pt x="1881670" y="585444"/>
                  </a:lnTo>
                  <a:cubicBezTo>
                    <a:pt x="1878984" y="568985"/>
                    <a:pt x="1869992" y="554520"/>
                    <a:pt x="1856333" y="544709"/>
                  </a:cubicBezTo>
                  <a:cubicBezTo>
                    <a:pt x="1842681" y="534879"/>
                    <a:pt x="1826082" y="530948"/>
                    <a:pt x="1809654" y="533641"/>
                  </a:cubicBezTo>
                  <a:lnTo>
                    <a:pt x="1528235" y="579608"/>
                  </a:lnTo>
                  <a:cubicBezTo>
                    <a:pt x="1520634" y="580847"/>
                    <a:pt x="1513293" y="583577"/>
                    <a:pt x="1506442" y="587705"/>
                  </a:cubicBezTo>
                  <a:lnTo>
                    <a:pt x="1349025" y="682561"/>
                  </a:lnTo>
                  <a:lnTo>
                    <a:pt x="1347590" y="498779"/>
                  </a:lnTo>
                  <a:cubicBezTo>
                    <a:pt x="1347412" y="475329"/>
                    <a:pt x="1340484" y="452285"/>
                    <a:pt x="1327562" y="432149"/>
                  </a:cubicBezTo>
                  <a:cubicBezTo>
                    <a:pt x="1309344" y="403764"/>
                    <a:pt x="1281169" y="384168"/>
                    <a:pt x="1248238" y="376980"/>
                  </a:cubicBezTo>
                  <a:lnTo>
                    <a:pt x="522522" y="218497"/>
                  </a:lnTo>
                  <a:cubicBezTo>
                    <a:pt x="520065" y="217957"/>
                    <a:pt x="517639" y="217690"/>
                    <a:pt x="515264" y="2176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2"/>
            <p:cNvSpPr/>
            <p:nvPr/>
          </p:nvSpPr>
          <p:spPr>
            <a:xfrm>
              <a:off x="8024538" y="2213915"/>
              <a:ext cx="1745970" cy="790143"/>
            </a:xfrm>
            <a:custGeom>
              <a:rect b="b" l="l" r="r" t="t"/>
              <a:pathLst>
                <a:path extrusionOk="0" h="790143" w="1745970">
                  <a:moveTo>
                    <a:pt x="1571390" y="7893"/>
                  </a:moveTo>
                  <a:lnTo>
                    <a:pt x="1289088" y="48120"/>
                  </a:lnTo>
                  <a:cubicBezTo>
                    <a:pt x="1242155" y="54806"/>
                    <a:pt x="1207433" y="93091"/>
                    <a:pt x="1202626" y="138290"/>
                  </a:cubicBezTo>
                  <a:cubicBezTo>
                    <a:pt x="1185386" y="96234"/>
                    <a:pt x="1141342" y="69176"/>
                    <a:pt x="1094422" y="75863"/>
                  </a:cubicBezTo>
                  <a:lnTo>
                    <a:pt x="94233" y="218382"/>
                  </a:lnTo>
                  <a:cubicBezTo>
                    <a:pt x="38855" y="226282"/>
                    <a:pt x="0" y="278047"/>
                    <a:pt x="7886" y="333425"/>
                  </a:cubicBezTo>
                  <a:lnTo>
                    <a:pt x="59543" y="695909"/>
                  </a:lnTo>
                  <a:cubicBezTo>
                    <a:pt x="67436" y="751293"/>
                    <a:pt x="119208" y="790143"/>
                    <a:pt x="174580" y="782256"/>
                  </a:cubicBezTo>
                  <a:lnTo>
                    <a:pt x="1174769" y="639724"/>
                  </a:lnTo>
                  <a:cubicBezTo>
                    <a:pt x="1221701" y="633044"/>
                    <a:pt x="1256423" y="594760"/>
                    <a:pt x="1261230" y="549560"/>
                  </a:cubicBezTo>
                  <a:cubicBezTo>
                    <a:pt x="1278470" y="591616"/>
                    <a:pt x="1322514" y="618674"/>
                    <a:pt x="1369434" y="611987"/>
                  </a:cubicBezTo>
                  <a:lnTo>
                    <a:pt x="1651736" y="571760"/>
                  </a:lnTo>
                  <a:cubicBezTo>
                    <a:pt x="1707114" y="563867"/>
                    <a:pt x="1745970" y="512102"/>
                    <a:pt x="1738077" y="456723"/>
                  </a:cubicBezTo>
                  <a:lnTo>
                    <a:pt x="1686426" y="94234"/>
                  </a:lnTo>
                  <a:cubicBezTo>
                    <a:pt x="1678533" y="38855"/>
                    <a:pt x="1626768" y="0"/>
                    <a:pt x="1571390" y="789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2"/>
            <p:cNvSpPr/>
            <p:nvPr/>
          </p:nvSpPr>
          <p:spPr>
            <a:xfrm>
              <a:off x="8000732" y="2195130"/>
              <a:ext cx="1793582" cy="824356"/>
            </a:xfrm>
            <a:custGeom>
              <a:rect b="b" l="l" r="r" t="t"/>
              <a:pathLst>
                <a:path extrusionOk="0" h="824356" w="1793582">
                  <a:moveTo>
                    <a:pt x="183984" y="824356"/>
                  </a:moveTo>
                  <a:cubicBezTo>
                    <a:pt x="123304" y="824356"/>
                    <a:pt x="70084" y="779627"/>
                    <a:pt x="61277" y="717854"/>
                  </a:cubicBezTo>
                  <a:lnTo>
                    <a:pt x="9626" y="355352"/>
                  </a:lnTo>
                  <a:cubicBezTo>
                    <a:pt x="0" y="287680"/>
                    <a:pt x="47212" y="224758"/>
                    <a:pt x="114884" y="215093"/>
                  </a:cubicBezTo>
                  <a:lnTo>
                    <a:pt x="1115091" y="72574"/>
                  </a:lnTo>
                  <a:cubicBezTo>
                    <a:pt x="1154093" y="66960"/>
                    <a:pt x="1192396" y="80517"/>
                    <a:pt x="1219301" y="107118"/>
                  </a:cubicBezTo>
                  <a:cubicBezTo>
                    <a:pt x="1237691" y="74079"/>
                    <a:pt x="1270628" y="50418"/>
                    <a:pt x="1309763" y="44843"/>
                  </a:cubicBezTo>
                  <a:lnTo>
                    <a:pt x="1592040" y="4603"/>
                  </a:lnTo>
                  <a:lnTo>
                    <a:pt x="1592059" y="4603"/>
                  </a:lnTo>
                  <a:cubicBezTo>
                    <a:pt x="1624749" y="0"/>
                    <a:pt x="1657356" y="8369"/>
                    <a:pt x="1683886" y="28301"/>
                  </a:cubicBezTo>
                  <a:cubicBezTo>
                    <a:pt x="1710461" y="48215"/>
                    <a:pt x="1727638" y="77209"/>
                    <a:pt x="1732292" y="109880"/>
                  </a:cubicBezTo>
                  <a:lnTo>
                    <a:pt x="1783968" y="472338"/>
                  </a:lnTo>
                  <a:cubicBezTo>
                    <a:pt x="1793582" y="540035"/>
                    <a:pt x="1746377" y="602957"/>
                    <a:pt x="1678705" y="612622"/>
                  </a:cubicBezTo>
                  <a:lnTo>
                    <a:pt x="1396384" y="652843"/>
                  </a:lnTo>
                  <a:cubicBezTo>
                    <a:pt x="1357274" y="658304"/>
                    <a:pt x="1319034" y="644874"/>
                    <a:pt x="1292148" y="618299"/>
                  </a:cubicBezTo>
                  <a:cubicBezTo>
                    <a:pt x="1273759" y="651338"/>
                    <a:pt x="1240828" y="674998"/>
                    <a:pt x="1201737" y="680592"/>
                  </a:cubicBezTo>
                  <a:lnTo>
                    <a:pt x="201529" y="823112"/>
                  </a:lnTo>
                  <a:cubicBezTo>
                    <a:pt x="195656" y="823944"/>
                    <a:pt x="189776" y="824356"/>
                    <a:pt x="183984" y="824356"/>
                  </a:cubicBezTo>
                  <a:close/>
                  <a:moveTo>
                    <a:pt x="1132458" y="115931"/>
                  </a:moveTo>
                  <a:cubicBezTo>
                    <a:pt x="1128782" y="115931"/>
                    <a:pt x="1125080" y="116173"/>
                    <a:pt x="1121359" y="116719"/>
                  </a:cubicBezTo>
                  <a:lnTo>
                    <a:pt x="121170" y="259232"/>
                  </a:lnTo>
                  <a:cubicBezTo>
                    <a:pt x="77838" y="265417"/>
                    <a:pt x="47580" y="305727"/>
                    <a:pt x="53765" y="349084"/>
                  </a:cubicBezTo>
                  <a:lnTo>
                    <a:pt x="105416" y="711561"/>
                  </a:lnTo>
                  <a:cubicBezTo>
                    <a:pt x="111588" y="754900"/>
                    <a:pt x="151968" y="785133"/>
                    <a:pt x="195262" y="778973"/>
                  </a:cubicBezTo>
                  <a:lnTo>
                    <a:pt x="1195451" y="636454"/>
                  </a:lnTo>
                  <a:cubicBezTo>
                    <a:pt x="1231277" y="631336"/>
                    <a:pt x="1259008" y="602367"/>
                    <a:pt x="1262875" y="565994"/>
                  </a:cubicBezTo>
                  <a:cubicBezTo>
                    <a:pt x="1263942" y="555834"/>
                    <a:pt x="1271777" y="547719"/>
                    <a:pt x="1281899" y="546277"/>
                  </a:cubicBezTo>
                  <a:cubicBezTo>
                    <a:pt x="1291824" y="544798"/>
                    <a:pt x="1301775" y="550437"/>
                    <a:pt x="1305642" y="559904"/>
                  </a:cubicBezTo>
                  <a:cubicBezTo>
                    <a:pt x="1319555" y="593750"/>
                    <a:pt x="1354442" y="613994"/>
                    <a:pt x="1390116" y="608704"/>
                  </a:cubicBezTo>
                  <a:lnTo>
                    <a:pt x="1672412" y="568483"/>
                  </a:lnTo>
                  <a:cubicBezTo>
                    <a:pt x="1715750" y="562298"/>
                    <a:pt x="1746002" y="521989"/>
                    <a:pt x="1739823" y="478631"/>
                  </a:cubicBezTo>
                  <a:lnTo>
                    <a:pt x="1688153" y="116173"/>
                  </a:lnTo>
                  <a:cubicBezTo>
                    <a:pt x="1685194" y="95281"/>
                    <a:pt x="1674183" y="76733"/>
                    <a:pt x="1657140" y="63957"/>
                  </a:cubicBezTo>
                  <a:cubicBezTo>
                    <a:pt x="1640116" y="51180"/>
                    <a:pt x="1619199" y="45694"/>
                    <a:pt x="1598326" y="48742"/>
                  </a:cubicBezTo>
                  <a:lnTo>
                    <a:pt x="1316050" y="88982"/>
                  </a:lnTo>
                  <a:cubicBezTo>
                    <a:pt x="1280185" y="94081"/>
                    <a:pt x="1252448" y="123050"/>
                    <a:pt x="1248600" y="159416"/>
                  </a:cubicBezTo>
                  <a:cubicBezTo>
                    <a:pt x="1247533" y="169564"/>
                    <a:pt x="1239697" y="177679"/>
                    <a:pt x="1229601" y="179139"/>
                  </a:cubicBezTo>
                  <a:cubicBezTo>
                    <a:pt x="1219695" y="180574"/>
                    <a:pt x="1209706" y="175005"/>
                    <a:pt x="1205833" y="165538"/>
                  </a:cubicBezTo>
                  <a:cubicBezTo>
                    <a:pt x="1193380" y="135197"/>
                    <a:pt x="1164170" y="115931"/>
                    <a:pt x="1132458" y="1159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2"/>
            <p:cNvSpPr/>
            <p:nvPr/>
          </p:nvSpPr>
          <p:spPr>
            <a:xfrm>
              <a:off x="8054528" y="2313933"/>
              <a:ext cx="1654435" cy="361581"/>
            </a:xfrm>
            <a:custGeom>
              <a:rect b="b" l="l" r="r" t="t"/>
              <a:pathLst>
                <a:path extrusionOk="0" h="361581" w="1654435">
                  <a:moveTo>
                    <a:pt x="1654435" y="128435"/>
                  </a:moveTo>
                  <a:lnTo>
                    <a:pt x="18300" y="361581"/>
                  </a:lnTo>
                  <a:lnTo>
                    <a:pt x="0" y="233146"/>
                  </a:lnTo>
                  <a:lnTo>
                    <a:pt x="16361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2"/>
            <p:cNvSpPr/>
            <p:nvPr/>
          </p:nvSpPr>
          <p:spPr>
            <a:xfrm>
              <a:off x="9227164" y="2352203"/>
              <a:ext cx="58604" cy="411276"/>
            </a:xfrm>
            <a:custGeom>
              <a:rect b="b" l="l" r="r" t="t"/>
              <a:pathLst>
                <a:path extrusionOk="0" h="411276" w="58604">
                  <a:moveTo>
                    <a:pt x="0" y="0"/>
                  </a:moveTo>
                  <a:lnTo>
                    <a:pt x="58604" y="411276"/>
                  </a:ln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2"/>
            <p:cNvSpPr/>
            <p:nvPr/>
          </p:nvSpPr>
          <p:spPr>
            <a:xfrm>
              <a:off x="9203385" y="2328387"/>
              <a:ext cx="53848" cy="90239"/>
            </a:xfrm>
            <a:custGeom>
              <a:rect b="b" l="l" r="r" t="t"/>
              <a:pathLst>
                <a:path extrusionOk="0" h="90239" w="53848">
                  <a:moveTo>
                    <a:pt x="30035" y="90239"/>
                  </a:moveTo>
                  <a:cubicBezTo>
                    <a:pt x="19107" y="90239"/>
                    <a:pt x="9575" y="82207"/>
                    <a:pt x="7988" y="71088"/>
                  </a:cubicBezTo>
                  <a:lnTo>
                    <a:pt x="1720" y="26943"/>
                  </a:lnTo>
                  <a:cubicBezTo>
                    <a:pt x="0" y="14757"/>
                    <a:pt x="8470" y="3479"/>
                    <a:pt x="20650" y="1739"/>
                  </a:cubicBezTo>
                  <a:cubicBezTo>
                    <a:pt x="32715" y="0"/>
                    <a:pt x="44100" y="8483"/>
                    <a:pt x="45859" y="20675"/>
                  </a:cubicBezTo>
                  <a:lnTo>
                    <a:pt x="52127" y="64820"/>
                  </a:lnTo>
                  <a:cubicBezTo>
                    <a:pt x="53848" y="77006"/>
                    <a:pt x="45383" y="88277"/>
                    <a:pt x="33191" y="90023"/>
                  </a:cubicBezTo>
                  <a:cubicBezTo>
                    <a:pt x="32124" y="90176"/>
                    <a:pt x="31083" y="90239"/>
                    <a:pt x="30035" y="90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2"/>
            <p:cNvSpPr/>
            <p:nvPr/>
          </p:nvSpPr>
          <p:spPr>
            <a:xfrm>
              <a:off x="9224975" y="2480159"/>
              <a:ext cx="62966" cy="153816"/>
            </a:xfrm>
            <a:custGeom>
              <a:rect b="b" l="l" r="r" t="t"/>
              <a:pathLst>
                <a:path extrusionOk="0" h="153816" w="62966">
                  <a:moveTo>
                    <a:pt x="39135" y="153816"/>
                  </a:moveTo>
                  <a:cubicBezTo>
                    <a:pt x="28206" y="153816"/>
                    <a:pt x="18675" y="145783"/>
                    <a:pt x="17087" y="134658"/>
                  </a:cubicBezTo>
                  <a:lnTo>
                    <a:pt x="1739" y="26987"/>
                  </a:lnTo>
                  <a:cubicBezTo>
                    <a:pt x="0" y="14820"/>
                    <a:pt x="8489" y="3524"/>
                    <a:pt x="20681" y="1784"/>
                  </a:cubicBezTo>
                  <a:cubicBezTo>
                    <a:pt x="32588" y="0"/>
                    <a:pt x="44138" y="8534"/>
                    <a:pt x="45878" y="20720"/>
                  </a:cubicBezTo>
                  <a:lnTo>
                    <a:pt x="61226" y="128390"/>
                  </a:lnTo>
                  <a:cubicBezTo>
                    <a:pt x="62966" y="140557"/>
                    <a:pt x="54482" y="151853"/>
                    <a:pt x="42291" y="153593"/>
                  </a:cubicBezTo>
                  <a:cubicBezTo>
                    <a:pt x="41249" y="153746"/>
                    <a:pt x="40182" y="153816"/>
                    <a:pt x="39135" y="1538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2"/>
            <p:cNvSpPr/>
            <p:nvPr/>
          </p:nvSpPr>
          <p:spPr>
            <a:xfrm>
              <a:off x="9255666" y="2695508"/>
              <a:ext cx="53911" cy="90258"/>
            </a:xfrm>
            <a:custGeom>
              <a:rect b="b" l="l" r="r" t="t"/>
              <a:pathLst>
                <a:path extrusionOk="0" h="90258" w="53911">
                  <a:moveTo>
                    <a:pt x="30079" y="90258"/>
                  </a:moveTo>
                  <a:cubicBezTo>
                    <a:pt x="19151" y="90258"/>
                    <a:pt x="9620" y="82226"/>
                    <a:pt x="8032" y="71100"/>
                  </a:cubicBezTo>
                  <a:lnTo>
                    <a:pt x="1739" y="26962"/>
                  </a:lnTo>
                  <a:cubicBezTo>
                    <a:pt x="0" y="14795"/>
                    <a:pt x="8489" y="3498"/>
                    <a:pt x="20681" y="1758"/>
                  </a:cubicBezTo>
                  <a:cubicBezTo>
                    <a:pt x="32823" y="0"/>
                    <a:pt x="44138" y="8502"/>
                    <a:pt x="45878" y="20694"/>
                  </a:cubicBezTo>
                  <a:lnTo>
                    <a:pt x="52171" y="64839"/>
                  </a:lnTo>
                  <a:cubicBezTo>
                    <a:pt x="53911" y="77006"/>
                    <a:pt x="45421" y="88296"/>
                    <a:pt x="33235" y="90043"/>
                  </a:cubicBezTo>
                  <a:cubicBezTo>
                    <a:pt x="32169" y="90189"/>
                    <a:pt x="31121" y="90258"/>
                    <a:pt x="30079" y="902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2"/>
            <p:cNvSpPr/>
            <p:nvPr/>
          </p:nvSpPr>
          <p:spPr>
            <a:xfrm>
              <a:off x="8140315" y="2519591"/>
              <a:ext cx="1020330" cy="145395"/>
            </a:xfrm>
            <a:custGeom>
              <a:rect b="b" l="l" r="r" t="t"/>
              <a:pathLst>
                <a:path extrusionOk="0" h="145395" w="1020330">
                  <a:moveTo>
                    <a:pt x="0" y="145395"/>
                  </a:moveTo>
                  <a:lnTo>
                    <a:pt x="1020330" y="0"/>
                  </a:ln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2"/>
            <p:cNvSpPr/>
            <p:nvPr/>
          </p:nvSpPr>
          <p:spPr>
            <a:xfrm>
              <a:off x="8128409" y="2507757"/>
              <a:ext cx="1044136" cy="168376"/>
            </a:xfrm>
            <a:custGeom>
              <a:rect b="b" l="l" r="r" t="t"/>
              <a:pathLst>
                <a:path extrusionOk="0" h="168376" w="1044136">
                  <a:moveTo>
                    <a:pt x="11887" y="168376"/>
                  </a:moveTo>
                  <a:cubicBezTo>
                    <a:pt x="6445" y="168376"/>
                    <a:pt x="1682" y="164369"/>
                    <a:pt x="876" y="158800"/>
                  </a:cubicBezTo>
                  <a:cubicBezTo>
                    <a:pt x="0" y="152704"/>
                    <a:pt x="4248" y="147065"/>
                    <a:pt x="10337" y="146196"/>
                  </a:cubicBezTo>
                  <a:lnTo>
                    <a:pt x="1030662" y="806"/>
                  </a:lnTo>
                  <a:cubicBezTo>
                    <a:pt x="1036491" y="0"/>
                    <a:pt x="1042390" y="4159"/>
                    <a:pt x="1043266" y="10274"/>
                  </a:cubicBezTo>
                  <a:cubicBezTo>
                    <a:pt x="1044136" y="16370"/>
                    <a:pt x="1039895" y="22002"/>
                    <a:pt x="1033799" y="22872"/>
                  </a:cubicBezTo>
                  <a:lnTo>
                    <a:pt x="13474" y="168268"/>
                  </a:lnTo>
                  <a:cubicBezTo>
                    <a:pt x="12953" y="168332"/>
                    <a:pt x="12407" y="168376"/>
                    <a:pt x="11887" y="1683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2"/>
            <p:cNvSpPr/>
            <p:nvPr/>
          </p:nvSpPr>
          <p:spPr>
            <a:xfrm>
              <a:off x="8159445" y="2653847"/>
              <a:ext cx="1020330" cy="145395"/>
            </a:xfrm>
            <a:custGeom>
              <a:rect b="b" l="l" r="r" t="t"/>
              <a:pathLst>
                <a:path extrusionOk="0" h="145395" w="1020330">
                  <a:moveTo>
                    <a:pt x="0" y="145395"/>
                  </a:moveTo>
                  <a:lnTo>
                    <a:pt x="1020330" y="0"/>
                  </a:ln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12"/>
            <p:cNvSpPr/>
            <p:nvPr/>
          </p:nvSpPr>
          <p:spPr>
            <a:xfrm>
              <a:off x="8147540" y="2642070"/>
              <a:ext cx="1044136" cy="168313"/>
            </a:xfrm>
            <a:custGeom>
              <a:rect b="b" l="l" r="r" t="t"/>
              <a:pathLst>
                <a:path extrusionOk="0" h="168313" w="1044136">
                  <a:moveTo>
                    <a:pt x="11887" y="168313"/>
                  </a:moveTo>
                  <a:cubicBezTo>
                    <a:pt x="6451" y="168313"/>
                    <a:pt x="1682" y="164306"/>
                    <a:pt x="876" y="158737"/>
                  </a:cubicBezTo>
                  <a:cubicBezTo>
                    <a:pt x="0" y="152641"/>
                    <a:pt x="4248" y="147002"/>
                    <a:pt x="10344" y="146132"/>
                  </a:cubicBezTo>
                  <a:lnTo>
                    <a:pt x="1030662" y="742"/>
                  </a:lnTo>
                  <a:cubicBezTo>
                    <a:pt x="1036491" y="0"/>
                    <a:pt x="1042390" y="4095"/>
                    <a:pt x="1043266" y="10210"/>
                  </a:cubicBezTo>
                  <a:cubicBezTo>
                    <a:pt x="1044136" y="16306"/>
                    <a:pt x="1039895" y="21939"/>
                    <a:pt x="1033799" y="22809"/>
                  </a:cubicBezTo>
                  <a:lnTo>
                    <a:pt x="13474" y="168205"/>
                  </a:lnTo>
                  <a:cubicBezTo>
                    <a:pt x="12953" y="168268"/>
                    <a:pt x="12407" y="168313"/>
                    <a:pt x="11887" y="1683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2"/>
            <p:cNvSpPr/>
            <p:nvPr/>
          </p:nvSpPr>
          <p:spPr>
            <a:xfrm>
              <a:off x="9348595" y="2455985"/>
              <a:ext cx="258438" cy="36823"/>
            </a:xfrm>
            <a:custGeom>
              <a:rect b="b" l="l" r="r" t="t"/>
              <a:pathLst>
                <a:path extrusionOk="0" h="36823" w="258438">
                  <a:moveTo>
                    <a:pt x="0" y="36823"/>
                  </a:moveTo>
                  <a:lnTo>
                    <a:pt x="258438" y="0"/>
                  </a:ln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2"/>
            <p:cNvSpPr/>
            <p:nvPr/>
          </p:nvSpPr>
          <p:spPr>
            <a:xfrm>
              <a:off x="9336702" y="2444135"/>
              <a:ext cx="282251" cy="59810"/>
            </a:xfrm>
            <a:custGeom>
              <a:rect b="b" l="l" r="r" t="t"/>
              <a:pathLst>
                <a:path extrusionOk="0" h="59810" w="282251">
                  <a:moveTo>
                    <a:pt x="11880" y="59810"/>
                  </a:moveTo>
                  <a:cubicBezTo>
                    <a:pt x="6445" y="59810"/>
                    <a:pt x="1676" y="55810"/>
                    <a:pt x="869" y="50234"/>
                  </a:cubicBezTo>
                  <a:cubicBezTo>
                    <a:pt x="0" y="44138"/>
                    <a:pt x="4241" y="38506"/>
                    <a:pt x="10337" y="37630"/>
                  </a:cubicBezTo>
                  <a:lnTo>
                    <a:pt x="268776" y="806"/>
                  </a:lnTo>
                  <a:cubicBezTo>
                    <a:pt x="274720" y="0"/>
                    <a:pt x="280492" y="4159"/>
                    <a:pt x="281374" y="10274"/>
                  </a:cubicBezTo>
                  <a:cubicBezTo>
                    <a:pt x="282251" y="16370"/>
                    <a:pt x="278003" y="22002"/>
                    <a:pt x="271913" y="22879"/>
                  </a:cubicBezTo>
                  <a:lnTo>
                    <a:pt x="13468" y="59702"/>
                  </a:lnTo>
                  <a:cubicBezTo>
                    <a:pt x="12947" y="59766"/>
                    <a:pt x="12401" y="59810"/>
                    <a:pt x="11880" y="598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2"/>
            <p:cNvSpPr/>
            <p:nvPr/>
          </p:nvSpPr>
          <p:spPr>
            <a:xfrm>
              <a:off x="9367732" y="2590234"/>
              <a:ext cx="258432" cy="36829"/>
            </a:xfrm>
            <a:custGeom>
              <a:rect b="b" l="l" r="r" t="t"/>
              <a:pathLst>
                <a:path extrusionOk="0" h="36829" w="258432">
                  <a:moveTo>
                    <a:pt x="0" y="36829"/>
                  </a:moveTo>
                  <a:lnTo>
                    <a:pt x="258432" y="0"/>
                  </a:ln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2"/>
            <p:cNvSpPr/>
            <p:nvPr/>
          </p:nvSpPr>
          <p:spPr>
            <a:xfrm>
              <a:off x="9355832" y="2578448"/>
              <a:ext cx="282232" cy="59747"/>
            </a:xfrm>
            <a:custGeom>
              <a:rect b="b" l="l" r="r" t="t"/>
              <a:pathLst>
                <a:path extrusionOk="0" h="59747" w="282232">
                  <a:moveTo>
                    <a:pt x="11880" y="59747"/>
                  </a:moveTo>
                  <a:cubicBezTo>
                    <a:pt x="6445" y="59747"/>
                    <a:pt x="1676" y="55746"/>
                    <a:pt x="869" y="50171"/>
                  </a:cubicBezTo>
                  <a:cubicBezTo>
                    <a:pt x="0" y="44075"/>
                    <a:pt x="4241" y="38442"/>
                    <a:pt x="10337" y="37566"/>
                  </a:cubicBezTo>
                  <a:lnTo>
                    <a:pt x="268757" y="742"/>
                  </a:lnTo>
                  <a:cubicBezTo>
                    <a:pt x="274745" y="0"/>
                    <a:pt x="280466" y="4095"/>
                    <a:pt x="281362" y="10210"/>
                  </a:cubicBezTo>
                  <a:cubicBezTo>
                    <a:pt x="282232" y="16306"/>
                    <a:pt x="277983" y="21939"/>
                    <a:pt x="271887" y="22815"/>
                  </a:cubicBezTo>
                  <a:lnTo>
                    <a:pt x="13468" y="59639"/>
                  </a:lnTo>
                  <a:cubicBezTo>
                    <a:pt x="12947" y="59702"/>
                    <a:pt x="12407" y="59747"/>
                    <a:pt x="11880" y="597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2"/>
            <p:cNvSpPr/>
            <p:nvPr/>
          </p:nvSpPr>
          <p:spPr>
            <a:xfrm>
              <a:off x="7902158" y="1776836"/>
              <a:ext cx="1750371" cy="820623"/>
            </a:xfrm>
            <a:custGeom>
              <a:rect b="b" l="l" r="r" t="t"/>
              <a:pathLst>
                <a:path extrusionOk="0" h="820623" w="1750371">
                  <a:moveTo>
                    <a:pt x="1565579" y="9016"/>
                  </a:moveTo>
                  <a:lnTo>
                    <a:pt x="1284154" y="54971"/>
                  </a:lnTo>
                  <a:cubicBezTo>
                    <a:pt x="1237367" y="62611"/>
                    <a:pt x="1203432" y="101593"/>
                    <a:pt x="1199540" y="146875"/>
                  </a:cubicBezTo>
                  <a:cubicBezTo>
                    <a:pt x="1181449" y="105181"/>
                    <a:pt x="1136865" y="79025"/>
                    <a:pt x="1090085" y="86664"/>
                  </a:cubicBezTo>
                  <a:lnTo>
                    <a:pt x="93008" y="249491"/>
                  </a:lnTo>
                  <a:cubicBezTo>
                    <a:pt x="37795" y="258502"/>
                    <a:pt x="0" y="311048"/>
                    <a:pt x="9017" y="366255"/>
                  </a:cubicBezTo>
                  <a:lnTo>
                    <a:pt x="68027" y="727621"/>
                  </a:lnTo>
                  <a:cubicBezTo>
                    <a:pt x="77044" y="782821"/>
                    <a:pt x="129590" y="820623"/>
                    <a:pt x="184804" y="811606"/>
                  </a:cubicBezTo>
                  <a:lnTo>
                    <a:pt x="1181881" y="648779"/>
                  </a:lnTo>
                  <a:cubicBezTo>
                    <a:pt x="1228661" y="641140"/>
                    <a:pt x="1262608" y="602164"/>
                    <a:pt x="1266494" y="556875"/>
                  </a:cubicBezTo>
                  <a:cubicBezTo>
                    <a:pt x="1284585" y="598570"/>
                    <a:pt x="1329169" y="624725"/>
                    <a:pt x="1375949" y="617086"/>
                  </a:cubicBezTo>
                  <a:lnTo>
                    <a:pt x="1657369" y="571131"/>
                  </a:lnTo>
                  <a:cubicBezTo>
                    <a:pt x="1712575" y="562121"/>
                    <a:pt x="1750371" y="509574"/>
                    <a:pt x="1741360" y="454361"/>
                  </a:cubicBezTo>
                  <a:lnTo>
                    <a:pt x="1682349" y="93002"/>
                  </a:lnTo>
                  <a:cubicBezTo>
                    <a:pt x="1673332" y="37795"/>
                    <a:pt x="1620780" y="0"/>
                    <a:pt x="1565579" y="90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2"/>
            <p:cNvSpPr/>
            <p:nvPr/>
          </p:nvSpPr>
          <p:spPr>
            <a:xfrm>
              <a:off x="7878147" y="1752886"/>
              <a:ext cx="1792674" cy="859193"/>
            </a:xfrm>
            <a:custGeom>
              <a:rect b="b" l="l" r="r" t="t"/>
              <a:pathLst>
                <a:path extrusionOk="0" h="859193" w="1792674">
                  <a:moveTo>
                    <a:pt x="192297" y="859193"/>
                  </a:moveTo>
                  <a:cubicBezTo>
                    <a:pt x="166579" y="859193"/>
                    <a:pt x="141497" y="851134"/>
                    <a:pt x="120084" y="835729"/>
                  </a:cubicBezTo>
                  <a:cubicBezTo>
                    <a:pt x="93135" y="816356"/>
                    <a:pt x="75374" y="787736"/>
                    <a:pt x="70046" y="755154"/>
                  </a:cubicBezTo>
                  <a:lnTo>
                    <a:pt x="11023" y="393801"/>
                  </a:lnTo>
                  <a:cubicBezTo>
                    <a:pt x="0" y="326320"/>
                    <a:pt x="45954" y="262458"/>
                    <a:pt x="113430" y="251447"/>
                  </a:cubicBezTo>
                  <a:lnTo>
                    <a:pt x="1110500" y="88620"/>
                  </a:lnTo>
                  <a:cubicBezTo>
                    <a:pt x="1149419" y="82251"/>
                    <a:pt x="1188008" y="94996"/>
                    <a:pt x="1215434" y="121037"/>
                  </a:cubicBezTo>
                  <a:cubicBezTo>
                    <a:pt x="1233150" y="87617"/>
                    <a:pt x="1265599" y="63296"/>
                    <a:pt x="1304588" y="56927"/>
                  </a:cubicBezTo>
                  <a:lnTo>
                    <a:pt x="1585988" y="10972"/>
                  </a:lnTo>
                  <a:cubicBezTo>
                    <a:pt x="1653311" y="0"/>
                    <a:pt x="1717344" y="45878"/>
                    <a:pt x="1728355" y="113366"/>
                  </a:cubicBezTo>
                  <a:lnTo>
                    <a:pt x="1787366" y="474725"/>
                  </a:lnTo>
                  <a:cubicBezTo>
                    <a:pt x="1792674" y="507288"/>
                    <a:pt x="1784946" y="540067"/>
                    <a:pt x="1765553" y="567035"/>
                  </a:cubicBezTo>
                  <a:cubicBezTo>
                    <a:pt x="1746161" y="593979"/>
                    <a:pt x="1717560" y="611765"/>
                    <a:pt x="1684978" y="617093"/>
                  </a:cubicBezTo>
                  <a:lnTo>
                    <a:pt x="1403553" y="663041"/>
                  </a:lnTo>
                  <a:cubicBezTo>
                    <a:pt x="1364672" y="669397"/>
                    <a:pt x="1326038" y="656666"/>
                    <a:pt x="1298638" y="630631"/>
                  </a:cubicBezTo>
                  <a:cubicBezTo>
                    <a:pt x="1280922" y="664044"/>
                    <a:pt x="1248498" y="688352"/>
                    <a:pt x="1209490" y="694734"/>
                  </a:cubicBezTo>
                  <a:lnTo>
                    <a:pt x="212394" y="857561"/>
                  </a:lnTo>
                  <a:cubicBezTo>
                    <a:pt x="205689" y="858647"/>
                    <a:pt x="198983" y="859193"/>
                    <a:pt x="192297" y="859193"/>
                  </a:cubicBezTo>
                  <a:close/>
                  <a:moveTo>
                    <a:pt x="1130369" y="131572"/>
                  </a:moveTo>
                  <a:cubicBezTo>
                    <a:pt x="1126172" y="131572"/>
                    <a:pt x="1121930" y="131908"/>
                    <a:pt x="1117682" y="132607"/>
                  </a:cubicBezTo>
                  <a:lnTo>
                    <a:pt x="120605" y="295433"/>
                  </a:lnTo>
                  <a:cubicBezTo>
                    <a:pt x="77381" y="302494"/>
                    <a:pt x="47955" y="343395"/>
                    <a:pt x="55029" y="386619"/>
                  </a:cubicBezTo>
                  <a:lnTo>
                    <a:pt x="114052" y="747972"/>
                  </a:lnTo>
                  <a:cubicBezTo>
                    <a:pt x="117449" y="768800"/>
                    <a:pt x="128835" y="787126"/>
                    <a:pt x="146119" y="799553"/>
                  </a:cubicBezTo>
                  <a:cubicBezTo>
                    <a:pt x="163404" y="811980"/>
                    <a:pt x="184442" y="816902"/>
                    <a:pt x="205212" y="813549"/>
                  </a:cubicBezTo>
                  <a:lnTo>
                    <a:pt x="1202308" y="650722"/>
                  </a:lnTo>
                  <a:cubicBezTo>
                    <a:pt x="1238046" y="644886"/>
                    <a:pt x="1265167" y="615372"/>
                    <a:pt x="1268304" y="578942"/>
                  </a:cubicBezTo>
                  <a:cubicBezTo>
                    <a:pt x="1269168" y="568756"/>
                    <a:pt x="1276826" y="560482"/>
                    <a:pt x="1286910" y="558831"/>
                  </a:cubicBezTo>
                  <a:cubicBezTo>
                    <a:pt x="1297051" y="557155"/>
                    <a:pt x="1306893" y="562616"/>
                    <a:pt x="1310938" y="571957"/>
                  </a:cubicBezTo>
                  <a:cubicBezTo>
                    <a:pt x="1325499" y="605516"/>
                    <a:pt x="1360690" y="624820"/>
                    <a:pt x="1396371" y="619036"/>
                  </a:cubicBezTo>
                  <a:lnTo>
                    <a:pt x="1677797" y="573081"/>
                  </a:lnTo>
                  <a:cubicBezTo>
                    <a:pt x="1698599" y="569690"/>
                    <a:pt x="1716932" y="558285"/>
                    <a:pt x="1729358" y="541000"/>
                  </a:cubicBezTo>
                  <a:cubicBezTo>
                    <a:pt x="1741804" y="523722"/>
                    <a:pt x="1746764" y="502742"/>
                    <a:pt x="1743348" y="481907"/>
                  </a:cubicBezTo>
                  <a:lnTo>
                    <a:pt x="1684343" y="120548"/>
                  </a:lnTo>
                  <a:cubicBezTo>
                    <a:pt x="1677320" y="77323"/>
                    <a:pt x="1636312" y="47993"/>
                    <a:pt x="1593170" y="54959"/>
                  </a:cubicBezTo>
                  <a:lnTo>
                    <a:pt x="1311763" y="100914"/>
                  </a:lnTo>
                  <a:cubicBezTo>
                    <a:pt x="1276026" y="106749"/>
                    <a:pt x="1248886" y="136283"/>
                    <a:pt x="1245749" y="172739"/>
                  </a:cubicBezTo>
                  <a:cubicBezTo>
                    <a:pt x="1244879" y="182905"/>
                    <a:pt x="1237221" y="191179"/>
                    <a:pt x="1227137" y="192824"/>
                  </a:cubicBezTo>
                  <a:cubicBezTo>
                    <a:pt x="1217021" y="194462"/>
                    <a:pt x="1207160" y="189033"/>
                    <a:pt x="1203109" y="179698"/>
                  </a:cubicBezTo>
                  <a:cubicBezTo>
                    <a:pt x="1190275" y="150126"/>
                    <a:pt x="1161472" y="131572"/>
                    <a:pt x="1130369" y="131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2"/>
            <p:cNvSpPr/>
            <p:nvPr/>
          </p:nvSpPr>
          <p:spPr>
            <a:xfrm>
              <a:off x="7933267" y="1876035"/>
              <a:ext cx="1651965" cy="394385"/>
            </a:xfrm>
            <a:custGeom>
              <a:rect b="b" l="l" r="r" t="t"/>
              <a:pathLst>
                <a:path extrusionOk="0" h="394385" w="1651965">
                  <a:moveTo>
                    <a:pt x="1651965" y="128035"/>
                  </a:moveTo>
                  <a:lnTo>
                    <a:pt x="20910" y="394385"/>
                  </a:lnTo>
                  <a:lnTo>
                    <a:pt x="0" y="266350"/>
                  </a:lnTo>
                  <a:lnTo>
                    <a:pt x="16310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2"/>
            <p:cNvSpPr/>
            <p:nvPr/>
          </p:nvSpPr>
          <p:spPr>
            <a:xfrm>
              <a:off x="9101702" y="1923712"/>
              <a:ext cx="66954" cy="410000"/>
            </a:xfrm>
            <a:custGeom>
              <a:rect b="b" l="l" r="r" t="t"/>
              <a:pathLst>
                <a:path extrusionOk="0" h="410000" w="66954">
                  <a:moveTo>
                    <a:pt x="0" y="0"/>
                  </a:moveTo>
                  <a:lnTo>
                    <a:pt x="66954" y="410000"/>
                  </a:ln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2"/>
            <p:cNvSpPr/>
            <p:nvPr/>
          </p:nvSpPr>
          <p:spPr>
            <a:xfrm>
              <a:off x="9077711" y="1899810"/>
              <a:ext cx="55156" cy="90189"/>
            </a:xfrm>
            <a:custGeom>
              <a:rect b="b" l="l" r="r" t="t"/>
              <a:pathLst>
                <a:path extrusionOk="0" h="90189" w="55156">
                  <a:moveTo>
                    <a:pt x="31146" y="90189"/>
                  </a:moveTo>
                  <a:cubicBezTo>
                    <a:pt x="20421" y="90189"/>
                    <a:pt x="10947" y="82429"/>
                    <a:pt x="9163" y="71494"/>
                  </a:cubicBezTo>
                  <a:lnTo>
                    <a:pt x="1981" y="27495"/>
                  </a:lnTo>
                  <a:cubicBezTo>
                    <a:pt x="0" y="15347"/>
                    <a:pt x="8254" y="3892"/>
                    <a:pt x="20396" y="1911"/>
                  </a:cubicBezTo>
                  <a:cubicBezTo>
                    <a:pt x="32499" y="0"/>
                    <a:pt x="44005" y="8159"/>
                    <a:pt x="45993" y="20313"/>
                  </a:cubicBezTo>
                  <a:lnTo>
                    <a:pt x="53174" y="64312"/>
                  </a:lnTo>
                  <a:cubicBezTo>
                    <a:pt x="55156" y="76453"/>
                    <a:pt x="46901" y="87915"/>
                    <a:pt x="34759" y="89896"/>
                  </a:cubicBezTo>
                  <a:cubicBezTo>
                    <a:pt x="33540" y="90087"/>
                    <a:pt x="32340" y="90189"/>
                    <a:pt x="31146" y="901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2"/>
            <p:cNvSpPr/>
            <p:nvPr/>
          </p:nvSpPr>
          <p:spPr>
            <a:xfrm>
              <a:off x="9102441" y="2051077"/>
              <a:ext cx="65487" cy="153593"/>
            </a:xfrm>
            <a:custGeom>
              <a:rect b="b" l="l" r="r" t="t"/>
              <a:pathLst>
                <a:path extrusionOk="0" h="153593" w="65487">
                  <a:moveTo>
                    <a:pt x="41484" y="153593"/>
                  </a:moveTo>
                  <a:cubicBezTo>
                    <a:pt x="30753" y="153593"/>
                    <a:pt x="21278" y="145834"/>
                    <a:pt x="19500" y="134899"/>
                  </a:cubicBezTo>
                  <a:lnTo>
                    <a:pt x="1974" y="27559"/>
                  </a:lnTo>
                  <a:cubicBezTo>
                    <a:pt x="0" y="15417"/>
                    <a:pt x="8248" y="3956"/>
                    <a:pt x="20389" y="1981"/>
                  </a:cubicBezTo>
                  <a:cubicBezTo>
                    <a:pt x="32492" y="0"/>
                    <a:pt x="44005" y="8223"/>
                    <a:pt x="45986" y="20377"/>
                  </a:cubicBezTo>
                  <a:lnTo>
                    <a:pt x="63512" y="127717"/>
                  </a:lnTo>
                  <a:cubicBezTo>
                    <a:pt x="65487" y="139858"/>
                    <a:pt x="57238" y="151320"/>
                    <a:pt x="45091" y="153301"/>
                  </a:cubicBezTo>
                  <a:cubicBezTo>
                    <a:pt x="43878" y="153498"/>
                    <a:pt x="42671" y="153593"/>
                    <a:pt x="41484" y="1535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2"/>
            <p:cNvSpPr/>
            <p:nvPr/>
          </p:nvSpPr>
          <p:spPr>
            <a:xfrm>
              <a:off x="9137484" y="2265768"/>
              <a:ext cx="55149" cy="90239"/>
            </a:xfrm>
            <a:custGeom>
              <a:rect b="b" l="l" r="r" t="t"/>
              <a:pathLst>
                <a:path extrusionOk="0" h="90239" w="55149">
                  <a:moveTo>
                    <a:pt x="31140" y="90239"/>
                  </a:moveTo>
                  <a:cubicBezTo>
                    <a:pt x="20415" y="90239"/>
                    <a:pt x="10941" y="82467"/>
                    <a:pt x="9156" y="71545"/>
                  </a:cubicBezTo>
                  <a:lnTo>
                    <a:pt x="1974" y="27533"/>
                  </a:lnTo>
                  <a:cubicBezTo>
                    <a:pt x="0" y="15386"/>
                    <a:pt x="8248" y="3917"/>
                    <a:pt x="20389" y="1936"/>
                  </a:cubicBezTo>
                  <a:cubicBezTo>
                    <a:pt x="32581" y="0"/>
                    <a:pt x="44005" y="8210"/>
                    <a:pt x="45986" y="20351"/>
                  </a:cubicBezTo>
                  <a:lnTo>
                    <a:pt x="53168" y="64363"/>
                  </a:lnTo>
                  <a:cubicBezTo>
                    <a:pt x="55149" y="76504"/>
                    <a:pt x="46894" y="87979"/>
                    <a:pt x="34753" y="89960"/>
                  </a:cubicBezTo>
                  <a:cubicBezTo>
                    <a:pt x="33534" y="90150"/>
                    <a:pt x="32334" y="90239"/>
                    <a:pt x="31140" y="902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2"/>
            <p:cNvSpPr/>
            <p:nvPr/>
          </p:nvSpPr>
          <p:spPr>
            <a:xfrm>
              <a:off x="8021426" y="2092419"/>
              <a:ext cx="1017168" cy="166103"/>
            </a:xfrm>
            <a:custGeom>
              <a:rect b="b" l="l" r="r" t="t"/>
              <a:pathLst>
                <a:path extrusionOk="0" h="166103" w="1017168">
                  <a:moveTo>
                    <a:pt x="0" y="166103"/>
                  </a:moveTo>
                  <a:lnTo>
                    <a:pt x="1017168" y="0"/>
                  </a:ln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2"/>
            <p:cNvSpPr/>
            <p:nvPr/>
          </p:nvSpPr>
          <p:spPr>
            <a:xfrm>
              <a:off x="8009437" y="2080426"/>
              <a:ext cx="1041152" cy="189236"/>
            </a:xfrm>
            <a:custGeom>
              <a:rect b="b" l="l" r="r" t="t"/>
              <a:pathLst>
                <a:path extrusionOk="0" h="189236" w="1041152">
                  <a:moveTo>
                    <a:pt x="11976" y="189236"/>
                  </a:moveTo>
                  <a:cubicBezTo>
                    <a:pt x="6616" y="189236"/>
                    <a:pt x="1898" y="185362"/>
                    <a:pt x="1003" y="179901"/>
                  </a:cubicBezTo>
                  <a:cubicBezTo>
                    <a:pt x="0" y="173805"/>
                    <a:pt x="4121" y="168078"/>
                    <a:pt x="10191" y="167106"/>
                  </a:cubicBezTo>
                  <a:lnTo>
                    <a:pt x="1027353" y="984"/>
                  </a:lnTo>
                  <a:cubicBezTo>
                    <a:pt x="1033386" y="0"/>
                    <a:pt x="1039152" y="4114"/>
                    <a:pt x="1040155" y="10198"/>
                  </a:cubicBezTo>
                  <a:cubicBezTo>
                    <a:pt x="1041152" y="16268"/>
                    <a:pt x="1037043" y="21990"/>
                    <a:pt x="1030966" y="22993"/>
                  </a:cubicBezTo>
                  <a:lnTo>
                    <a:pt x="13804" y="189090"/>
                  </a:lnTo>
                  <a:cubicBezTo>
                    <a:pt x="13188" y="189191"/>
                    <a:pt x="12585" y="189236"/>
                    <a:pt x="11976" y="189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2"/>
            <p:cNvSpPr/>
            <p:nvPr/>
          </p:nvSpPr>
          <p:spPr>
            <a:xfrm>
              <a:off x="8043285" y="2226259"/>
              <a:ext cx="1017168" cy="166103"/>
            </a:xfrm>
            <a:custGeom>
              <a:rect b="b" l="l" r="r" t="t"/>
              <a:pathLst>
                <a:path extrusionOk="0" h="166103" w="1017168">
                  <a:moveTo>
                    <a:pt x="0" y="166103"/>
                  </a:moveTo>
                  <a:lnTo>
                    <a:pt x="1017168" y="0"/>
                  </a:ln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2"/>
            <p:cNvSpPr/>
            <p:nvPr/>
          </p:nvSpPr>
          <p:spPr>
            <a:xfrm>
              <a:off x="8031291" y="2214187"/>
              <a:ext cx="1041152" cy="189312"/>
            </a:xfrm>
            <a:custGeom>
              <a:rect b="b" l="l" r="r" t="t"/>
              <a:pathLst>
                <a:path extrusionOk="0" h="189312" w="1041152">
                  <a:moveTo>
                    <a:pt x="11976" y="189312"/>
                  </a:moveTo>
                  <a:cubicBezTo>
                    <a:pt x="6616" y="189312"/>
                    <a:pt x="1898" y="185439"/>
                    <a:pt x="1003" y="179978"/>
                  </a:cubicBezTo>
                  <a:cubicBezTo>
                    <a:pt x="0" y="173882"/>
                    <a:pt x="4121" y="168154"/>
                    <a:pt x="10191" y="167176"/>
                  </a:cubicBezTo>
                  <a:lnTo>
                    <a:pt x="1027353" y="1085"/>
                  </a:lnTo>
                  <a:cubicBezTo>
                    <a:pt x="1033252" y="0"/>
                    <a:pt x="1039177" y="4197"/>
                    <a:pt x="1040149" y="10274"/>
                  </a:cubicBezTo>
                  <a:cubicBezTo>
                    <a:pt x="1041152" y="16363"/>
                    <a:pt x="1037043" y="22091"/>
                    <a:pt x="1030966" y="23069"/>
                  </a:cubicBezTo>
                  <a:lnTo>
                    <a:pt x="13798" y="189160"/>
                  </a:lnTo>
                  <a:cubicBezTo>
                    <a:pt x="13188" y="189268"/>
                    <a:pt x="12585" y="189312"/>
                    <a:pt x="11976" y="189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2"/>
            <p:cNvSpPr/>
            <p:nvPr/>
          </p:nvSpPr>
          <p:spPr>
            <a:xfrm>
              <a:off x="9214244" y="1924477"/>
              <a:ext cx="335083" cy="335108"/>
            </a:xfrm>
            <a:custGeom>
              <a:rect b="b" l="l" r="r" t="t"/>
              <a:pathLst>
                <a:path extrusionOk="0" h="335108" w="335083">
                  <a:moveTo>
                    <a:pt x="55918" y="335108"/>
                  </a:moveTo>
                  <a:cubicBezTo>
                    <a:pt x="50558" y="335108"/>
                    <a:pt x="45840" y="331235"/>
                    <a:pt x="44945" y="325774"/>
                  </a:cubicBezTo>
                  <a:lnTo>
                    <a:pt x="1003" y="56648"/>
                  </a:lnTo>
                  <a:cubicBezTo>
                    <a:pt x="0" y="50577"/>
                    <a:pt x="4121" y="44856"/>
                    <a:pt x="10191" y="43853"/>
                  </a:cubicBezTo>
                  <a:lnTo>
                    <a:pt x="277856" y="139"/>
                  </a:lnTo>
                  <a:cubicBezTo>
                    <a:pt x="278472" y="38"/>
                    <a:pt x="279082" y="0"/>
                    <a:pt x="279666" y="0"/>
                  </a:cubicBezTo>
                  <a:cubicBezTo>
                    <a:pt x="281997" y="0"/>
                    <a:pt x="284257" y="723"/>
                    <a:pt x="286175" y="2095"/>
                  </a:cubicBezTo>
                  <a:cubicBezTo>
                    <a:pt x="288569" y="3816"/>
                    <a:pt x="290182" y="6426"/>
                    <a:pt x="290658" y="9347"/>
                  </a:cubicBezTo>
                  <a:lnTo>
                    <a:pt x="334606" y="278466"/>
                  </a:lnTo>
                  <a:cubicBezTo>
                    <a:pt x="335083" y="281393"/>
                    <a:pt x="334391" y="284372"/>
                    <a:pt x="332663" y="286772"/>
                  </a:cubicBezTo>
                  <a:cubicBezTo>
                    <a:pt x="330930" y="289159"/>
                    <a:pt x="328333" y="290772"/>
                    <a:pt x="325412" y="291255"/>
                  </a:cubicBezTo>
                  <a:lnTo>
                    <a:pt x="57746" y="334956"/>
                  </a:lnTo>
                  <a:cubicBezTo>
                    <a:pt x="57137" y="335064"/>
                    <a:pt x="56527" y="335108"/>
                    <a:pt x="55918" y="3351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2"/>
            <p:cNvSpPr/>
            <p:nvPr/>
          </p:nvSpPr>
          <p:spPr>
            <a:xfrm>
              <a:off x="9202251" y="1913337"/>
              <a:ext cx="359581" cy="357397"/>
            </a:xfrm>
            <a:custGeom>
              <a:rect b="b" l="l" r="r" t="t"/>
              <a:pathLst>
                <a:path extrusionOk="0" h="357397" w="359581">
                  <a:moveTo>
                    <a:pt x="291655" y="0"/>
                  </a:moveTo>
                  <a:cubicBezTo>
                    <a:pt x="290468" y="0"/>
                    <a:pt x="289261" y="95"/>
                    <a:pt x="288067" y="292"/>
                  </a:cubicBezTo>
                  <a:lnTo>
                    <a:pt x="20389" y="43999"/>
                  </a:lnTo>
                  <a:cubicBezTo>
                    <a:pt x="8242" y="45986"/>
                    <a:pt x="0" y="57442"/>
                    <a:pt x="1987" y="69589"/>
                  </a:cubicBezTo>
                  <a:lnTo>
                    <a:pt x="45935" y="338702"/>
                  </a:lnTo>
                  <a:cubicBezTo>
                    <a:pt x="46888" y="344538"/>
                    <a:pt x="50120" y="349751"/>
                    <a:pt x="54914" y="353206"/>
                  </a:cubicBezTo>
                  <a:cubicBezTo>
                    <a:pt x="58731" y="355949"/>
                    <a:pt x="63290" y="357397"/>
                    <a:pt x="67932" y="357397"/>
                  </a:cubicBezTo>
                  <a:cubicBezTo>
                    <a:pt x="69126" y="357397"/>
                    <a:pt x="70332" y="357301"/>
                    <a:pt x="71520" y="357104"/>
                  </a:cubicBezTo>
                  <a:lnTo>
                    <a:pt x="339197" y="313397"/>
                  </a:lnTo>
                  <a:cubicBezTo>
                    <a:pt x="351339" y="311410"/>
                    <a:pt x="359581" y="299954"/>
                    <a:pt x="357606" y="287807"/>
                  </a:cubicBezTo>
                  <a:lnTo>
                    <a:pt x="313658" y="18694"/>
                  </a:lnTo>
                  <a:cubicBezTo>
                    <a:pt x="312699" y="12858"/>
                    <a:pt x="309473" y="7645"/>
                    <a:pt x="304673" y="4197"/>
                  </a:cubicBezTo>
                  <a:cubicBezTo>
                    <a:pt x="300856" y="1447"/>
                    <a:pt x="296297" y="0"/>
                    <a:pt x="291655" y="0"/>
                  </a:cubicBezTo>
                  <a:close/>
                  <a:moveTo>
                    <a:pt x="291655" y="22288"/>
                  </a:moveTo>
                  <a:lnTo>
                    <a:pt x="335603" y="291401"/>
                  </a:lnTo>
                  <a:lnTo>
                    <a:pt x="67932" y="335108"/>
                  </a:lnTo>
                  <a:lnTo>
                    <a:pt x="23983" y="65995"/>
                  </a:lnTo>
                  <a:lnTo>
                    <a:pt x="291655" y="2228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2"/>
            <p:cNvSpPr/>
            <p:nvPr/>
          </p:nvSpPr>
          <p:spPr>
            <a:xfrm>
              <a:off x="7831949" y="1458257"/>
              <a:ext cx="1244790" cy="1555642"/>
            </a:xfrm>
            <a:custGeom>
              <a:rect b="b" l="l" r="r" t="t"/>
              <a:pathLst>
                <a:path extrusionOk="0" h="1555642" w="1244790">
                  <a:moveTo>
                    <a:pt x="897464" y="1548758"/>
                  </a:moveTo>
                  <a:lnTo>
                    <a:pt x="22275" y="1357636"/>
                  </a:lnTo>
                  <a:cubicBezTo>
                    <a:pt x="8636" y="1354658"/>
                    <a:pt x="0" y="1341189"/>
                    <a:pt x="2978" y="1327562"/>
                  </a:cubicBezTo>
                  <a:lnTo>
                    <a:pt x="288023" y="22269"/>
                  </a:lnTo>
                  <a:cubicBezTo>
                    <a:pt x="291001" y="8636"/>
                    <a:pt x="304463" y="0"/>
                    <a:pt x="318103" y="2978"/>
                  </a:cubicBezTo>
                  <a:lnTo>
                    <a:pt x="1193292" y="194100"/>
                  </a:lnTo>
                  <a:cubicBezTo>
                    <a:pt x="1224819" y="200983"/>
                    <a:pt x="1244790" y="232124"/>
                    <a:pt x="1237907" y="263651"/>
                  </a:cubicBezTo>
                  <a:lnTo>
                    <a:pt x="967009" y="1504143"/>
                  </a:lnTo>
                  <a:cubicBezTo>
                    <a:pt x="960126" y="1535664"/>
                    <a:pt x="928992" y="1555642"/>
                    <a:pt x="897464" y="15487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2"/>
            <p:cNvSpPr/>
            <p:nvPr/>
          </p:nvSpPr>
          <p:spPr>
            <a:xfrm>
              <a:off x="7817669" y="1443948"/>
              <a:ext cx="1261865" cy="1566392"/>
            </a:xfrm>
            <a:custGeom>
              <a:rect b="b" l="l" r="r" t="t"/>
              <a:pathLst>
                <a:path extrusionOk="0" h="1566392" w="1261865">
                  <a:moveTo>
                    <a:pt x="842714" y="1566392"/>
                  </a:moveTo>
                  <a:cubicBezTo>
                    <a:pt x="829481" y="1566392"/>
                    <a:pt x="816089" y="1564976"/>
                    <a:pt x="802639" y="1562042"/>
                  </a:cubicBezTo>
                  <a:lnTo>
                    <a:pt x="802659" y="1562042"/>
                  </a:lnTo>
                  <a:lnTo>
                    <a:pt x="76911" y="1403565"/>
                  </a:lnTo>
                  <a:cubicBezTo>
                    <a:pt x="52450" y="1398231"/>
                    <a:pt x="31534" y="1383671"/>
                    <a:pt x="18021" y="1362608"/>
                  </a:cubicBezTo>
                  <a:cubicBezTo>
                    <a:pt x="4502" y="1341532"/>
                    <a:pt x="0" y="1316462"/>
                    <a:pt x="5353" y="1291996"/>
                  </a:cubicBezTo>
                  <a:lnTo>
                    <a:pt x="270694" y="76942"/>
                  </a:lnTo>
                  <a:cubicBezTo>
                    <a:pt x="276009" y="52489"/>
                    <a:pt x="290569" y="31572"/>
                    <a:pt x="311632" y="18040"/>
                  </a:cubicBezTo>
                  <a:cubicBezTo>
                    <a:pt x="332720" y="4527"/>
                    <a:pt x="357733" y="0"/>
                    <a:pt x="382263" y="5365"/>
                  </a:cubicBezTo>
                  <a:lnTo>
                    <a:pt x="1107986" y="163849"/>
                  </a:lnTo>
                  <a:cubicBezTo>
                    <a:pt x="1156938" y="174536"/>
                    <a:pt x="1198772" y="203638"/>
                    <a:pt x="1225829" y="245795"/>
                  </a:cubicBezTo>
                  <a:cubicBezTo>
                    <a:pt x="1252861" y="287947"/>
                    <a:pt x="1261865" y="338118"/>
                    <a:pt x="1251159" y="387045"/>
                  </a:cubicBezTo>
                  <a:lnTo>
                    <a:pt x="1025848" y="1418869"/>
                  </a:lnTo>
                  <a:cubicBezTo>
                    <a:pt x="1006716" y="1506448"/>
                    <a:pt x="928877" y="1566392"/>
                    <a:pt x="842714" y="1566392"/>
                  </a:cubicBezTo>
                  <a:close/>
                  <a:moveTo>
                    <a:pt x="362153" y="47764"/>
                  </a:moveTo>
                  <a:cubicBezTo>
                    <a:pt x="352856" y="47764"/>
                    <a:pt x="343719" y="50419"/>
                    <a:pt x="335705" y="55568"/>
                  </a:cubicBezTo>
                  <a:cubicBezTo>
                    <a:pt x="324650" y="62649"/>
                    <a:pt x="317036" y="73621"/>
                    <a:pt x="314242" y="86442"/>
                  </a:cubicBezTo>
                  <a:lnTo>
                    <a:pt x="48882" y="1301508"/>
                  </a:lnTo>
                  <a:cubicBezTo>
                    <a:pt x="46100" y="1314348"/>
                    <a:pt x="48450" y="1327499"/>
                    <a:pt x="55543" y="1338548"/>
                  </a:cubicBezTo>
                  <a:cubicBezTo>
                    <a:pt x="62610" y="1349590"/>
                    <a:pt x="73590" y="1357229"/>
                    <a:pt x="86429" y="1360036"/>
                  </a:cubicBezTo>
                  <a:lnTo>
                    <a:pt x="812171" y="1518507"/>
                  </a:lnTo>
                  <a:cubicBezTo>
                    <a:pt x="889247" y="1535252"/>
                    <a:pt x="965466" y="1486338"/>
                    <a:pt x="982313" y="1409357"/>
                  </a:cubicBezTo>
                  <a:lnTo>
                    <a:pt x="1207630" y="377532"/>
                  </a:lnTo>
                  <a:cubicBezTo>
                    <a:pt x="1215771" y="340226"/>
                    <a:pt x="1208919" y="301999"/>
                    <a:pt x="1188307" y="269862"/>
                  </a:cubicBezTo>
                  <a:cubicBezTo>
                    <a:pt x="1167688" y="237731"/>
                    <a:pt x="1135780" y="215544"/>
                    <a:pt x="1098499" y="207403"/>
                  </a:cubicBezTo>
                  <a:lnTo>
                    <a:pt x="372751" y="48920"/>
                  </a:lnTo>
                  <a:cubicBezTo>
                    <a:pt x="369227" y="48145"/>
                    <a:pt x="365677" y="47764"/>
                    <a:pt x="362153" y="477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2"/>
            <p:cNvSpPr/>
            <p:nvPr/>
          </p:nvSpPr>
          <p:spPr>
            <a:xfrm>
              <a:off x="8148083" y="1742187"/>
              <a:ext cx="682955" cy="682948"/>
            </a:xfrm>
            <a:custGeom>
              <a:rect b="b" l="l" r="r" t="t"/>
              <a:pathLst>
                <a:path extrusionOk="0" h="682948" w="682955">
                  <a:moveTo>
                    <a:pt x="646201" y="408019"/>
                  </a:moveTo>
                  <a:cubicBezTo>
                    <a:pt x="609447" y="576313"/>
                    <a:pt x="443229" y="682948"/>
                    <a:pt x="274935" y="646195"/>
                  </a:cubicBezTo>
                  <a:cubicBezTo>
                    <a:pt x="106635" y="609447"/>
                    <a:pt x="0" y="443223"/>
                    <a:pt x="36753" y="274929"/>
                  </a:cubicBezTo>
                  <a:cubicBezTo>
                    <a:pt x="73507" y="106635"/>
                    <a:pt x="239725" y="0"/>
                    <a:pt x="408019" y="36753"/>
                  </a:cubicBezTo>
                  <a:cubicBezTo>
                    <a:pt x="576313" y="73501"/>
                    <a:pt x="682955" y="239725"/>
                    <a:pt x="646201" y="4080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2"/>
            <p:cNvSpPr/>
            <p:nvPr/>
          </p:nvSpPr>
          <p:spPr>
            <a:xfrm>
              <a:off x="8123749" y="1738142"/>
              <a:ext cx="711365" cy="679767"/>
            </a:xfrm>
            <a:custGeom>
              <a:rect b="b" l="l" r="r" t="t"/>
              <a:pathLst>
                <a:path extrusionOk="0" h="679767" w="711365">
                  <a:moveTo>
                    <a:pt x="365861" y="679767"/>
                  </a:moveTo>
                  <a:cubicBezTo>
                    <a:pt x="342309" y="679767"/>
                    <a:pt x="318433" y="677240"/>
                    <a:pt x="294513" y="672020"/>
                  </a:cubicBezTo>
                  <a:cubicBezTo>
                    <a:pt x="114471" y="632713"/>
                    <a:pt x="0" y="454247"/>
                    <a:pt x="39338" y="274218"/>
                  </a:cubicBezTo>
                  <a:cubicBezTo>
                    <a:pt x="58356" y="187020"/>
                    <a:pt x="110223" y="112439"/>
                    <a:pt x="185356" y="64236"/>
                  </a:cubicBezTo>
                  <a:cubicBezTo>
                    <a:pt x="260515" y="15995"/>
                    <a:pt x="349992" y="0"/>
                    <a:pt x="437095" y="19024"/>
                  </a:cubicBezTo>
                  <a:cubicBezTo>
                    <a:pt x="524313" y="38068"/>
                    <a:pt x="598906" y="89935"/>
                    <a:pt x="647090" y="165068"/>
                  </a:cubicBezTo>
                  <a:cubicBezTo>
                    <a:pt x="695299" y="240201"/>
                    <a:pt x="711365" y="329615"/>
                    <a:pt x="692296" y="416820"/>
                  </a:cubicBezTo>
                  <a:cubicBezTo>
                    <a:pt x="658241" y="572922"/>
                    <a:pt x="519499" y="679767"/>
                    <a:pt x="365861" y="679767"/>
                  </a:cubicBezTo>
                  <a:close/>
                  <a:moveTo>
                    <a:pt x="365226" y="55803"/>
                  </a:moveTo>
                  <a:cubicBezTo>
                    <a:pt x="310419" y="55803"/>
                    <a:pt x="256679" y="71443"/>
                    <a:pt x="209429" y="101752"/>
                  </a:cubicBezTo>
                  <a:cubicBezTo>
                    <a:pt x="144310" y="143529"/>
                    <a:pt x="99364" y="208152"/>
                    <a:pt x="82861" y="283737"/>
                  </a:cubicBezTo>
                  <a:cubicBezTo>
                    <a:pt x="48799" y="439743"/>
                    <a:pt x="147986" y="594398"/>
                    <a:pt x="304018" y="628491"/>
                  </a:cubicBezTo>
                  <a:cubicBezTo>
                    <a:pt x="460101" y="662400"/>
                    <a:pt x="614705" y="563321"/>
                    <a:pt x="648766" y="407308"/>
                  </a:cubicBezTo>
                  <a:cubicBezTo>
                    <a:pt x="665264" y="331736"/>
                    <a:pt x="651357" y="254247"/>
                    <a:pt x="609568" y="189141"/>
                  </a:cubicBezTo>
                  <a:cubicBezTo>
                    <a:pt x="567797" y="124028"/>
                    <a:pt x="503180" y="79070"/>
                    <a:pt x="427609" y="62572"/>
                  </a:cubicBezTo>
                  <a:cubicBezTo>
                    <a:pt x="406869" y="58051"/>
                    <a:pt x="385972" y="55803"/>
                    <a:pt x="365226" y="558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2"/>
            <p:cNvSpPr/>
            <p:nvPr/>
          </p:nvSpPr>
          <p:spPr>
            <a:xfrm>
              <a:off x="8423020" y="1792188"/>
              <a:ext cx="130194" cy="596195"/>
            </a:xfrm>
            <a:custGeom>
              <a:rect b="b" l="l" r="r" t="t"/>
              <a:pathLst>
                <a:path extrusionOk="0" h="596195" w="130194">
                  <a:moveTo>
                    <a:pt x="130194" y="0"/>
                  </a:moveTo>
                  <a:lnTo>
                    <a:pt x="0" y="596195"/>
                  </a:ln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2"/>
            <p:cNvSpPr/>
            <p:nvPr/>
          </p:nvSpPr>
          <p:spPr>
            <a:xfrm>
              <a:off x="8401244" y="1787427"/>
              <a:ext cx="173729" cy="605713"/>
            </a:xfrm>
            <a:custGeom>
              <a:rect b="b" l="l" r="r" t="t"/>
              <a:pathLst>
                <a:path extrusionOk="0" h="605713" w="173729">
                  <a:moveTo>
                    <a:pt x="43529" y="605713"/>
                  </a:moveTo>
                  <a:lnTo>
                    <a:pt x="0" y="596220"/>
                  </a:lnTo>
                  <a:lnTo>
                    <a:pt x="130194" y="0"/>
                  </a:lnTo>
                  <a:lnTo>
                    <a:pt x="173729" y="951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2"/>
            <p:cNvSpPr/>
            <p:nvPr/>
          </p:nvSpPr>
          <p:spPr>
            <a:xfrm>
              <a:off x="8164497" y="1754303"/>
              <a:ext cx="373519" cy="627799"/>
            </a:xfrm>
            <a:custGeom>
              <a:rect b="b" l="l" r="r" t="t"/>
              <a:pathLst>
                <a:path extrusionOk="0" h="627799" w="373519">
                  <a:moveTo>
                    <a:pt x="220770" y="627799"/>
                  </a:moveTo>
                  <a:cubicBezTo>
                    <a:pt x="0" y="269855"/>
                    <a:pt x="343001" y="2666"/>
                    <a:pt x="346506" y="0"/>
                  </a:cubicBezTo>
                  <a:lnTo>
                    <a:pt x="373519" y="35452"/>
                  </a:lnTo>
                  <a:cubicBezTo>
                    <a:pt x="372713" y="36074"/>
                    <a:pt x="292595" y="98031"/>
                    <a:pt x="239071" y="199383"/>
                  </a:cubicBezTo>
                  <a:cubicBezTo>
                    <a:pt x="168636" y="332790"/>
                    <a:pt x="175234" y="469061"/>
                    <a:pt x="258730" y="6043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2"/>
            <p:cNvSpPr/>
            <p:nvPr/>
          </p:nvSpPr>
          <p:spPr>
            <a:xfrm>
              <a:off x="8445924" y="1777690"/>
              <a:ext cx="374605" cy="623068"/>
            </a:xfrm>
            <a:custGeom>
              <a:rect b="b" l="l" r="r" t="t"/>
              <a:pathLst>
                <a:path extrusionOk="0" h="623068" w="374605">
                  <a:moveTo>
                    <a:pt x="24726" y="623068"/>
                  </a:moveTo>
                  <a:lnTo>
                    <a:pt x="0" y="585977"/>
                  </a:lnTo>
                  <a:cubicBezTo>
                    <a:pt x="132746" y="497433"/>
                    <a:pt x="195541" y="375831"/>
                    <a:pt x="186620" y="224510"/>
                  </a:cubicBezTo>
                  <a:cubicBezTo>
                    <a:pt x="179870" y="110293"/>
                    <a:pt x="133318" y="21863"/>
                    <a:pt x="132854" y="20980"/>
                  </a:cubicBezTo>
                  <a:lnTo>
                    <a:pt x="172167" y="0"/>
                  </a:lnTo>
                  <a:cubicBezTo>
                    <a:pt x="174231" y="3873"/>
                    <a:pt x="374605" y="389731"/>
                    <a:pt x="24726" y="623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2"/>
            <p:cNvSpPr/>
            <p:nvPr/>
          </p:nvSpPr>
          <p:spPr>
            <a:xfrm>
              <a:off x="8161497" y="2054984"/>
              <a:ext cx="627818" cy="226758"/>
            </a:xfrm>
            <a:custGeom>
              <a:rect b="b" l="l" r="r" t="t"/>
              <a:pathLst>
                <a:path extrusionOk="0" h="226758" w="627818">
                  <a:moveTo>
                    <a:pt x="385292" y="226758"/>
                  </a:moveTo>
                  <a:cubicBezTo>
                    <a:pt x="155530" y="226758"/>
                    <a:pt x="2025" y="29648"/>
                    <a:pt x="0" y="27019"/>
                  </a:cubicBezTo>
                  <a:lnTo>
                    <a:pt x="35452" y="0"/>
                  </a:lnTo>
                  <a:cubicBezTo>
                    <a:pt x="36061" y="806"/>
                    <a:pt x="98031" y="80918"/>
                    <a:pt x="199396" y="134429"/>
                  </a:cubicBezTo>
                  <a:cubicBezTo>
                    <a:pt x="332790" y="204863"/>
                    <a:pt x="469087" y="198272"/>
                    <a:pt x="604405" y="114801"/>
                  </a:cubicBezTo>
                  <a:lnTo>
                    <a:pt x="627818" y="152736"/>
                  </a:lnTo>
                  <a:cubicBezTo>
                    <a:pt x="540778" y="206406"/>
                    <a:pt x="459073" y="226758"/>
                    <a:pt x="385292" y="226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2"/>
            <p:cNvSpPr/>
            <p:nvPr/>
          </p:nvSpPr>
          <p:spPr>
            <a:xfrm>
              <a:off x="8190419" y="1922492"/>
              <a:ext cx="627824" cy="226764"/>
            </a:xfrm>
            <a:custGeom>
              <a:rect b="b" l="l" r="r" t="t"/>
              <a:pathLst>
                <a:path extrusionOk="0" h="226764" w="627824">
                  <a:moveTo>
                    <a:pt x="385292" y="226764"/>
                  </a:moveTo>
                  <a:cubicBezTo>
                    <a:pt x="155536" y="226764"/>
                    <a:pt x="2031" y="29654"/>
                    <a:pt x="0" y="27019"/>
                  </a:cubicBezTo>
                  <a:lnTo>
                    <a:pt x="35458" y="0"/>
                  </a:lnTo>
                  <a:cubicBezTo>
                    <a:pt x="36067" y="806"/>
                    <a:pt x="98037" y="80924"/>
                    <a:pt x="199396" y="134435"/>
                  </a:cubicBezTo>
                  <a:cubicBezTo>
                    <a:pt x="332816" y="204870"/>
                    <a:pt x="469087" y="198253"/>
                    <a:pt x="604405" y="114801"/>
                  </a:cubicBezTo>
                  <a:lnTo>
                    <a:pt x="627824" y="152742"/>
                  </a:lnTo>
                  <a:cubicBezTo>
                    <a:pt x="540785" y="206400"/>
                    <a:pt x="459079" y="226764"/>
                    <a:pt x="385292" y="2267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2"/>
            <p:cNvSpPr/>
            <p:nvPr/>
          </p:nvSpPr>
          <p:spPr>
            <a:xfrm>
              <a:off x="8293696" y="1815025"/>
              <a:ext cx="469684" cy="206775"/>
            </a:xfrm>
            <a:custGeom>
              <a:rect b="b" l="l" r="r" t="t"/>
              <a:pathLst>
                <a:path extrusionOk="0" h="206775" w="469684">
                  <a:moveTo>
                    <a:pt x="307136" y="172974"/>
                  </a:moveTo>
                  <a:cubicBezTo>
                    <a:pt x="124783" y="172974"/>
                    <a:pt x="1549" y="30683"/>
                    <a:pt x="0" y="28841"/>
                  </a:cubicBezTo>
                  <a:lnTo>
                    <a:pt x="33972" y="0"/>
                  </a:lnTo>
                  <a:cubicBezTo>
                    <a:pt x="41224" y="8502"/>
                    <a:pt x="213931" y="206775"/>
                    <a:pt x="450570" y="94526"/>
                  </a:cubicBezTo>
                  <a:lnTo>
                    <a:pt x="469684" y="134797"/>
                  </a:lnTo>
                  <a:cubicBezTo>
                    <a:pt x="411892" y="162210"/>
                    <a:pt x="357276" y="172974"/>
                    <a:pt x="307136" y="1729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5" name="Google Shape;535;p12"/>
          <p:cNvGrpSpPr/>
          <p:nvPr/>
        </p:nvGrpSpPr>
        <p:grpSpPr>
          <a:xfrm>
            <a:off x="2504567" y="3188439"/>
            <a:ext cx="1013057" cy="1148965"/>
            <a:chOff x="2366643" y="3851473"/>
            <a:chExt cx="1831930" cy="2077694"/>
          </a:xfrm>
        </p:grpSpPr>
        <p:sp>
          <p:nvSpPr>
            <p:cNvPr id="536" name="Google Shape;536;p12"/>
            <p:cNvSpPr/>
            <p:nvPr/>
          </p:nvSpPr>
          <p:spPr>
            <a:xfrm>
              <a:off x="2585708" y="4051500"/>
              <a:ext cx="1508086" cy="1772894"/>
            </a:xfrm>
            <a:custGeom>
              <a:rect b="b" l="l" r="r" t="t"/>
              <a:pathLst>
                <a:path extrusionOk="0" h="1772894" w="1508086">
                  <a:moveTo>
                    <a:pt x="0" y="1018851"/>
                  </a:moveTo>
                  <a:cubicBezTo>
                    <a:pt x="0" y="1434630"/>
                    <a:pt x="338270" y="1772894"/>
                    <a:pt x="754062" y="1772894"/>
                  </a:cubicBezTo>
                  <a:cubicBezTo>
                    <a:pt x="1169841" y="1772894"/>
                    <a:pt x="1508086" y="1434630"/>
                    <a:pt x="1508086" y="1018851"/>
                  </a:cubicBezTo>
                  <a:cubicBezTo>
                    <a:pt x="1508086" y="728033"/>
                    <a:pt x="1344720" y="468896"/>
                    <a:pt x="1086834" y="342430"/>
                  </a:cubicBezTo>
                  <a:cubicBezTo>
                    <a:pt x="1105179" y="307320"/>
                    <a:pt x="1114894" y="265455"/>
                    <a:pt x="1114894" y="219627"/>
                  </a:cubicBezTo>
                  <a:lnTo>
                    <a:pt x="1114894" y="202520"/>
                  </a:lnTo>
                  <a:cubicBezTo>
                    <a:pt x="1114894" y="75704"/>
                    <a:pt x="1039190" y="0"/>
                    <a:pt x="912361" y="0"/>
                  </a:cubicBezTo>
                  <a:lnTo>
                    <a:pt x="613181" y="0"/>
                  </a:lnTo>
                  <a:cubicBezTo>
                    <a:pt x="486352" y="0"/>
                    <a:pt x="410648" y="75704"/>
                    <a:pt x="410648" y="202520"/>
                  </a:cubicBezTo>
                  <a:lnTo>
                    <a:pt x="410648" y="219627"/>
                  </a:lnTo>
                  <a:cubicBezTo>
                    <a:pt x="410648" y="262318"/>
                    <a:pt x="419226" y="301834"/>
                    <a:pt x="435381" y="335591"/>
                  </a:cubicBezTo>
                  <a:cubicBezTo>
                    <a:pt x="172650" y="458654"/>
                    <a:pt x="0" y="725919"/>
                    <a:pt x="0" y="10188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2"/>
            <p:cNvSpPr/>
            <p:nvPr/>
          </p:nvSpPr>
          <p:spPr>
            <a:xfrm>
              <a:off x="2480943" y="3946723"/>
              <a:ext cx="1717630" cy="1982444"/>
            </a:xfrm>
            <a:custGeom>
              <a:rect b="b" l="l" r="r" t="t"/>
              <a:pathLst>
                <a:path extrusionOk="0" h="1982444" w="1717630">
                  <a:moveTo>
                    <a:pt x="858837" y="1982444"/>
                  </a:moveTo>
                  <a:cubicBezTo>
                    <a:pt x="385267" y="1982444"/>
                    <a:pt x="0" y="1597177"/>
                    <a:pt x="0" y="1123626"/>
                  </a:cubicBezTo>
                  <a:cubicBezTo>
                    <a:pt x="0" y="822407"/>
                    <a:pt x="160521" y="542798"/>
                    <a:pt x="415601" y="388346"/>
                  </a:cubicBezTo>
                  <a:cubicBezTo>
                    <a:pt x="412292" y="367677"/>
                    <a:pt x="410635" y="346341"/>
                    <a:pt x="410635" y="324408"/>
                  </a:cubicBezTo>
                  <a:lnTo>
                    <a:pt x="410635" y="307308"/>
                  </a:lnTo>
                  <a:cubicBezTo>
                    <a:pt x="410635" y="123494"/>
                    <a:pt x="534136" y="0"/>
                    <a:pt x="717950" y="0"/>
                  </a:cubicBezTo>
                  <a:lnTo>
                    <a:pt x="1017130" y="0"/>
                  </a:lnTo>
                  <a:cubicBezTo>
                    <a:pt x="1200950" y="0"/>
                    <a:pt x="1324444" y="123494"/>
                    <a:pt x="1324444" y="307308"/>
                  </a:cubicBezTo>
                  <a:lnTo>
                    <a:pt x="1324444" y="324408"/>
                  </a:lnTo>
                  <a:cubicBezTo>
                    <a:pt x="1324444" y="349434"/>
                    <a:pt x="1322190" y="374008"/>
                    <a:pt x="1317790" y="397706"/>
                  </a:cubicBezTo>
                  <a:cubicBezTo>
                    <a:pt x="1566544" y="553834"/>
                    <a:pt x="1717630" y="824401"/>
                    <a:pt x="1717630" y="1123626"/>
                  </a:cubicBezTo>
                  <a:cubicBezTo>
                    <a:pt x="1717630" y="1597177"/>
                    <a:pt x="1332376" y="1982444"/>
                    <a:pt x="858837" y="1982444"/>
                  </a:cubicBezTo>
                  <a:close/>
                  <a:moveTo>
                    <a:pt x="717950" y="209550"/>
                  </a:moveTo>
                  <a:cubicBezTo>
                    <a:pt x="649427" y="209550"/>
                    <a:pt x="620185" y="238785"/>
                    <a:pt x="620185" y="307308"/>
                  </a:cubicBezTo>
                  <a:lnTo>
                    <a:pt x="620185" y="324408"/>
                  </a:lnTo>
                  <a:cubicBezTo>
                    <a:pt x="620185" y="350907"/>
                    <a:pt x="625189" y="375361"/>
                    <a:pt x="634650" y="395128"/>
                  </a:cubicBezTo>
                  <a:lnTo>
                    <a:pt x="680281" y="490429"/>
                  </a:lnTo>
                  <a:lnTo>
                    <a:pt x="584593" y="535254"/>
                  </a:lnTo>
                  <a:cubicBezTo>
                    <a:pt x="356762" y="641972"/>
                    <a:pt x="209550" y="872928"/>
                    <a:pt x="209550" y="1123626"/>
                  </a:cubicBezTo>
                  <a:cubicBezTo>
                    <a:pt x="209550" y="1481632"/>
                    <a:pt x="500818" y="1772894"/>
                    <a:pt x="858837" y="1772894"/>
                  </a:cubicBezTo>
                  <a:cubicBezTo>
                    <a:pt x="1216825" y="1772894"/>
                    <a:pt x="1508080" y="1481632"/>
                    <a:pt x="1508080" y="1123626"/>
                  </a:cubicBezTo>
                  <a:cubicBezTo>
                    <a:pt x="1508080" y="874109"/>
                    <a:pt x="1369136" y="650970"/>
                    <a:pt x="1145463" y="541274"/>
                  </a:cubicBezTo>
                  <a:lnTo>
                    <a:pt x="1048950" y="493941"/>
                  </a:lnTo>
                  <a:lnTo>
                    <a:pt x="1098746" y="398665"/>
                  </a:lnTo>
                  <a:cubicBezTo>
                    <a:pt x="1109313" y="378460"/>
                    <a:pt x="1114894" y="352780"/>
                    <a:pt x="1114894" y="324408"/>
                  </a:cubicBezTo>
                  <a:lnTo>
                    <a:pt x="1114894" y="307308"/>
                  </a:lnTo>
                  <a:cubicBezTo>
                    <a:pt x="1114894" y="238785"/>
                    <a:pt x="1085653" y="209550"/>
                    <a:pt x="1017130" y="2095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2"/>
            <p:cNvSpPr/>
            <p:nvPr/>
          </p:nvSpPr>
          <p:spPr>
            <a:xfrm>
              <a:off x="3427073" y="4691595"/>
              <a:ext cx="266560" cy="306127"/>
            </a:xfrm>
            <a:custGeom>
              <a:rect b="b" l="l" r="r" t="t"/>
              <a:pathLst>
                <a:path extrusionOk="0" h="306127" w="266560">
                  <a:moveTo>
                    <a:pt x="224809" y="306127"/>
                  </a:moveTo>
                  <a:cubicBezTo>
                    <a:pt x="206628" y="306127"/>
                    <a:pt x="190480" y="293179"/>
                    <a:pt x="187051" y="274643"/>
                  </a:cubicBezTo>
                  <a:cubicBezTo>
                    <a:pt x="159670" y="126904"/>
                    <a:pt x="35807" y="81451"/>
                    <a:pt x="30549" y="79584"/>
                  </a:cubicBezTo>
                  <a:cubicBezTo>
                    <a:pt x="10598" y="72523"/>
                    <a:pt x="0" y="50628"/>
                    <a:pt x="6959" y="30638"/>
                  </a:cubicBezTo>
                  <a:cubicBezTo>
                    <a:pt x="13925" y="10629"/>
                    <a:pt x="35636" y="0"/>
                    <a:pt x="55670" y="6870"/>
                  </a:cubicBezTo>
                  <a:cubicBezTo>
                    <a:pt x="62655" y="9264"/>
                    <a:pt x="226942" y="67665"/>
                    <a:pt x="262674" y="260648"/>
                  </a:cubicBezTo>
                  <a:cubicBezTo>
                    <a:pt x="266560" y="281533"/>
                    <a:pt x="252755" y="301605"/>
                    <a:pt x="231870" y="305473"/>
                  </a:cubicBezTo>
                  <a:cubicBezTo>
                    <a:pt x="229495" y="305911"/>
                    <a:pt x="227139" y="306127"/>
                    <a:pt x="224809" y="3061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2"/>
            <p:cNvSpPr/>
            <p:nvPr/>
          </p:nvSpPr>
          <p:spPr>
            <a:xfrm>
              <a:off x="2704685" y="5030149"/>
              <a:ext cx="254863" cy="76930"/>
            </a:xfrm>
            <a:custGeom>
              <a:rect b="b" l="l" r="r" t="t"/>
              <a:pathLst>
                <a:path extrusionOk="0" h="76930" w="254863">
                  <a:moveTo>
                    <a:pt x="216395" y="76930"/>
                  </a:moveTo>
                  <a:lnTo>
                    <a:pt x="38461" y="76930"/>
                  </a:lnTo>
                  <a:cubicBezTo>
                    <a:pt x="17233" y="76930"/>
                    <a:pt x="0" y="59715"/>
                    <a:pt x="0" y="38461"/>
                  </a:cubicBezTo>
                  <a:cubicBezTo>
                    <a:pt x="0" y="17221"/>
                    <a:pt x="17233" y="0"/>
                    <a:pt x="38461" y="0"/>
                  </a:cubicBezTo>
                  <a:lnTo>
                    <a:pt x="216395" y="0"/>
                  </a:lnTo>
                  <a:cubicBezTo>
                    <a:pt x="237636" y="0"/>
                    <a:pt x="254863" y="17221"/>
                    <a:pt x="254863" y="38461"/>
                  </a:cubicBezTo>
                  <a:cubicBezTo>
                    <a:pt x="254863" y="59715"/>
                    <a:pt x="237636" y="76930"/>
                    <a:pt x="216395" y="769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2"/>
            <p:cNvSpPr/>
            <p:nvPr/>
          </p:nvSpPr>
          <p:spPr>
            <a:xfrm>
              <a:off x="3712890" y="5030149"/>
              <a:ext cx="254838" cy="76930"/>
            </a:xfrm>
            <a:custGeom>
              <a:rect b="b" l="l" r="r" t="t"/>
              <a:pathLst>
                <a:path extrusionOk="0" h="76930" w="254838">
                  <a:moveTo>
                    <a:pt x="216369" y="76930"/>
                  </a:moveTo>
                  <a:lnTo>
                    <a:pt x="38461" y="76930"/>
                  </a:lnTo>
                  <a:cubicBezTo>
                    <a:pt x="17227" y="76930"/>
                    <a:pt x="0" y="59715"/>
                    <a:pt x="0" y="38461"/>
                  </a:cubicBezTo>
                  <a:cubicBezTo>
                    <a:pt x="0" y="17221"/>
                    <a:pt x="17227" y="0"/>
                    <a:pt x="38461" y="0"/>
                  </a:cubicBezTo>
                  <a:lnTo>
                    <a:pt x="216369" y="0"/>
                  </a:lnTo>
                  <a:cubicBezTo>
                    <a:pt x="237610" y="0"/>
                    <a:pt x="254838" y="17221"/>
                    <a:pt x="254838" y="38461"/>
                  </a:cubicBezTo>
                  <a:cubicBezTo>
                    <a:pt x="254838" y="59715"/>
                    <a:pt x="237610" y="76930"/>
                    <a:pt x="216369" y="769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2"/>
            <p:cNvSpPr/>
            <p:nvPr/>
          </p:nvSpPr>
          <p:spPr>
            <a:xfrm>
              <a:off x="3297749" y="5445285"/>
              <a:ext cx="76936" cy="254838"/>
            </a:xfrm>
            <a:custGeom>
              <a:rect b="b" l="l" r="r" t="t"/>
              <a:pathLst>
                <a:path extrusionOk="0" h="254838" w="76936">
                  <a:moveTo>
                    <a:pt x="38468" y="254838"/>
                  </a:moveTo>
                  <a:cubicBezTo>
                    <a:pt x="17233" y="254838"/>
                    <a:pt x="0" y="237610"/>
                    <a:pt x="0" y="216369"/>
                  </a:cubicBezTo>
                  <a:lnTo>
                    <a:pt x="0" y="38468"/>
                  </a:lnTo>
                  <a:cubicBezTo>
                    <a:pt x="0" y="17233"/>
                    <a:pt x="17233" y="0"/>
                    <a:pt x="38468" y="0"/>
                  </a:cubicBezTo>
                  <a:cubicBezTo>
                    <a:pt x="59709" y="0"/>
                    <a:pt x="76936" y="17233"/>
                    <a:pt x="76936" y="38468"/>
                  </a:cubicBezTo>
                  <a:lnTo>
                    <a:pt x="76936" y="216369"/>
                  </a:lnTo>
                  <a:cubicBezTo>
                    <a:pt x="76936" y="237610"/>
                    <a:pt x="59709" y="254838"/>
                    <a:pt x="38468" y="2548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2"/>
            <p:cNvSpPr/>
            <p:nvPr/>
          </p:nvSpPr>
          <p:spPr>
            <a:xfrm>
              <a:off x="3297749" y="4437098"/>
              <a:ext cx="76936" cy="254850"/>
            </a:xfrm>
            <a:custGeom>
              <a:rect b="b" l="l" r="r" t="t"/>
              <a:pathLst>
                <a:path extrusionOk="0" h="254850" w="76936">
                  <a:moveTo>
                    <a:pt x="38468" y="254850"/>
                  </a:moveTo>
                  <a:cubicBezTo>
                    <a:pt x="17233" y="254850"/>
                    <a:pt x="0" y="237629"/>
                    <a:pt x="0" y="216376"/>
                  </a:cubicBezTo>
                  <a:lnTo>
                    <a:pt x="0" y="38468"/>
                  </a:lnTo>
                  <a:cubicBezTo>
                    <a:pt x="0" y="17214"/>
                    <a:pt x="17233" y="0"/>
                    <a:pt x="38468" y="0"/>
                  </a:cubicBezTo>
                  <a:cubicBezTo>
                    <a:pt x="59709" y="0"/>
                    <a:pt x="76936" y="17214"/>
                    <a:pt x="76936" y="38468"/>
                  </a:cubicBezTo>
                  <a:lnTo>
                    <a:pt x="76936" y="216376"/>
                  </a:lnTo>
                  <a:cubicBezTo>
                    <a:pt x="76936" y="237629"/>
                    <a:pt x="59709" y="254850"/>
                    <a:pt x="38468" y="2548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2"/>
            <p:cNvSpPr/>
            <p:nvPr/>
          </p:nvSpPr>
          <p:spPr>
            <a:xfrm>
              <a:off x="3243261" y="5006594"/>
              <a:ext cx="425532" cy="554875"/>
            </a:xfrm>
            <a:custGeom>
              <a:rect b="b" l="l" r="r" t="t"/>
              <a:pathLst>
                <a:path extrusionOk="0" h="554875" w="425532">
                  <a:moveTo>
                    <a:pt x="419652" y="527430"/>
                  </a:moveTo>
                  <a:lnTo>
                    <a:pt x="206533" y="12325"/>
                  </a:lnTo>
                  <a:cubicBezTo>
                    <a:pt x="203060" y="3416"/>
                    <a:pt x="192227" y="0"/>
                    <a:pt x="184270" y="5321"/>
                  </a:cubicBezTo>
                  <a:lnTo>
                    <a:pt x="8940" y="122516"/>
                  </a:lnTo>
                  <a:cubicBezTo>
                    <a:pt x="1060" y="127787"/>
                    <a:pt x="0" y="138969"/>
                    <a:pt x="6756" y="145624"/>
                  </a:cubicBezTo>
                  <a:lnTo>
                    <a:pt x="395185" y="543534"/>
                  </a:lnTo>
                  <a:cubicBezTo>
                    <a:pt x="406692" y="554875"/>
                    <a:pt x="425532" y="542480"/>
                    <a:pt x="419652" y="5274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2"/>
            <p:cNvSpPr/>
            <p:nvPr/>
          </p:nvSpPr>
          <p:spPr>
            <a:xfrm>
              <a:off x="2471408" y="3956250"/>
              <a:ext cx="1508086" cy="1772894"/>
            </a:xfrm>
            <a:custGeom>
              <a:rect b="b" l="l" r="r" t="t"/>
              <a:pathLst>
                <a:path extrusionOk="0" h="1772894" w="1508086">
                  <a:moveTo>
                    <a:pt x="0" y="1018851"/>
                  </a:moveTo>
                  <a:cubicBezTo>
                    <a:pt x="0" y="1434630"/>
                    <a:pt x="338270" y="1772894"/>
                    <a:pt x="754062" y="1772894"/>
                  </a:cubicBezTo>
                  <a:cubicBezTo>
                    <a:pt x="1169841" y="1772894"/>
                    <a:pt x="1508086" y="1434630"/>
                    <a:pt x="1508086" y="1018851"/>
                  </a:cubicBezTo>
                  <a:cubicBezTo>
                    <a:pt x="1508086" y="728033"/>
                    <a:pt x="1344720" y="468896"/>
                    <a:pt x="1086834" y="342430"/>
                  </a:cubicBezTo>
                  <a:cubicBezTo>
                    <a:pt x="1105179" y="307320"/>
                    <a:pt x="1114894" y="265455"/>
                    <a:pt x="1114894" y="219627"/>
                  </a:cubicBezTo>
                  <a:lnTo>
                    <a:pt x="1114894" y="202520"/>
                  </a:lnTo>
                  <a:cubicBezTo>
                    <a:pt x="1114894" y="75704"/>
                    <a:pt x="1039190" y="0"/>
                    <a:pt x="912361" y="0"/>
                  </a:cubicBezTo>
                  <a:lnTo>
                    <a:pt x="613181" y="0"/>
                  </a:lnTo>
                  <a:cubicBezTo>
                    <a:pt x="486352" y="0"/>
                    <a:pt x="410648" y="75704"/>
                    <a:pt x="410648" y="202520"/>
                  </a:cubicBezTo>
                  <a:lnTo>
                    <a:pt x="410648" y="219627"/>
                  </a:lnTo>
                  <a:cubicBezTo>
                    <a:pt x="410648" y="262318"/>
                    <a:pt x="419226" y="301834"/>
                    <a:pt x="435381" y="335591"/>
                  </a:cubicBezTo>
                  <a:cubicBezTo>
                    <a:pt x="172650" y="458654"/>
                    <a:pt x="0" y="725919"/>
                    <a:pt x="0" y="10188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2"/>
            <p:cNvSpPr/>
            <p:nvPr/>
          </p:nvSpPr>
          <p:spPr>
            <a:xfrm>
              <a:off x="2366643" y="3851473"/>
              <a:ext cx="1717630" cy="1982444"/>
            </a:xfrm>
            <a:custGeom>
              <a:rect b="b" l="l" r="r" t="t"/>
              <a:pathLst>
                <a:path extrusionOk="0" h="1982444" w="1717630">
                  <a:moveTo>
                    <a:pt x="858837" y="1982444"/>
                  </a:moveTo>
                  <a:cubicBezTo>
                    <a:pt x="385267" y="1982444"/>
                    <a:pt x="0" y="1597177"/>
                    <a:pt x="0" y="1123626"/>
                  </a:cubicBezTo>
                  <a:cubicBezTo>
                    <a:pt x="0" y="822407"/>
                    <a:pt x="160521" y="542798"/>
                    <a:pt x="415601" y="388346"/>
                  </a:cubicBezTo>
                  <a:cubicBezTo>
                    <a:pt x="412292" y="367677"/>
                    <a:pt x="410635" y="346341"/>
                    <a:pt x="410635" y="324408"/>
                  </a:cubicBezTo>
                  <a:lnTo>
                    <a:pt x="410635" y="307308"/>
                  </a:lnTo>
                  <a:cubicBezTo>
                    <a:pt x="410635" y="123494"/>
                    <a:pt x="534136" y="0"/>
                    <a:pt x="717950" y="0"/>
                  </a:cubicBezTo>
                  <a:lnTo>
                    <a:pt x="1017130" y="0"/>
                  </a:lnTo>
                  <a:cubicBezTo>
                    <a:pt x="1200950" y="0"/>
                    <a:pt x="1324444" y="123494"/>
                    <a:pt x="1324444" y="307308"/>
                  </a:cubicBezTo>
                  <a:lnTo>
                    <a:pt x="1324444" y="324408"/>
                  </a:lnTo>
                  <a:cubicBezTo>
                    <a:pt x="1324444" y="349434"/>
                    <a:pt x="1322190" y="374008"/>
                    <a:pt x="1317790" y="397706"/>
                  </a:cubicBezTo>
                  <a:cubicBezTo>
                    <a:pt x="1566544" y="553834"/>
                    <a:pt x="1717630" y="824401"/>
                    <a:pt x="1717630" y="1123626"/>
                  </a:cubicBezTo>
                  <a:cubicBezTo>
                    <a:pt x="1717630" y="1597177"/>
                    <a:pt x="1332376" y="1982444"/>
                    <a:pt x="858837" y="1982444"/>
                  </a:cubicBezTo>
                  <a:close/>
                  <a:moveTo>
                    <a:pt x="717950" y="209550"/>
                  </a:moveTo>
                  <a:cubicBezTo>
                    <a:pt x="649427" y="209550"/>
                    <a:pt x="620185" y="238785"/>
                    <a:pt x="620185" y="307308"/>
                  </a:cubicBezTo>
                  <a:lnTo>
                    <a:pt x="620185" y="324408"/>
                  </a:lnTo>
                  <a:cubicBezTo>
                    <a:pt x="620185" y="350907"/>
                    <a:pt x="625189" y="375361"/>
                    <a:pt x="634650" y="395128"/>
                  </a:cubicBezTo>
                  <a:lnTo>
                    <a:pt x="680281" y="490429"/>
                  </a:lnTo>
                  <a:lnTo>
                    <a:pt x="584593" y="535254"/>
                  </a:lnTo>
                  <a:cubicBezTo>
                    <a:pt x="356762" y="641972"/>
                    <a:pt x="209550" y="872928"/>
                    <a:pt x="209550" y="1123626"/>
                  </a:cubicBezTo>
                  <a:cubicBezTo>
                    <a:pt x="209550" y="1481632"/>
                    <a:pt x="500818" y="1772894"/>
                    <a:pt x="858837" y="1772894"/>
                  </a:cubicBezTo>
                  <a:cubicBezTo>
                    <a:pt x="1216825" y="1772894"/>
                    <a:pt x="1508080" y="1481632"/>
                    <a:pt x="1508080" y="1123626"/>
                  </a:cubicBezTo>
                  <a:cubicBezTo>
                    <a:pt x="1508080" y="874109"/>
                    <a:pt x="1369136" y="650970"/>
                    <a:pt x="1145463" y="541274"/>
                  </a:cubicBezTo>
                  <a:lnTo>
                    <a:pt x="1048950" y="493941"/>
                  </a:lnTo>
                  <a:lnTo>
                    <a:pt x="1098746" y="398665"/>
                  </a:lnTo>
                  <a:cubicBezTo>
                    <a:pt x="1109313" y="378460"/>
                    <a:pt x="1114894" y="352780"/>
                    <a:pt x="1114894" y="324408"/>
                  </a:cubicBezTo>
                  <a:lnTo>
                    <a:pt x="1114894" y="307308"/>
                  </a:lnTo>
                  <a:cubicBezTo>
                    <a:pt x="1114894" y="238785"/>
                    <a:pt x="1085653" y="209550"/>
                    <a:pt x="1017130" y="2095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2"/>
            <p:cNvSpPr/>
            <p:nvPr/>
          </p:nvSpPr>
          <p:spPr>
            <a:xfrm>
              <a:off x="2956373" y="4030558"/>
              <a:ext cx="555612" cy="299186"/>
            </a:xfrm>
            <a:custGeom>
              <a:rect b="b" l="l" r="r" t="t"/>
              <a:pathLst>
                <a:path extrusionOk="0" h="299186" w="555612">
                  <a:moveTo>
                    <a:pt x="128212" y="299186"/>
                  </a:moveTo>
                  <a:cubicBezTo>
                    <a:pt x="50317" y="299186"/>
                    <a:pt x="0" y="238791"/>
                    <a:pt x="0" y="145326"/>
                  </a:cubicBezTo>
                  <a:lnTo>
                    <a:pt x="0" y="128212"/>
                  </a:lnTo>
                  <a:cubicBezTo>
                    <a:pt x="0" y="43135"/>
                    <a:pt x="43129" y="0"/>
                    <a:pt x="128212" y="0"/>
                  </a:cubicBezTo>
                  <a:lnTo>
                    <a:pt x="427386" y="0"/>
                  </a:lnTo>
                  <a:cubicBezTo>
                    <a:pt x="512476" y="0"/>
                    <a:pt x="555612" y="43135"/>
                    <a:pt x="555612" y="128212"/>
                  </a:cubicBezTo>
                  <a:lnTo>
                    <a:pt x="555612" y="145326"/>
                  </a:lnTo>
                  <a:cubicBezTo>
                    <a:pt x="555612" y="238791"/>
                    <a:pt x="505288" y="299186"/>
                    <a:pt x="427386" y="2991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2"/>
            <p:cNvSpPr/>
            <p:nvPr/>
          </p:nvSpPr>
          <p:spPr>
            <a:xfrm>
              <a:off x="2930715" y="4004915"/>
              <a:ext cx="606907" cy="350462"/>
            </a:xfrm>
            <a:custGeom>
              <a:rect b="b" l="l" r="r" t="t"/>
              <a:pathLst>
                <a:path extrusionOk="0" h="350462" w="606907">
                  <a:moveTo>
                    <a:pt x="453053" y="0"/>
                  </a:moveTo>
                  <a:lnTo>
                    <a:pt x="153866" y="0"/>
                  </a:lnTo>
                  <a:cubicBezTo>
                    <a:pt x="54648" y="0"/>
                    <a:pt x="0" y="54641"/>
                    <a:pt x="0" y="153860"/>
                  </a:cubicBezTo>
                  <a:lnTo>
                    <a:pt x="0" y="170961"/>
                  </a:lnTo>
                  <a:cubicBezTo>
                    <a:pt x="0" y="278326"/>
                    <a:pt x="61842" y="350462"/>
                    <a:pt x="153866" y="350462"/>
                  </a:cubicBezTo>
                  <a:lnTo>
                    <a:pt x="453053" y="350462"/>
                  </a:lnTo>
                  <a:cubicBezTo>
                    <a:pt x="545077" y="350462"/>
                    <a:pt x="606907" y="278326"/>
                    <a:pt x="606907" y="170961"/>
                  </a:cubicBezTo>
                  <a:lnTo>
                    <a:pt x="606907" y="153860"/>
                  </a:lnTo>
                  <a:cubicBezTo>
                    <a:pt x="606907" y="54641"/>
                    <a:pt x="552272" y="0"/>
                    <a:pt x="453053" y="0"/>
                  </a:cubicBezTo>
                  <a:close/>
                  <a:moveTo>
                    <a:pt x="453053" y="51288"/>
                  </a:moveTo>
                  <a:cubicBezTo>
                    <a:pt x="523570" y="51288"/>
                    <a:pt x="555625" y="83343"/>
                    <a:pt x="555625" y="153860"/>
                  </a:cubicBezTo>
                  <a:lnTo>
                    <a:pt x="555625" y="170961"/>
                  </a:lnTo>
                  <a:cubicBezTo>
                    <a:pt x="555625" y="241477"/>
                    <a:pt x="523570" y="299180"/>
                    <a:pt x="453053" y="299180"/>
                  </a:cubicBezTo>
                  <a:lnTo>
                    <a:pt x="153866" y="299180"/>
                  </a:lnTo>
                  <a:cubicBezTo>
                    <a:pt x="83343" y="299180"/>
                    <a:pt x="51288" y="241477"/>
                    <a:pt x="51288" y="170961"/>
                  </a:cubicBezTo>
                  <a:lnTo>
                    <a:pt x="51288" y="153860"/>
                  </a:lnTo>
                  <a:cubicBezTo>
                    <a:pt x="51288" y="83343"/>
                    <a:pt x="83343" y="51288"/>
                    <a:pt x="153866" y="51288"/>
                  </a:cubicBezTo>
                  <a:lnTo>
                    <a:pt x="453053" y="5128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2"/>
            <p:cNvSpPr/>
            <p:nvPr/>
          </p:nvSpPr>
          <p:spPr>
            <a:xfrm>
              <a:off x="2982631" y="4186558"/>
              <a:ext cx="503078" cy="117538"/>
            </a:xfrm>
            <a:custGeom>
              <a:rect b="b" l="l" r="r" t="t"/>
              <a:pathLst>
                <a:path extrusionOk="0" h="117538" w="503078">
                  <a:moveTo>
                    <a:pt x="101949" y="117538"/>
                  </a:moveTo>
                  <a:lnTo>
                    <a:pt x="401135" y="117538"/>
                  </a:lnTo>
                  <a:cubicBezTo>
                    <a:pt x="468001" y="117538"/>
                    <a:pt x="499910" y="65493"/>
                    <a:pt x="503078" y="0"/>
                  </a:cubicBezTo>
                  <a:lnTo>
                    <a:pt x="0" y="0"/>
                  </a:lnTo>
                  <a:cubicBezTo>
                    <a:pt x="3168" y="65493"/>
                    <a:pt x="35090" y="117538"/>
                    <a:pt x="101949" y="1175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2"/>
            <p:cNvSpPr/>
            <p:nvPr/>
          </p:nvSpPr>
          <p:spPr>
            <a:xfrm>
              <a:off x="2545748" y="4295390"/>
              <a:ext cx="1359439" cy="1359446"/>
            </a:xfrm>
            <a:custGeom>
              <a:rect b="b" l="l" r="r" t="t"/>
              <a:pathLst>
                <a:path extrusionOk="0" h="1359446" w="1359439">
                  <a:moveTo>
                    <a:pt x="1359439" y="679723"/>
                  </a:moveTo>
                  <a:cubicBezTo>
                    <a:pt x="1359439" y="1055122"/>
                    <a:pt x="1055116" y="1359446"/>
                    <a:pt x="679716" y="1359446"/>
                  </a:cubicBezTo>
                  <a:cubicBezTo>
                    <a:pt x="304317" y="1359446"/>
                    <a:pt x="0" y="1055122"/>
                    <a:pt x="0" y="679723"/>
                  </a:cubicBezTo>
                  <a:cubicBezTo>
                    <a:pt x="0" y="304317"/>
                    <a:pt x="304317" y="0"/>
                    <a:pt x="679716" y="0"/>
                  </a:cubicBezTo>
                  <a:cubicBezTo>
                    <a:pt x="1055116" y="0"/>
                    <a:pt x="1359439" y="304317"/>
                    <a:pt x="1359439" y="6797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2"/>
            <p:cNvSpPr/>
            <p:nvPr/>
          </p:nvSpPr>
          <p:spPr>
            <a:xfrm>
              <a:off x="2520087" y="4269749"/>
              <a:ext cx="1410747" cy="1410728"/>
            </a:xfrm>
            <a:custGeom>
              <a:rect b="b" l="l" r="r" t="t"/>
              <a:pathLst>
                <a:path extrusionOk="0" h="1410728" w="1410747">
                  <a:moveTo>
                    <a:pt x="705383" y="1410728"/>
                  </a:moveTo>
                  <a:cubicBezTo>
                    <a:pt x="316445" y="1410728"/>
                    <a:pt x="0" y="1094314"/>
                    <a:pt x="0" y="705358"/>
                  </a:cubicBezTo>
                  <a:cubicBezTo>
                    <a:pt x="0" y="316414"/>
                    <a:pt x="316445" y="0"/>
                    <a:pt x="705383" y="0"/>
                  </a:cubicBezTo>
                  <a:cubicBezTo>
                    <a:pt x="1094327" y="0"/>
                    <a:pt x="1410747" y="316414"/>
                    <a:pt x="1410747" y="705358"/>
                  </a:cubicBezTo>
                  <a:cubicBezTo>
                    <a:pt x="1410747" y="1094314"/>
                    <a:pt x="1094327" y="1410728"/>
                    <a:pt x="705383" y="1410728"/>
                  </a:cubicBezTo>
                  <a:close/>
                  <a:moveTo>
                    <a:pt x="705383" y="51288"/>
                  </a:moveTo>
                  <a:cubicBezTo>
                    <a:pt x="344716" y="51288"/>
                    <a:pt x="51288" y="344703"/>
                    <a:pt x="51288" y="705358"/>
                  </a:cubicBezTo>
                  <a:cubicBezTo>
                    <a:pt x="51288" y="1066012"/>
                    <a:pt x="344716" y="1359439"/>
                    <a:pt x="705383" y="1359439"/>
                  </a:cubicBezTo>
                  <a:cubicBezTo>
                    <a:pt x="1066057" y="1359439"/>
                    <a:pt x="1359458" y="1066012"/>
                    <a:pt x="1359458" y="705358"/>
                  </a:cubicBezTo>
                  <a:cubicBezTo>
                    <a:pt x="1359458" y="344703"/>
                    <a:pt x="1066057" y="51288"/>
                    <a:pt x="705383" y="512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2"/>
            <p:cNvSpPr/>
            <p:nvPr/>
          </p:nvSpPr>
          <p:spPr>
            <a:xfrm>
              <a:off x="2740801" y="4490444"/>
              <a:ext cx="969333" cy="969333"/>
            </a:xfrm>
            <a:custGeom>
              <a:rect b="b" l="l" r="r" t="t"/>
              <a:pathLst>
                <a:path extrusionOk="0" h="969333" w="969333">
                  <a:moveTo>
                    <a:pt x="484663" y="969333"/>
                  </a:moveTo>
                  <a:cubicBezTo>
                    <a:pt x="217424" y="969333"/>
                    <a:pt x="0" y="751916"/>
                    <a:pt x="0" y="484670"/>
                  </a:cubicBezTo>
                  <a:cubicBezTo>
                    <a:pt x="0" y="217424"/>
                    <a:pt x="217424" y="0"/>
                    <a:pt x="484663" y="0"/>
                  </a:cubicBezTo>
                  <a:cubicBezTo>
                    <a:pt x="751909" y="0"/>
                    <a:pt x="969333" y="217424"/>
                    <a:pt x="969333" y="484670"/>
                  </a:cubicBezTo>
                  <a:cubicBezTo>
                    <a:pt x="969333" y="751916"/>
                    <a:pt x="751909" y="969333"/>
                    <a:pt x="484663" y="969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2"/>
            <p:cNvSpPr/>
            <p:nvPr/>
          </p:nvSpPr>
          <p:spPr>
            <a:xfrm>
              <a:off x="2715160" y="4464800"/>
              <a:ext cx="1020616" cy="1020622"/>
            </a:xfrm>
            <a:custGeom>
              <a:rect b="b" l="l" r="r" t="t"/>
              <a:pathLst>
                <a:path extrusionOk="0" h="1020622" w="1020616">
                  <a:moveTo>
                    <a:pt x="510305" y="0"/>
                  </a:moveTo>
                  <a:cubicBezTo>
                    <a:pt x="228917" y="0"/>
                    <a:pt x="0" y="228923"/>
                    <a:pt x="0" y="510311"/>
                  </a:cubicBezTo>
                  <a:cubicBezTo>
                    <a:pt x="0" y="791698"/>
                    <a:pt x="228917" y="1020622"/>
                    <a:pt x="510305" y="1020622"/>
                  </a:cubicBezTo>
                  <a:cubicBezTo>
                    <a:pt x="791692" y="1020622"/>
                    <a:pt x="1020616" y="791698"/>
                    <a:pt x="1020616" y="510311"/>
                  </a:cubicBezTo>
                  <a:cubicBezTo>
                    <a:pt x="1020616" y="228923"/>
                    <a:pt x="791692" y="0"/>
                    <a:pt x="510305" y="0"/>
                  </a:cubicBezTo>
                  <a:close/>
                  <a:moveTo>
                    <a:pt x="510305" y="51288"/>
                  </a:moveTo>
                  <a:cubicBezTo>
                    <a:pt x="763816" y="51288"/>
                    <a:pt x="969327" y="256800"/>
                    <a:pt x="969327" y="510311"/>
                  </a:cubicBezTo>
                  <a:cubicBezTo>
                    <a:pt x="969327" y="763822"/>
                    <a:pt x="763816" y="969327"/>
                    <a:pt x="510305" y="969327"/>
                  </a:cubicBezTo>
                  <a:cubicBezTo>
                    <a:pt x="256794" y="969327"/>
                    <a:pt x="51288" y="763822"/>
                    <a:pt x="51288" y="510311"/>
                  </a:cubicBezTo>
                  <a:cubicBezTo>
                    <a:pt x="51288" y="256800"/>
                    <a:pt x="256794" y="51288"/>
                    <a:pt x="510305" y="512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2"/>
            <p:cNvSpPr/>
            <p:nvPr/>
          </p:nvSpPr>
          <p:spPr>
            <a:xfrm>
              <a:off x="3312773" y="4596345"/>
              <a:ext cx="266560" cy="306127"/>
            </a:xfrm>
            <a:custGeom>
              <a:rect b="b" l="l" r="r" t="t"/>
              <a:pathLst>
                <a:path extrusionOk="0" h="306127" w="266560">
                  <a:moveTo>
                    <a:pt x="224809" y="306127"/>
                  </a:moveTo>
                  <a:cubicBezTo>
                    <a:pt x="206628" y="306127"/>
                    <a:pt x="190480" y="293179"/>
                    <a:pt x="187051" y="274643"/>
                  </a:cubicBezTo>
                  <a:cubicBezTo>
                    <a:pt x="159670" y="126904"/>
                    <a:pt x="35807" y="81451"/>
                    <a:pt x="30549" y="79584"/>
                  </a:cubicBezTo>
                  <a:cubicBezTo>
                    <a:pt x="10598" y="72523"/>
                    <a:pt x="0" y="50628"/>
                    <a:pt x="6959" y="30638"/>
                  </a:cubicBezTo>
                  <a:cubicBezTo>
                    <a:pt x="13925" y="10629"/>
                    <a:pt x="35636" y="0"/>
                    <a:pt x="55670" y="6870"/>
                  </a:cubicBezTo>
                  <a:cubicBezTo>
                    <a:pt x="62655" y="9264"/>
                    <a:pt x="226942" y="67665"/>
                    <a:pt x="262674" y="260648"/>
                  </a:cubicBezTo>
                  <a:cubicBezTo>
                    <a:pt x="266560" y="281533"/>
                    <a:pt x="252755" y="301605"/>
                    <a:pt x="231870" y="305473"/>
                  </a:cubicBezTo>
                  <a:cubicBezTo>
                    <a:pt x="229495" y="305911"/>
                    <a:pt x="227139" y="306127"/>
                    <a:pt x="224809" y="3061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2"/>
            <p:cNvSpPr/>
            <p:nvPr/>
          </p:nvSpPr>
          <p:spPr>
            <a:xfrm>
              <a:off x="2590385" y="4934899"/>
              <a:ext cx="254863" cy="76930"/>
            </a:xfrm>
            <a:custGeom>
              <a:rect b="b" l="l" r="r" t="t"/>
              <a:pathLst>
                <a:path extrusionOk="0" h="76930" w="254863">
                  <a:moveTo>
                    <a:pt x="216395" y="76930"/>
                  </a:moveTo>
                  <a:lnTo>
                    <a:pt x="38461" y="76930"/>
                  </a:lnTo>
                  <a:cubicBezTo>
                    <a:pt x="17233" y="76930"/>
                    <a:pt x="0" y="59715"/>
                    <a:pt x="0" y="38461"/>
                  </a:cubicBezTo>
                  <a:cubicBezTo>
                    <a:pt x="0" y="17221"/>
                    <a:pt x="17233" y="0"/>
                    <a:pt x="38461" y="0"/>
                  </a:cubicBezTo>
                  <a:lnTo>
                    <a:pt x="216395" y="0"/>
                  </a:lnTo>
                  <a:cubicBezTo>
                    <a:pt x="237636" y="0"/>
                    <a:pt x="254863" y="17221"/>
                    <a:pt x="254863" y="38461"/>
                  </a:cubicBezTo>
                  <a:cubicBezTo>
                    <a:pt x="254863" y="59715"/>
                    <a:pt x="237636" y="76930"/>
                    <a:pt x="216395" y="769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2"/>
            <p:cNvSpPr/>
            <p:nvPr/>
          </p:nvSpPr>
          <p:spPr>
            <a:xfrm>
              <a:off x="3598590" y="4934899"/>
              <a:ext cx="254838" cy="76930"/>
            </a:xfrm>
            <a:custGeom>
              <a:rect b="b" l="l" r="r" t="t"/>
              <a:pathLst>
                <a:path extrusionOk="0" h="76930" w="254838">
                  <a:moveTo>
                    <a:pt x="216369" y="76930"/>
                  </a:moveTo>
                  <a:lnTo>
                    <a:pt x="38461" y="76930"/>
                  </a:lnTo>
                  <a:cubicBezTo>
                    <a:pt x="17227" y="76930"/>
                    <a:pt x="0" y="59715"/>
                    <a:pt x="0" y="38461"/>
                  </a:cubicBezTo>
                  <a:cubicBezTo>
                    <a:pt x="0" y="17221"/>
                    <a:pt x="17227" y="0"/>
                    <a:pt x="38461" y="0"/>
                  </a:cubicBezTo>
                  <a:lnTo>
                    <a:pt x="216369" y="0"/>
                  </a:lnTo>
                  <a:cubicBezTo>
                    <a:pt x="237610" y="0"/>
                    <a:pt x="254838" y="17221"/>
                    <a:pt x="254838" y="38461"/>
                  </a:cubicBezTo>
                  <a:cubicBezTo>
                    <a:pt x="254838" y="59715"/>
                    <a:pt x="237610" y="76930"/>
                    <a:pt x="216369" y="769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2"/>
            <p:cNvSpPr/>
            <p:nvPr/>
          </p:nvSpPr>
          <p:spPr>
            <a:xfrm>
              <a:off x="3183449" y="5350035"/>
              <a:ext cx="76936" cy="254838"/>
            </a:xfrm>
            <a:custGeom>
              <a:rect b="b" l="l" r="r" t="t"/>
              <a:pathLst>
                <a:path extrusionOk="0" h="254838" w="76936">
                  <a:moveTo>
                    <a:pt x="38468" y="254838"/>
                  </a:moveTo>
                  <a:cubicBezTo>
                    <a:pt x="17233" y="254838"/>
                    <a:pt x="0" y="237610"/>
                    <a:pt x="0" y="216369"/>
                  </a:cubicBezTo>
                  <a:lnTo>
                    <a:pt x="0" y="38468"/>
                  </a:lnTo>
                  <a:cubicBezTo>
                    <a:pt x="0" y="17233"/>
                    <a:pt x="17233" y="0"/>
                    <a:pt x="38468" y="0"/>
                  </a:cubicBezTo>
                  <a:cubicBezTo>
                    <a:pt x="59709" y="0"/>
                    <a:pt x="76936" y="17233"/>
                    <a:pt x="76936" y="38468"/>
                  </a:cubicBezTo>
                  <a:lnTo>
                    <a:pt x="76936" y="216369"/>
                  </a:lnTo>
                  <a:cubicBezTo>
                    <a:pt x="76936" y="237610"/>
                    <a:pt x="59709" y="254838"/>
                    <a:pt x="38468" y="2548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2"/>
            <p:cNvSpPr/>
            <p:nvPr/>
          </p:nvSpPr>
          <p:spPr>
            <a:xfrm>
              <a:off x="3183449" y="4341848"/>
              <a:ext cx="76936" cy="254850"/>
            </a:xfrm>
            <a:custGeom>
              <a:rect b="b" l="l" r="r" t="t"/>
              <a:pathLst>
                <a:path extrusionOk="0" h="254850" w="76936">
                  <a:moveTo>
                    <a:pt x="38468" y="254850"/>
                  </a:moveTo>
                  <a:cubicBezTo>
                    <a:pt x="17233" y="254850"/>
                    <a:pt x="0" y="237629"/>
                    <a:pt x="0" y="216376"/>
                  </a:cubicBezTo>
                  <a:lnTo>
                    <a:pt x="0" y="38468"/>
                  </a:lnTo>
                  <a:cubicBezTo>
                    <a:pt x="0" y="17214"/>
                    <a:pt x="17233" y="0"/>
                    <a:pt x="38468" y="0"/>
                  </a:cubicBezTo>
                  <a:cubicBezTo>
                    <a:pt x="59709" y="0"/>
                    <a:pt x="76936" y="17214"/>
                    <a:pt x="76936" y="38468"/>
                  </a:cubicBezTo>
                  <a:lnTo>
                    <a:pt x="76936" y="216376"/>
                  </a:lnTo>
                  <a:cubicBezTo>
                    <a:pt x="76936" y="237629"/>
                    <a:pt x="59709" y="254850"/>
                    <a:pt x="38468" y="2548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2"/>
            <p:cNvSpPr/>
            <p:nvPr/>
          </p:nvSpPr>
          <p:spPr>
            <a:xfrm>
              <a:off x="3613238" y="5360814"/>
              <a:ext cx="27203" cy="27203"/>
            </a:xfrm>
            <a:custGeom>
              <a:rect b="b" l="l" r="r" t="t"/>
              <a:pathLst>
                <a:path extrusionOk="0" h="27203" w="27203">
                  <a:moveTo>
                    <a:pt x="27203" y="2720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2"/>
            <p:cNvSpPr/>
            <p:nvPr/>
          </p:nvSpPr>
          <p:spPr>
            <a:xfrm>
              <a:off x="3585088" y="5332659"/>
              <a:ext cx="83496" cy="81013"/>
            </a:xfrm>
            <a:custGeom>
              <a:rect b="b" l="l" r="r" t="t"/>
              <a:pathLst>
                <a:path extrusionOk="0" h="81013" w="83496">
                  <a:moveTo>
                    <a:pt x="55346" y="81013"/>
                  </a:moveTo>
                  <a:cubicBezTo>
                    <a:pt x="48787" y="81013"/>
                    <a:pt x="42227" y="78505"/>
                    <a:pt x="37217" y="73494"/>
                  </a:cubicBezTo>
                  <a:lnTo>
                    <a:pt x="10020" y="46278"/>
                  </a:lnTo>
                  <a:cubicBezTo>
                    <a:pt x="0" y="36258"/>
                    <a:pt x="0" y="20008"/>
                    <a:pt x="10020" y="10013"/>
                  </a:cubicBezTo>
                  <a:cubicBezTo>
                    <a:pt x="20034" y="0"/>
                    <a:pt x="36264" y="0"/>
                    <a:pt x="46278" y="10013"/>
                  </a:cubicBezTo>
                  <a:lnTo>
                    <a:pt x="73475" y="37236"/>
                  </a:lnTo>
                  <a:cubicBezTo>
                    <a:pt x="83496" y="47256"/>
                    <a:pt x="83496" y="63506"/>
                    <a:pt x="73475" y="73494"/>
                  </a:cubicBezTo>
                  <a:cubicBezTo>
                    <a:pt x="68465" y="78505"/>
                    <a:pt x="61906" y="81013"/>
                    <a:pt x="55346" y="810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2"/>
            <p:cNvSpPr/>
            <p:nvPr/>
          </p:nvSpPr>
          <p:spPr>
            <a:xfrm>
              <a:off x="2801734" y="4549305"/>
              <a:ext cx="27197" cy="27203"/>
            </a:xfrm>
            <a:custGeom>
              <a:rect b="b" l="l" r="r" t="t"/>
              <a:pathLst>
                <a:path extrusionOk="0" h="27203" w="27197">
                  <a:moveTo>
                    <a:pt x="27197" y="2720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2"/>
            <p:cNvSpPr/>
            <p:nvPr/>
          </p:nvSpPr>
          <p:spPr>
            <a:xfrm>
              <a:off x="2773572" y="4521156"/>
              <a:ext cx="83496" cy="80987"/>
            </a:xfrm>
            <a:custGeom>
              <a:rect b="b" l="l" r="r" t="t"/>
              <a:pathLst>
                <a:path extrusionOk="0" h="80987" w="83496">
                  <a:moveTo>
                    <a:pt x="55346" y="80987"/>
                  </a:moveTo>
                  <a:cubicBezTo>
                    <a:pt x="48787" y="80987"/>
                    <a:pt x="42227" y="78479"/>
                    <a:pt x="37217" y="73469"/>
                  </a:cubicBezTo>
                  <a:lnTo>
                    <a:pt x="10020" y="46278"/>
                  </a:lnTo>
                  <a:cubicBezTo>
                    <a:pt x="0" y="36258"/>
                    <a:pt x="0" y="20027"/>
                    <a:pt x="10020" y="10013"/>
                  </a:cubicBezTo>
                  <a:cubicBezTo>
                    <a:pt x="20034" y="0"/>
                    <a:pt x="36264" y="0"/>
                    <a:pt x="46278" y="10013"/>
                  </a:cubicBezTo>
                  <a:lnTo>
                    <a:pt x="73475" y="37211"/>
                  </a:lnTo>
                  <a:cubicBezTo>
                    <a:pt x="83496" y="47231"/>
                    <a:pt x="83496" y="63455"/>
                    <a:pt x="73475" y="73469"/>
                  </a:cubicBezTo>
                  <a:cubicBezTo>
                    <a:pt x="68465" y="78479"/>
                    <a:pt x="61906" y="80987"/>
                    <a:pt x="55346" y="809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2"/>
            <p:cNvSpPr/>
            <p:nvPr/>
          </p:nvSpPr>
          <p:spPr>
            <a:xfrm>
              <a:off x="3613238" y="4549303"/>
              <a:ext cx="27203" cy="27203"/>
            </a:xfrm>
            <a:custGeom>
              <a:rect b="b" l="l" r="r" t="t"/>
              <a:pathLst>
                <a:path extrusionOk="0" h="27203" w="27203">
                  <a:moveTo>
                    <a:pt x="27203" y="0"/>
                  </a:moveTo>
                  <a:lnTo>
                    <a:pt x="0" y="2720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2"/>
            <p:cNvSpPr/>
            <p:nvPr/>
          </p:nvSpPr>
          <p:spPr>
            <a:xfrm>
              <a:off x="3585087" y="4521156"/>
              <a:ext cx="83496" cy="80987"/>
            </a:xfrm>
            <a:custGeom>
              <a:rect b="b" l="l" r="r" t="t"/>
              <a:pathLst>
                <a:path extrusionOk="0" h="80987" w="83496">
                  <a:moveTo>
                    <a:pt x="28149" y="80987"/>
                  </a:moveTo>
                  <a:cubicBezTo>
                    <a:pt x="21589" y="80987"/>
                    <a:pt x="15030" y="78479"/>
                    <a:pt x="10026" y="73469"/>
                  </a:cubicBezTo>
                  <a:cubicBezTo>
                    <a:pt x="0" y="63455"/>
                    <a:pt x="0" y="47231"/>
                    <a:pt x="10026" y="37211"/>
                  </a:cubicBezTo>
                  <a:lnTo>
                    <a:pt x="37217" y="10013"/>
                  </a:lnTo>
                  <a:cubicBezTo>
                    <a:pt x="47237" y="0"/>
                    <a:pt x="63461" y="0"/>
                    <a:pt x="73482" y="10013"/>
                  </a:cubicBezTo>
                  <a:cubicBezTo>
                    <a:pt x="83496" y="20027"/>
                    <a:pt x="83496" y="36258"/>
                    <a:pt x="73482" y="46278"/>
                  </a:cubicBezTo>
                  <a:lnTo>
                    <a:pt x="46278" y="73469"/>
                  </a:lnTo>
                  <a:cubicBezTo>
                    <a:pt x="41268" y="78479"/>
                    <a:pt x="34709" y="80987"/>
                    <a:pt x="28149" y="809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2"/>
            <p:cNvSpPr/>
            <p:nvPr/>
          </p:nvSpPr>
          <p:spPr>
            <a:xfrm>
              <a:off x="2801734" y="5360814"/>
              <a:ext cx="27197" cy="27203"/>
            </a:xfrm>
            <a:custGeom>
              <a:rect b="b" l="l" r="r" t="t"/>
              <a:pathLst>
                <a:path extrusionOk="0" h="27203" w="27197">
                  <a:moveTo>
                    <a:pt x="27197" y="0"/>
                  </a:moveTo>
                  <a:lnTo>
                    <a:pt x="0" y="2720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2"/>
            <p:cNvSpPr/>
            <p:nvPr/>
          </p:nvSpPr>
          <p:spPr>
            <a:xfrm>
              <a:off x="2773570" y="5332659"/>
              <a:ext cx="83496" cy="81013"/>
            </a:xfrm>
            <a:custGeom>
              <a:rect b="b" l="l" r="r" t="t"/>
              <a:pathLst>
                <a:path extrusionOk="0" h="81013" w="83496">
                  <a:moveTo>
                    <a:pt x="28149" y="81013"/>
                  </a:moveTo>
                  <a:cubicBezTo>
                    <a:pt x="21589" y="81013"/>
                    <a:pt x="15030" y="78505"/>
                    <a:pt x="10026" y="73494"/>
                  </a:cubicBezTo>
                  <a:cubicBezTo>
                    <a:pt x="0" y="63506"/>
                    <a:pt x="0" y="47256"/>
                    <a:pt x="10026" y="37236"/>
                  </a:cubicBezTo>
                  <a:lnTo>
                    <a:pt x="37217" y="10013"/>
                  </a:lnTo>
                  <a:cubicBezTo>
                    <a:pt x="47237" y="0"/>
                    <a:pt x="63468" y="0"/>
                    <a:pt x="73482" y="10013"/>
                  </a:cubicBezTo>
                  <a:cubicBezTo>
                    <a:pt x="83496" y="20008"/>
                    <a:pt x="83496" y="36258"/>
                    <a:pt x="73482" y="46278"/>
                  </a:cubicBezTo>
                  <a:lnTo>
                    <a:pt x="46278" y="73494"/>
                  </a:lnTo>
                  <a:cubicBezTo>
                    <a:pt x="41275" y="78505"/>
                    <a:pt x="34715" y="81013"/>
                    <a:pt x="28149" y="810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2"/>
            <p:cNvSpPr/>
            <p:nvPr/>
          </p:nvSpPr>
          <p:spPr>
            <a:xfrm>
              <a:off x="2896442" y="4484001"/>
              <a:ext cx="425532" cy="554875"/>
            </a:xfrm>
            <a:custGeom>
              <a:rect b="b" l="l" r="r" t="t"/>
              <a:pathLst>
                <a:path extrusionOk="0" h="554875" w="425532">
                  <a:moveTo>
                    <a:pt x="5873" y="27444"/>
                  </a:moveTo>
                  <a:lnTo>
                    <a:pt x="218992" y="542550"/>
                  </a:lnTo>
                  <a:cubicBezTo>
                    <a:pt x="222465" y="551459"/>
                    <a:pt x="233299" y="554875"/>
                    <a:pt x="241255" y="549554"/>
                  </a:cubicBezTo>
                  <a:lnTo>
                    <a:pt x="416585" y="432358"/>
                  </a:lnTo>
                  <a:cubicBezTo>
                    <a:pt x="424465" y="427094"/>
                    <a:pt x="425532" y="415905"/>
                    <a:pt x="418776" y="409251"/>
                  </a:cubicBezTo>
                  <a:lnTo>
                    <a:pt x="30340" y="11341"/>
                  </a:lnTo>
                  <a:cubicBezTo>
                    <a:pt x="18834" y="0"/>
                    <a:pt x="0" y="12395"/>
                    <a:pt x="5873" y="274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2"/>
            <p:cNvSpPr/>
            <p:nvPr/>
          </p:nvSpPr>
          <p:spPr>
            <a:xfrm>
              <a:off x="2871388" y="4461464"/>
              <a:ext cx="474910" cy="601516"/>
            </a:xfrm>
            <a:custGeom>
              <a:rect b="b" l="l" r="r" t="t"/>
              <a:pathLst>
                <a:path extrusionOk="0" h="601516" w="474910">
                  <a:moveTo>
                    <a:pt x="250647" y="599598"/>
                  </a:moveTo>
                  <a:cubicBezTo>
                    <a:pt x="249021" y="599300"/>
                    <a:pt x="247389" y="598893"/>
                    <a:pt x="245776" y="598366"/>
                  </a:cubicBezTo>
                  <a:cubicBezTo>
                    <a:pt x="233991" y="594652"/>
                    <a:pt x="224631" y="585914"/>
                    <a:pt x="220141" y="574389"/>
                  </a:cubicBezTo>
                  <a:lnTo>
                    <a:pt x="7054" y="59328"/>
                  </a:lnTo>
                  <a:cubicBezTo>
                    <a:pt x="0" y="41300"/>
                    <a:pt x="6356" y="21272"/>
                    <a:pt x="22517" y="10636"/>
                  </a:cubicBezTo>
                  <a:cubicBezTo>
                    <a:pt x="38671" y="0"/>
                    <a:pt x="59575" y="1968"/>
                    <a:pt x="73399" y="15614"/>
                  </a:cubicBezTo>
                  <a:lnTo>
                    <a:pt x="462178" y="413867"/>
                  </a:lnTo>
                  <a:cubicBezTo>
                    <a:pt x="470554" y="422122"/>
                    <a:pt x="474910" y="434054"/>
                    <a:pt x="473748" y="446252"/>
                  </a:cubicBezTo>
                  <a:cubicBezTo>
                    <a:pt x="472605" y="458457"/>
                    <a:pt x="466102" y="469379"/>
                    <a:pt x="455891" y="476205"/>
                  </a:cubicBezTo>
                  <a:lnTo>
                    <a:pt x="280574" y="593401"/>
                  </a:lnTo>
                  <a:cubicBezTo>
                    <a:pt x="271659" y="599344"/>
                    <a:pt x="260984" y="601516"/>
                    <a:pt x="250647" y="599598"/>
                  </a:cubicBezTo>
                  <a:close/>
                  <a:moveTo>
                    <a:pt x="75895" y="91598"/>
                  </a:moveTo>
                  <a:lnTo>
                    <a:pt x="262896" y="543534"/>
                  </a:lnTo>
                  <a:lnTo>
                    <a:pt x="416699" y="440709"/>
                  </a:lnTo>
                  <a:close/>
                  <a:moveTo>
                    <a:pt x="425545" y="449764"/>
                  </a:moveTo>
                  <a:cubicBezTo>
                    <a:pt x="425634" y="449859"/>
                    <a:pt x="425742" y="449954"/>
                    <a:pt x="425824" y="450043"/>
                  </a:cubicBezTo>
                  <a:close/>
                  <a:moveTo>
                    <a:pt x="267627" y="554977"/>
                  </a:moveTo>
                  <a:lnTo>
                    <a:pt x="267747" y="555282"/>
                  </a:lnTo>
                  <a:cubicBezTo>
                    <a:pt x="267715" y="555186"/>
                    <a:pt x="267658" y="555072"/>
                    <a:pt x="267627" y="5549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2"/>
            <p:cNvSpPr/>
            <p:nvPr/>
          </p:nvSpPr>
          <p:spPr>
            <a:xfrm>
              <a:off x="3128961" y="4911344"/>
              <a:ext cx="425532" cy="554875"/>
            </a:xfrm>
            <a:custGeom>
              <a:rect b="b" l="l" r="r" t="t"/>
              <a:pathLst>
                <a:path extrusionOk="0" h="554875" w="425532">
                  <a:moveTo>
                    <a:pt x="419652" y="527430"/>
                  </a:moveTo>
                  <a:lnTo>
                    <a:pt x="206533" y="12325"/>
                  </a:lnTo>
                  <a:cubicBezTo>
                    <a:pt x="203060" y="3416"/>
                    <a:pt x="192227" y="0"/>
                    <a:pt x="184270" y="5321"/>
                  </a:cubicBezTo>
                  <a:lnTo>
                    <a:pt x="8940" y="122516"/>
                  </a:lnTo>
                  <a:cubicBezTo>
                    <a:pt x="1060" y="127787"/>
                    <a:pt x="0" y="138969"/>
                    <a:pt x="6756" y="145624"/>
                  </a:cubicBezTo>
                  <a:lnTo>
                    <a:pt x="395185" y="543534"/>
                  </a:lnTo>
                  <a:cubicBezTo>
                    <a:pt x="406692" y="554875"/>
                    <a:pt x="425532" y="542480"/>
                    <a:pt x="419652" y="5274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2"/>
            <p:cNvSpPr/>
            <p:nvPr/>
          </p:nvSpPr>
          <p:spPr>
            <a:xfrm>
              <a:off x="3104635" y="4886615"/>
              <a:ext cx="474916" cy="599484"/>
            </a:xfrm>
            <a:custGeom>
              <a:rect b="b" l="l" r="r" t="t"/>
              <a:pathLst>
                <a:path extrusionOk="0" h="599484" w="474916">
                  <a:moveTo>
                    <a:pt x="422675" y="597630"/>
                  </a:moveTo>
                  <a:cubicBezTo>
                    <a:pt x="414915" y="596201"/>
                    <a:pt x="407530" y="592461"/>
                    <a:pt x="401504" y="586524"/>
                  </a:cubicBezTo>
                  <a:lnTo>
                    <a:pt x="12725" y="188283"/>
                  </a:lnTo>
                  <a:cubicBezTo>
                    <a:pt x="4311" y="179946"/>
                    <a:pt x="0" y="168014"/>
                    <a:pt x="1162" y="155829"/>
                  </a:cubicBezTo>
                  <a:cubicBezTo>
                    <a:pt x="2324" y="143637"/>
                    <a:pt x="8826" y="132746"/>
                    <a:pt x="18999" y="125933"/>
                  </a:cubicBezTo>
                  <a:lnTo>
                    <a:pt x="194329" y="8724"/>
                  </a:lnTo>
                  <a:cubicBezTo>
                    <a:pt x="204641" y="1847"/>
                    <a:pt x="217182" y="0"/>
                    <a:pt x="229095" y="3759"/>
                  </a:cubicBezTo>
                  <a:cubicBezTo>
                    <a:pt x="240893" y="7461"/>
                    <a:pt x="250221" y="16179"/>
                    <a:pt x="254736" y="27698"/>
                  </a:cubicBezTo>
                  <a:lnTo>
                    <a:pt x="467893" y="542848"/>
                  </a:lnTo>
                  <a:cubicBezTo>
                    <a:pt x="474916" y="560882"/>
                    <a:pt x="468528" y="580917"/>
                    <a:pt x="452348" y="591540"/>
                  </a:cubicBezTo>
                  <a:cubicBezTo>
                    <a:pt x="443242" y="597528"/>
                    <a:pt x="432669" y="599484"/>
                    <a:pt x="422675" y="597630"/>
                  </a:cubicBezTo>
                  <a:close/>
                  <a:moveTo>
                    <a:pt x="58191" y="161429"/>
                  </a:moveTo>
                  <a:lnTo>
                    <a:pt x="399021" y="510552"/>
                  </a:lnTo>
                  <a:lnTo>
                    <a:pt x="212039" y="58591"/>
                  </a:lnTo>
                  <a:close/>
                  <a:moveTo>
                    <a:pt x="207175" y="46869"/>
                  </a:moveTo>
                  <a:cubicBezTo>
                    <a:pt x="207206" y="46964"/>
                    <a:pt x="207244" y="47040"/>
                    <a:pt x="207308" y="47142"/>
                  </a:cubicBezTo>
                  <a:close/>
                  <a:moveTo>
                    <a:pt x="49110" y="152146"/>
                  </a:moveTo>
                  <a:lnTo>
                    <a:pt x="49352" y="152393"/>
                  </a:lnTo>
                  <a:cubicBezTo>
                    <a:pt x="49288" y="152304"/>
                    <a:pt x="49199" y="152228"/>
                    <a:pt x="49110" y="152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0" name="Google Shape;570;p12"/>
          <p:cNvGrpSpPr/>
          <p:nvPr/>
        </p:nvGrpSpPr>
        <p:grpSpPr>
          <a:xfrm>
            <a:off x="5492882" y="3227812"/>
            <a:ext cx="1205602" cy="1075802"/>
            <a:chOff x="7770468" y="3922671"/>
            <a:chExt cx="2180113" cy="1945392"/>
          </a:xfrm>
        </p:grpSpPr>
        <p:sp>
          <p:nvSpPr>
            <p:cNvPr id="571" name="Google Shape;571;p12"/>
            <p:cNvSpPr/>
            <p:nvPr/>
          </p:nvSpPr>
          <p:spPr>
            <a:xfrm>
              <a:off x="7989538" y="4122719"/>
              <a:ext cx="1856257" cy="1635353"/>
            </a:xfrm>
            <a:custGeom>
              <a:rect b="b" l="l" r="r" t="t"/>
              <a:pathLst>
                <a:path extrusionOk="0" h="1635353" w="1856257">
                  <a:moveTo>
                    <a:pt x="1783873" y="279355"/>
                  </a:moveTo>
                  <a:lnTo>
                    <a:pt x="1594478" y="229114"/>
                  </a:lnTo>
                  <a:cubicBezTo>
                    <a:pt x="1582013" y="193274"/>
                    <a:pt x="1564328" y="160997"/>
                    <a:pt x="1541684" y="132854"/>
                  </a:cubicBezTo>
                  <a:cubicBezTo>
                    <a:pt x="1472234" y="46551"/>
                    <a:pt x="1362119" y="1854"/>
                    <a:pt x="1215288" y="38"/>
                  </a:cubicBezTo>
                  <a:cubicBezTo>
                    <a:pt x="1214577" y="19"/>
                    <a:pt x="1211973" y="38"/>
                    <a:pt x="1211141" y="0"/>
                  </a:cubicBezTo>
                  <a:cubicBezTo>
                    <a:pt x="1063110" y="1904"/>
                    <a:pt x="952868" y="46596"/>
                    <a:pt x="883469" y="132861"/>
                  </a:cubicBezTo>
                  <a:cubicBezTo>
                    <a:pt x="855700" y="167392"/>
                    <a:pt x="835501" y="207765"/>
                    <a:pt x="823182" y="253345"/>
                  </a:cubicBezTo>
                  <a:lnTo>
                    <a:pt x="540772" y="171196"/>
                  </a:lnTo>
                  <a:cubicBezTo>
                    <a:pt x="521696" y="165639"/>
                    <a:pt x="501199" y="166090"/>
                    <a:pt x="482377" y="172446"/>
                  </a:cubicBezTo>
                  <a:lnTo>
                    <a:pt x="66135" y="313321"/>
                  </a:lnTo>
                  <a:cubicBezTo>
                    <a:pt x="26581" y="326713"/>
                    <a:pt x="0" y="363778"/>
                    <a:pt x="0" y="405523"/>
                  </a:cubicBezTo>
                  <a:lnTo>
                    <a:pt x="0" y="1533105"/>
                  </a:lnTo>
                  <a:cubicBezTo>
                    <a:pt x="0" y="1564373"/>
                    <a:pt x="15182" y="1593938"/>
                    <a:pt x="40563" y="1612150"/>
                  </a:cubicBezTo>
                  <a:cubicBezTo>
                    <a:pt x="65792" y="1630299"/>
                    <a:pt x="98653" y="1635353"/>
                    <a:pt x="128568" y="1625301"/>
                  </a:cubicBezTo>
                  <a:lnTo>
                    <a:pt x="513524" y="1495018"/>
                  </a:lnTo>
                  <a:lnTo>
                    <a:pt x="896664" y="1625206"/>
                  </a:lnTo>
                  <a:cubicBezTo>
                    <a:pt x="906792" y="1628679"/>
                    <a:pt x="917378" y="1630451"/>
                    <a:pt x="928141" y="1630451"/>
                  </a:cubicBezTo>
                  <a:cubicBezTo>
                    <a:pt x="938980" y="1630451"/>
                    <a:pt x="949667" y="1628660"/>
                    <a:pt x="959846" y="1625130"/>
                  </a:cubicBezTo>
                  <a:lnTo>
                    <a:pt x="1345628" y="1492281"/>
                  </a:lnTo>
                  <a:lnTo>
                    <a:pt x="1729485" y="1614055"/>
                  </a:lnTo>
                  <a:cubicBezTo>
                    <a:pt x="1759032" y="1623390"/>
                    <a:pt x="1791512" y="1618030"/>
                    <a:pt x="1816430" y="1599825"/>
                  </a:cubicBezTo>
                  <a:cubicBezTo>
                    <a:pt x="1841373" y="1581537"/>
                    <a:pt x="1856257" y="1552181"/>
                    <a:pt x="1856257" y="1521288"/>
                  </a:cubicBezTo>
                  <a:lnTo>
                    <a:pt x="1856257" y="373437"/>
                  </a:lnTo>
                  <a:cubicBezTo>
                    <a:pt x="1856257" y="329349"/>
                    <a:pt x="1826501" y="290658"/>
                    <a:pt x="1783873" y="2793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2"/>
            <p:cNvSpPr/>
            <p:nvPr/>
          </p:nvSpPr>
          <p:spPr>
            <a:xfrm>
              <a:off x="7884768" y="4017921"/>
              <a:ext cx="2065813" cy="1850142"/>
            </a:xfrm>
            <a:custGeom>
              <a:rect b="b" l="l" r="r" t="t"/>
              <a:pathLst>
                <a:path extrusionOk="0" h="1850142" w="2065813">
                  <a:moveTo>
                    <a:pt x="1032910" y="1840026"/>
                  </a:moveTo>
                  <a:cubicBezTo>
                    <a:pt x="1010589" y="1840026"/>
                    <a:pt x="988561" y="1836356"/>
                    <a:pt x="967447" y="1829111"/>
                  </a:cubicBezTo>
                  <a:lnTo>
                    <a:pt x="618229" y="1710455"/>
                  </a:lnTo>
                  <a:lnTo>
                    <a:pt x="266928" y="1829352"/>
                  </a:lnTo>
                  <a:cubicBezTo>
                    <a:pt x="205054" y="1850142"/>
                    <a:pt x="136823" y="1839893"/>
                    <a:pt x="84156" y="1802009"/>
                  </a:cubicBezTo>
                  <a:cubicBezTo>
                    <a:pt x="31502" y="1764252"/>
                    <a:pt x="0" y="1702879"/>
                    <a:pt x="0" y="1637912"/>
                  </a:cubicBezTo>
                  <a:lnTo>
                    <a:pt x="0" y="510324"/>
                  </a:lnTo>
                  <a:cubicBezTo>
                    <a:pt x="0" y="423627"/>
                    <a:pt x="55181" y="346690"/>
                    <a:pt x="137306" y="318884"/>
                  </a:cubicBezTo>
                  <a:lnTo>
                    <a:pt x="553554" y="178003"/>
                  </a:lnTo>
                  <a:cubicBezTo>
                    <a:pt x="593077" y="164674"/>
                    <a:pt x="634980" y="163791"/>
                    <a:pt x="674852" y="175399"/>
                  </a:cubicBezTo>
                  <a:lnTo>
                    <a:pt x="866838" y="231254"/>
                  </a:lnTo>
                  <a:cubicBezTo>
                    <a:pt x="878420" y="210318"/>
                    <a:pt x="891692" y="190531"/>
                    <a:pt x="906602" y="172002"/>
                  </a:cubicBezTo>
                  <a:cubicBezTo>
                    <a:pt x="996524" y="60210"/>
                    <a:pt x="1133786" y="2355"/>
                    <a:pt x="1314570" y="31"/>
                  </a:cubicBezTo>
                  <a:lnTo>
                    <a:pt x="1317586" y="0"/>
                  </a:lnTo>
                  <a:lnTo>
                    <a:pt x="1318875" y="50"/>
                  </a:lnTo>
                  <a:cubicBezTo>
                    <a:pt x="1319783" y="57"/>
                    <a:pt x="1320647" y="63"/>
                    <a:pt x="1321352" y="76"/>
                  </a:cubicBezTo>
                  <a:lnTo>
                    <a:pt x="1321352" y="69"/>
                  </a:lnTo>
                  <a:cubicBezTo>
                    <a:pt x="1501235" y="2292"/>
                    <a:pt x="1638077" y="60121"/>
                    <a:pt x="1728082" y="171964"/>
                  </a:cubicBezTo>
                  <a:cubicBezTo>
                    <a:pt x="1746332" y="194640"/>
                    <a:pt x="1762175" y="219322"/>
                    <a:pt x="1775485" y="245738"/>
                  </a:cubicBezTo>
                  <a:lnTo>
                    <a:pt x="1915515" y="282879"/>
                  </a:lnTo>
                  <a:cubicBezTo>
                    <a:pt x="2004002" y="306355"/>
                    <a:pt x="2065813" y="386689"/>
                    <a:pt x="2065813" y="478237"/>
                  </a:cubicBezTo>
                  <a:lnTo>
                    <a:pt x="2065813" y="1626088"/>
                  </a:lnTo>
                  <a:cubicBezTo>
                    <a:pt x="2065813" y="1690230"/>
                    <a:pt x="2034908" y="1751177"/>
                    <a:pt x="1983155" y="1789125"/>
                  </a:cubicBezTo>
                  <a:cubicBezTo>
                    <a:pt x="1931257" y="1827047"/>
                    <a:pt x="1863845" y="1838083"/>
                    <a:pt x="1802682" y="1818766"/>
                  </a:cubicBezTo>
                  <a:lnTo>
                    <a:pt x="1451749" y="1707426"/>
                  </a:lnTo>
                  <a:lnTo>
                    <a:pt x="1098746" y="1828996"/>
                  </a:lnTo>
                  <a:cubicBezTo>
                    <a:pt x="1077664" y="1836292"/>
                    <a:pt x="1055458" y="1840026"/>
                    <a:pt x="1032910" y="1840026"/>
                  </a:cubicBezTo>
                  <a:close/>
                  <a:moveTo>
                    <a:pt x="618363" y="1489182"/>
                  </a:moveTo>
                  <a:lnTo>
                    <a:pt x="1032903" y="1630044"/>
                  </a:lnTo>
                  <a:lnTo>
                    <a:pt x="1449057" y="1486725"/>
                  </a:lnTo>
                  <a:lnTo>
                    <a:pt x="1856263" y="1615916"/>
                  </a:lnTo>
                  <a:lnTo>
                    <a:pt x="1856263" y="483958"/>
                  </a:lnTo>
                  <a:lnTo>
                    <a:pt x="1618564" y="420909"/>
                  </a:lnTo>
                  <a:lnTo>
                    <a:pt x="1600282" y="368319"/>
                  </a:lnTo>
                  <a:cubicBezTo>
                    <a:pt x="1591786" y="343877"/>
                    <a:pt x="1579854" y="322021"/>
                    <a:pt x="1564824" y="303333"/>
                  </a:cubicBezTo>
                  <a:cubicBezTo>
                    <a:pt x="1515910" y="242557"/>
                    <a:pt x="1433125" y="211016"/>
                    <a:pt x="1318774" y="209607"/>
                  </a:cubicBezTo>
                  <a:lnTo>
                    <a:pt x="1318647" y="209600"/>
                  </a:lnTo>
                  <a:cubicBezTo>
                    <a:pt x="1317758" y="209600"/>
                    <a:pt x="1316888" y="209594"/>
                    <a:pt x="1316062" y="209581"/>
                  </a:cubicBezTo>
                  <a:cubicBezTo>
                    <a:pt x="1201407" y="211264"/>
                    <a:pt x="1118577" y="242804"/>
                    <a:pt x="1069886" y="303333"/>
                  </a:cubicBezTo>
                  <a:cubicBezTo>
                    <a:pt x="1051325" y="326415"/>
                    <a:pt x="1037596" y="354063"/>
                    <a:pt x="1029093" y="385502"/>
                  </a:cubicBezTo>
                  <a:lnTo>
                    <a:pt x="1001217" y="488575"/>
                  </a:lnTo>
                  <a:lnTo>
                    <a:pt x="618509" y="377247"/>
                  </a:lnTo>
                  <a:lnTo>
                    <a:pt x="209550" y="515664"/>
                  </a:lnTo>
                  <a:lnTo>
                    <a:pt x="209550" y="1627543"/>
                  </a:lnTo>
                  <a:close/>
                  <a:moveTo>
                    <a:pt x="1861705" y="485406"/>
                  </a:moveTo>
                  <a:cubicBezTo>
                    <a:pt x="1861737" y="485413"/>
                    <a:pt x="1861762" y="485419"/>
                    <a:pt x="1861788" y="485425"/>
                  </a:cubicBezTo>
                  <a:close/>
                  <a:moveTo>
                    <a:pt x="1035126" y="1630794"/>
                  </a:moveTo>
                  <a:lnTo>
                    <a:pt x="1035145" y="1630800"/>
                  </a:lnTo>
                  <a:cubicBezTo>
                    <a:pt x="1035138" y="1630800"/>
                    <a:pt x="1035132" y="1630800"/>
                    <a:pt x="1035126" y="16307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2"/>
            <p:cNvSpPr/>
            <p:nvPr/>
          </p:nvSpPr>
          <p:spPr>
            <a:xfrm>
              <a:off x="8232722" y="4793423"/>
              <a:ext cx="1372438" cy="614635"/>
            </a:xfrm>
            <a:custGeom>
              <a:rect b="b" l="l" r="r" t="t"/>
              <a:pathLst>
                <a:path extrusionOk="0" h="614635" w="1372438">
                  <a:moveTo>
                    <a:pt x="12573" y="119145"/>
                  </a:moveTo>
                  <a:cubicBezTo>
                    <a:pt x="12198" y="119145"/>
                    <a:pt x="11830" y="119119"/>
                    <a:pt x="11449" y="119100"/>
                  </a:cubicBezTo>
                  <a:cubicBezTo>
                    <a:pt x="4870" y="118491"/>
                    <a:pt x="0" y="112661"/>
                    <a:pt x="609" y="106051"/>
                  </a:cubicBezTo>
                  <a:cubicBezTo>
                    <a:pt x="5530" y="52368"/>
                    <a:pt x="21361" y="11036"/>
                    <a:pt x="22034" y="9302"/>
                  </a:cubicBezTo>
                  <a:cubicBezTo>
                    <a:pt x="24403" y="3124"/>
                    <a:pt x="31381" y="0"/>
                    <a:pt x="37522" y="2463"/>
                  </a:cubicBezTo>
                  <a:cubicBezTo>
                    <a:pt x="43700" y="4832"/>
                    <a:pt x="46774" y="11785"/>
                    <a:pt x="44405" y="17964"/>
                  </a:cubicBezTo>
                  <a:cubicBezTo>
                    <a:pt x="44240" y="18345"/>
                    <a:pt x="29089" y="58064"/>
                    <a:pt x="24498" y="108254"/>
                  </a:cubicBezTo>
                  <a:cubicBezTo>
                    <a:pt x="23933" y="114465"/>
                    <a:pt x="18688" y="119145"/>
                    <a:pt x="12573" y="119145"/>
                  </a:cubicBezTo>
                  <a:close/>
                  <a:moveTo>
                    <a:pt x="443147" y="138849"/>
                  </a:moveTo>
                  <a:cubicBezTo>
                    <a:pt x="437622" y="138849"/>
                    <a:pt x="432650" y="135000"/>
                    <a:pt x="431438" y="129400"/>
                  </a:cubicBezTo>
                  <a:cubicBezTo>
                    <a:pt x="429355" y="119805"/>
                    <a:pt x="424319" y="110972"/>
                    <a:pt x="416490" y="103193"/>
                  </a:cubicBezTo>
                  <a:cubicBezTo>
                    <a:pt x="404310" y="91014"/>
                    <a:pt x="389839" y="84861"/>
                    <a:pt x="373443" y="84861"/>
                  </a:cubicBezTo>
                  <a:cubicBezTo>
                    <a:pt x="366820" y="84861"/>
                    <a:pt x="360959" y="79495"/>
                    <a:pt x="360959" y="72866"/>
                  </a:cubicBezTo>
                  <a:cubicBezTo>
                    <a:pt x="360959" y="66236"/>
                    <a:pt x="365836" y="60871"/>
                    <a:pt x="372465" y="60871"/>
                  </a:cubicBezTo>
                  <a:cubicBezTo>
                    <a:pt x="396113" y="60871"/>
                    <a:pt x="416845" y="69634"/>
                    <a:pt x="433425" y="86213"/>
                  </a:cubicBezTo>
                  <a:cubicBezTo>
                    <a:pt x="444550" y="97294"/>
                    <a:pt x="451789" y="110102"/>
                    <a:pt x="454856" y="124301"/>
                  </a:cubicBezTo>
                  <a:cubicBezTo>
                    <a:pt x="456260" y="130784"/>
                    <a:pt x="452164" y="137160"/>
                    <a:pt x="445700" y="138563"/>
                  </a:cubicBezTo>
                  <a:cubicBezTo>
                    <a:pt x="444830" y="138753"/>
                    <a:pt x="443985" y="138849"/>
                    <a:pt x="443147" y="138849"/>
                  </a:cubicBezTo>
                  <a:close/>
                  <a:moveTo>
                    <a:pt x="244398" y="211613"/>
                  </a:moveTo>
                  <a:cubicBezTo>
                    <a:pt x="243344" y="211613"/>
                    <a:pt x="242265" y="211474"/>
                    <a:pt x="241185" y="211169"/>
                  </a:cubicBezTo>
                  <a:cubicBezTo>
                    <a:pt x="234791" y="209391"/>
                    <a:pt x="231070" y="202780"/>
                    <a:pt x="232848" y="196411"/>
                  </a:cubicBezTo>
                  <a:cubicBezTo>
                    <a:pt x="242290" y="162547"/>
                    <a:pt x="258895" y="131959"/>
                    <a:pt x="280860" y="107924"/>
                  </a:cubicBezTo>
                  <a:cubicBezTo>
                    <a:pt x="285337" y="103060"/>
                    <a:pt x="292900" y="102704"/>
                    <a:pt x="297821" y="107175"/>
                  </a:cubicBezTo>
                  <a:cubicBezTo>
                    <a:pt x="302691" y="111652"/>
                    <a:pt x="303041" y="119240"/>
                    <a:pt x="298570" y="124136"/>
                  </a:cubicBezTo>
                  <a:cubicBezTo>
                    <a:pt x="279107" y="145376"/>
                    <a:pt x="264369" y="172593"/>
                    <a:pt x="255943" y="202831"/>
                  </a:cubicBezTo>
                  <a:cubicBezTo>
                    <a:pt x="254469" y="208146"/>
                    <a:pt x="249643" y="211613"/>
                    <a:pt x="244398" y="211613"/>
                  </a:cubicBezTo>
                  <a:close/>
                  <a:moveTo>
                    <a:pt x="984897" y="229857"/>
                  </a:moveTo>
                  <a:cubicBezTo>
                    <a:pt x="980420" y="229857"/>
                    <a:pt x="976134" y="227349"/>
                    <a:pt x="974077" y="223037"/>
                  </a:cubicBezTo>
                  <a:cubicBezTo>
                    <a:pt x="968660" y="211702"/>
                    <a:pt x="961028" y="201707"/>
                    <a:pt x="951407" y="193363"/>
                  </a:cubicBezTo>
                  <a:cubicBezTo>
                    <a:pt x="937914" y="181610"/>
                    <a:pt x="923975" y="173647"/>
                    <a:pt x="909967" y="169691"/>
                  </a:cubicBezTo>
                  <a:cubicBezTo>
                    <a:pt x="903598" y="167887"/>
                    <a:pt x="899877" y="161258"/>
                    <a:pt x="901687" y="154889"/>
                  </a:cubicBezTo>
                  <a:cubicBezTo>
                    <a:pt x="903484" y="148494"/>
                    <a:pt x="910139" y="144792"/>
                    <a:pt x="916482" y="146596"/>
                  </a:cubicBezTo>
                  <a:cubicBezTo>
                    <a:pt x="933932" y="151542"/>
                    <a:pt x="950982" y="161188"/>
                    <a:pt x="967143" y="175266"/>
                  </a:cubicBezTo>
                  <a:cubicBezTo>
                    <a:pt x="979246" y="185781"/>
                    <a:pt x="988879" y="198380"/>
                    <a:pt x="995711" y="212686"/>
                  </a:cubicBezTo>
                  <a:cubicBezTo>
                    <a:pt x="998569" y="218662"/>
                    <a:pt x="996041" y="225831"/>
                    <a:pt x="990072" y="228688"/>
                  </a:cubicBezTo>
                  <a:cubicBezTo>
                    <a:pt x="988409" y="229482"/>
                    <a:pt x="986631" y="229857"/>
                    <a:pt x="984897" y="229857"/>
                  </a:cubicBezTo>
                  <a:close/>
                  <a:moveTo>
                    <a:pt x="779303" y="276275"/>
                  </a:moveTo>
                  <a:cubicBezTo>
                    <a:pt x="778459" y="276275"/>
                    <a:pt x="777614" y="276180"/>
                    <a:pt x="776776" y="276021"/>
                  </a:cubicBezTo>
                  <a:cubicBezTo>
                    <a:pt x="770286" y="274612"/>
                    <a:pt x="766165" y="268243"/>
                    <a:pt x="767549" y="261778"/>
                  </a:cubicBezTo>
                  <a:cubicBezTo>
                    <a:pt x="775207" y="226174"/>
                    <a:pt x="792613" y="194513"/>
                    <a:pt x="816590" y="172618"/>
                  </a:cubicBezTo>
                  <a:cubicBezTo>
                    <a:pt x="821493" y="168148"/>
                    <a:pt x="829075" y="168490"/>
                    <a:pt x="833526" y="173386"/>
                  </a:cubicBezTo>
                  <a:cubicBezTo>
                    <a:pt x="837996" y="178263"/>
                    <a:pt x="837653" y="185851"/>
                    <a:pt x="832751" y="190322"/>
                  </a:cubicBezTo>
                  <a:cubicBezTo>
                    <a:pt x="812450" y="208895"/>
                    <a:pt x="797598" y="236035"/>
                    <a:pt x="791019" y="266795"/>
                  </a:cubicBezTo>
                  <a:cubicBezTo>
                    <a:pt x="789800" y="272440"/>
                    <a:pt x="784834" y="276275"/>
                    <a:pt x="779303" y="276275"/>
                  </a:cubicBezTo>
                  <a:close/>
                  <a:moveTo>
                    <a:pt x="338385" y="287261"/>
                  </a:moveTo>
                  <a:cubicBezTo>
                    <a:pt x="334333" y="287261"/>
                    <a:pt x="330403" y="285197"/>
                    <a:pt x="328123" y="281495"/>
                  </a:cubicBezTo>
                  <a:cubicBezTo>
                    <a:pt x="324707" y="275831"/>
                    <a:pt x="326504" y="268458"/>
                    <a:pt x="332155" y="265017"/>
                  </a:cubicBezTo>
                  <a:cubicBezTo>
                    <a:pt x="360445" y="247865"/>
                    <a:pt x="384803" y="227558"/>
                    <a:pt x="402628" y="206336"/>
                  </a:cubicBezTo>
                  <a:cubicBezTo>
                    <a:pt x="406869" y="201263"/>
                    <a:pt x="414432" y="200602"/>
                    <a:pt x="419512" y="204863"/>
                  </a:cubicBezTo>
                  <a:cubicBezTo>
                    <a:pt x="424599" y="209130"/>
                    <a:pt x="425253" y="216693"/>
                    <a:pt x="420985" y="221754"/>
                  </a:cubicBezTo>
                  <a:cubicBezTo>
                    <a:pt x="401504" y="244957"/>
                    <a:pt x="375088" y="267023"/>
                    <a:pt x="344614" y="285527"/>
                  </a:cubicBezTo>
                  <a:cubicBezTo>
                    <a:pt x="342665" y="286702"/>
                    <a:pt x="340518" y="287261"/>
                    <a:pt x="338385" y="287261"/>
                  </a:cubicBezTo>
                  <a:close/>
                  <a:moveTo>
                    <a:pt x="69602" y="294544"/>
                  </a:moveTo>
                  <a:cubicBezTo>
                    <a:pt x="66821" y="294544"/>
                    <a:pt x="64007" y="293585"/>
                    <a:pt x="61734" y="291592"/>
                  </a:cubicBezTo>
                  <a:cubicBezTo>
                    <a:pt x="36068" y="269252"/>
                    <a:pt x="18027" y="240303"/>
                    <a:pt x="8153" y="205568"/>
                  </a:cubicBezTo>
                  <a:cubicBezTo>
                    <a:pt x="6324" y="199199"/>
                    <a:pt x="10026" y="192570"/>
                    <a:pt x="16395" y="190766"/>
                  </a:cubicBezTo>
                  <a:cubicBezTo>
                    <a:pt x="22834" y="188868"/>
                    <a:pt x="29387" y="192665"/>
                    <a:pt x="31197" y="199009"/>
                  </a:cubicBezTo>
                  <a:cubicBezTo>
                    <a:pt x="39789" y="229203"/>
                    <a:pt x="55365" y="254260"/>
                    <a:pt x="77476" y="273513"/>
                  </a:cubicBezTo>
                  <a:cubicBezTo>
                    <a:pt x="82467" y="277844"/>
                    <a:pt x="83007" y="285432"/>
                    <a:pt x="78644" y="290423"/>
                  </a:cubicBezTo>
                  <a:cubicBezTo>
                    <a:pt x="76282" y="293135"/>
                    <a:pt x="72955" y="294544"/>
                    <a:pt x="69602" y="294544"/>
                  </a:cubicBezTo>
                  <a:close/>
                  <a:moveTo>
                    <a:pt x="267068" y="397643"/>
                  </a:moveTo>
                  <a:cubicBezTo>
                    <a:pt x="262712" y="397643"/>
                    <a:pt x="258495" y="395255"/>
                    <a:pt x="256368" y="391083"/>
                  </a:cubicBezTo>
                  <a:cubicBezTo>
                    <a:pt x="246176" y="371011"/>
                    <a:pt x="238334" y="350564"/>
                    <a:pt x="232918" y="329984"/>
                  </a:cubicBezTo>
                  <a:cubicBezTo>
                    <a:pt x="205092" y="335534"/>
                    <a:pt x="177926" y="336588"/>
                    <a:pt x="154108" y="333444"/>
                  </a:cubicBezTo>
                  <a:cubicBezTo>
                    <a:pt x="147548" y="332555"/>
                    <a:pt x="142932" y="326536"/>
                    <a:pt x="143802" y="319957"/>
                  </a:cubicBezTo>
                  <a:cubicBezTo>
                    <a:pt x="144697" y="313404"/>
                    <a:pt x="150787" y="308857"/>
                    <a:pt x="157295" y="309651"/>
                  </a:cubicBezTo>
                  <a:cubicBezTo>
                    <a:pt x="178492" y="312534"/>
                    <a:pt x="202825" y="311524"/>
                    <a:pt x="227812" y="306539"/>
                  </a:cubicBezTo>
                  <a:cubicBezTo>
                    <a:pt x="227228" y="303123"/>
                    <a:pt x="226714" y="299700"/>
                    <a:pt x="226244" y="296259"/>
                  </a:cubicBezTo>
                  <a:cubicBezTo>
                    <a:pt x="225380" y="289693"/>
                    <a:pt x="229990" y="283679"/>
                    <a:pt x="236569" y="282790"/>
                  </a:cubicBezTo>
                  <a:cubicBezTo>
                    <a:pt x="242595" y="281920"/>
                    <a:pt x="249129" y="286512"/>
                    <a:pt x="250037" y="293116"/>
                  </a:cubicBezTo>
                  <a:cubicBezTo>
                    <a:pt x="250393" y="295903"/>
                    <a:pt x="250818" y="298684"/>
                    <a:pt x="251282" y="301478"/>
                  </a:cubicBezTo>
                  <a:cubicBezTo>
                    <a:pt x="256317" y="301739"/>
                    <a:pt x="260838" y="305155"/>
                    <a:pt x="262242" y="310286"/>
                  </a:cubicBezTo>
                  <a:cubicBezTo>
                    <a:pt x="263766" y="315836"/>
                    <a:pt x="261118" y="321551"/>
                    <a:pt x="256178" y="324103"/>
                  </a:cubicBezTo>
                  <a:cubicBezTo>
                    <a:pt x="261162" y="342957"/>
                    <a:pt x="268376" y="361740"/>
                    <a:pt x="277774" y="380218"/>
                  </a:cubicBezTo>
                  <a:cubicBezTo>
                    <a:pt x="280765" y="386124"/>
                    <a:pt x="278403" y="393338"/>
                    <a:pt x="272503" y="396328"/>
                  </a:cubicBezTo>
                  <a:cubicBezTo>
                    <a:pt x="270764" y="397224"/>
                    <a:pt x="268890" y="397643"/>
                    <a:pt x="267068" y="397643"/>
                  </a:cubicBezTo>
                  <a:close/>
                  <a:moveTo>
                    <a:pt x="963796" y="414978"/>
                  </a:moveTo>
                  <a:cubicBezTo>
                    <a:pt x="962107" y="414978"/>
                    <a:pt x="960399" y="414623"/>
                    <a:pt x="958780" y="413873"/>
                  </a:cubicBezTo>
                  <a:cubicBezTo>
                    <a:pt x="952766" y="411111"/>
                    <a:pt x="950137" y="403987"/>
                    <a:pt x="952900" y="397973"/>
                  </a:cubicBezTo>
                  <a:cubicBezTo>
                    <a:pt x="962786" y="376516"/>
                    <a:pt x="975785" y="343846"/>
                    <a:pt x="981595" y="309911"/>
                  </a:cubicBezTo>
                  <a:cubicBezTo>
                    <a:pt x="982694" y="303377"/>
                    <a:pt x="988758" y="298945"/>
                    <a:pt x="995457" y="300120"/>
                  </a:cubicBezTo>
                  <a:cubicBezTo>
                    <a:pt x="1001972" y="301244"/>
                    <a:pt x="1006348" y="307447"/>
                    <a:pt x="1005249" y="313988"/>
                  </a:cubicBezTo>
                  <a:cubicBezTo>
                    <a:pt x="998969" y="350475"/>
                    <a:pt x="985151" y="385254"/>
                    <a:pt x="974686" y="407993"/>
                  </a:cubicBezTo>
                  <a:cubicBezTo>
                    <a:pt x="972667" y="412400"/>
                    <a:pt x="968317" y="414978"/>
                    <a:pt x="963796" y="414978"/>
                  </a:cubicBezTo>
                  <a:close/>
                  <a:moveTo>
                    <a:pt x="1298689" y="441115"/>
                  </a:moveTo>
                  <a:cubicBezTo>
                    <a:pt x="1294803" y="441115"/>
                    <a:pt x="1290980" y="439216"/>
                    <a:pt x="1288662" y="435705"/>
                  </a:cubicBezTo>
                  <a:cubicBezTo>
                    <a:pt x="1285036" y="430174"/>
                    <a:pt x="1286554" y="422757"/>
                    <a:pt x="1292110" y="419093"/>
                  </a:cubicBezTo>
                  <a:cubicBezTo>
                    <a:pt x="1311808" y="406146"/>
                    <a:pt x="1331734" y="391293"/>
                    <a:pt x="1351311" y="374948"/>
                  </a:cubicBezTo>
                  <a:cubicBezTo>
                    <a:pt x="1356398" y="370687"/>
                    <a:pt x="1363935" y="371392"/>
                    <a:pt x="1368202" y="376472"/>
                  </a:cubicBezTo>
                  <a:cubicBezTo>
                    <a:pt x="1372438" y="381552"/>
                    <a:pt x="1371765" y="389121"/>
                    <a:pt x="1366678" y="393363"/>
                  </a:cubicBezTo>
                  <a:cubicBezTo>
                    <a:pt x="1346396" y="410292"/>
                    <a:pt x="1325740" y="425678"/>
                    <a:pt x="1305267" y="439146"/>
                  </a:cubicBezTo>
                  <a:cubicBezTo>
                    <a:pt x="1303261" y="440480"/>
                    <a:pt x="1300962" y="441115"/>
                    <a:pt x="1298689" y="441115"/>
                  </a:cubicBezTo>
                  <a:close/>
                  <a:moveTo>
                    <a:pt x="852544" y="441813"/>
                  </a:moveTo>
                  <a:cubicBezTo>
                    <a:pt x="849833" y="441813"/>
                    <a:pt x="847134" y="440905"/>
                    <a:pt x="844880" y="439051"/>
                  </a:cubicBezTo>
                  <a:cubicBezTo>
                    <a:pt x="817016" y="415931"/>
                    <a:pt x="794645" y="389591"/>
                    <a:pt x="780199" y="362864"/>
                  </a:cubicBezTo>
                  <a:cubicBezTo>
                    <a:pt x="777036" y="357035"/>
                    <a:pt x="779208" y="349745"/>
                    <a:pt x="785025" y="346608"/>
                  </a:cubicBezTo>
                  <a:cubicBezTo>
                    <a:pt x="790854" y="343496"/>
                    <a:pt x="798137" y="345605"/>
                    <a:pt x="801274" y="351434"/>
                  </a:cubicBezTo>
                  <a:cubicBezTo>
                    <a:pt x="814298" y="375488"/>
                    <a:pt x="834675" y="399402"/>
                    <a:pt x="860202" y="420598"/>
                  </a:cubicBezTo>
                  <a:cubicBezTo>
                    <a:pt x="865308" y="424840"/>
                    <a:pt x="866006" y="432377"/>
                    <a:pt x="861771" y="437483"/>
                  </a:cubicBezTo>
                  <a:cubicBezTo>
                    <a:pt x="859402" y="440340"/>
                    <a:pt x="855986" y="441813"/>
                    <a:pt x="852544" y="441813"/>
                  </a:cubicBezTo>
                  <a:close/>
                  <a:moveTo>
                    <a:pt x="1122400" y="513035"/>
                  </a:moveTo>
                  <a:cubicBezTo>
                    <a:pt x="1116634" y="513035"/>
                    <a:pt x="1111529" y="508844"/>
                    <a:pt x="1110595" y="502964"/>
                  </a:cubicBezTo>
                  <a:cubicBezTo>
                    <a:pt x="1109516" y="496436"/>
                    <a:pt x="1113967" y="490270"/>
                    <a:pt x="1120508" y="489216"/>
                  </a:cubicBezTo>
                  <a:cubicBezTo>
                    <a:pt x="1150105" y="484416"/>
                    <a:pt x="1180109" y="475703"/>
                    <a:pt x="1209732" y="463340"/>
                  </a:cubicBezTo>
                  <a:cubicBezTo>
                    <a:pt x="1215802" y="460813"/>
                    <a:pt x="1222876" y="463645"/>
                    <a:pt x="1225403" y="469785"/>
                  </a:cubicBezTo>
                  <a:cubicBezTo>
                    <a:pt x="1227956" y="475869"/>
                    <a:pt x="1225073" y="482892"/>
                    <a:pt x="1218958" y="485451"/>
                  </a:cubicBezTo>
                  <a:cubicBezTo>
                    <a:pt x="1187627" y="498563"/>
                    <a:pt x="1155795" y="507790"/>
                    <a:pt x="1124343" y="512876"/>
                  </a:cubicBezTo>
                  <a:cubicBezTo>
                    <a:pt x="1123689" y="512991"/>
                    <a:pt x="1123054" y="513035"/>
                    <a:pt x="1122400" y="513035"/>
                  </a:cubicBezTo>
                  <a:close/>
                  <a:moveTo>
                    <a:pt x="392696" y="540137"/>
                  </a:moveTo>
                  <a:cubicBezTo>
                    <a:pt x="390328" y="540137"/>
                    <a:pt x="387940" y="539438"/>
                    <a:pt x="385857" y="538003"/>
                  </a:cubicBezTo>
                  <a:cubicBezTo>
                    <a:pt x="358876" y="519271"/>
                    <a:pt x="334124" y="497205"/>
                    <a:pt x="312267" y="472427"/>
                  </a:cubicBezTo>
                  <a:cubicBezTo>
                    <a:pt x="307892" y="467467"/>
                    <a:pt x="308355" y="459873"/>
                    <a:pt x="313321" y="455498"/>
                  </a:cubicBezTo>
                  <a:cubicBezTo>
                    <a:pt x="318312" y="451110"/>
                    <a:pt x="325875" y="451586"/>
                    <a:pt x="330257" y="456552"/>
                  </a:cubicBezTo>
                  <a:cubicBezTo>
                    <a:pt x="350843" y="479901"/>
                    <a:pt x="374142" y="500672"/>
                    <a:pt x="399535" y="518287"/>
                  </a:cubicBezTo>
                  <a:cubicBezTo>
                    <a:pt x="404971" y="522077"/>
                    <a:pt x="406330" y="529551"/>
                    <a:pt x="402558" y="534981"/>
                  </a:cubicBezTo>
                  <a:cubicBezTo>
                    <a:pt x="400215" y="538333"/>
                    <a:pt x="396494" y="540137"/>
                    <a:pt x="392696" y="540137"/>
                  </a:cubicBezTo>
                  <a:close/>
                  <a:moveTo>
                    <a:pt x="848239" y="562762"/>
                  </a:moveTo>
                  <a:cubicBezTo>
                    <a:pt x="844137" y="562762"/>
                    <a:pt x="840155" y="560654"/>
                    <a:pt x="837907" y="556863"/>
                  </a:cubicBezTo>
                  <a:cubicBezTo>
                    <a:pt x="834529" y="551167"/>
                    <a:pt x="836428" y="543814"/>
                    <a:pt x="842149" y="540442"/>
                  </a:cubicBezTo>
                  <a:cubicBezTo>
                    <a:pt x="870788" y="523532"/>
                    <a:pt x="893743" y="503529"/>
                    <a:pt x="910348" y="480999"/>
                  </a:cubicBezTo>
                  <a:cubicBezTo>
                    <a:pt x="913276" y="477012"/>
                    <a:pt x="918260" y="475405"/>
                    <a:pt x="922737" y="476434"/>
                  </a:cubicBezTo>
                  <a:cubicBezTo>
                    <a:pt x="922870" y="475849"/>
                    <a:pt x="923086" y="475259"/>
                    <a:pt x="923321" y="474675"/>
                  </a:cubicBezTo>
                  <a:cubicBezTo>
                    <a:pt x="925925" y="468534"/>
                    <a:pt x="933018" y="465804"/>
                    <a:pt x="939031" y="468280"/>
                  </a:cubicBezTo>
                  <a:cubicBezTo>
                    <a:pt x="967492" y="480294"/>
                    <a:pt x="997489" y="488162"/>
                    <a:pt x="1028198" y="491655"/>
                  </a:cubicBezTo>
                  <a:cubicBezTo>
                    <a:pt x="1034783" y="492404"/>
                    <a:pt x="1039514" y="498354"/>
                    <a:pt x="1038764" y="504939"/>
                  </a:cubicBezTo>
                  <a:cubicBezTo>
                    <a:pt x="1038009" y="511543"/>
                    <a:pt x="1031855" y="516197"/>
                    <a:pt x="1025486" y="515499"/>
                  </a:cubicBezTo>
                  <a:cubicBezTo>
                    <a:pt x="993165" y="511797"/>
                    <a:pt x="961593" y="503624"/>
                    <a:pt x="931589" y="491166"/>
                  </a:cubicBezTo>
                  <a:cubicBezTo>
                    <a:pt x="931214" y="492594"/>
                    <a:pt x="930579" y="493972"/>
                    <a:pt x="929646" y="495242"/>
                  </a:cubicBezTo>
                  <a:cubicBezTo>
                    <a:pt x="911117" y="520369"/>
                    <a:pt x="885780" y="542524"/>
                    <a:pt x="854328" y="561105"/>
                  </a:cubicBezTo>
                  <a:cubicBezTo>
                    <a:pt x="852430" y="562222"/>
                    <a:pt x="850322" y="562762"/>
                    <a:pt x="848239" y="562762"/>
                  </a:cubicBezTo>
                  <a:close/>
                  <a:moveTo>
                    <a:pt x="569734" y="609834"/>
                  </a:moveTo>
                  <a:cubicBezTo>
                    <a:pt x="569106" y="609834"/>
                    <a:pt x="568496" y="609790"/>
                    <a:pt x="567861" y="609695"/>
                  </a:cubicBezTo>
                  <a:cubicBezTo>
                    <a:pt x="535025" y="604589"/>
                    <a:pt x="503053" y="596023"/>
                    <a:pt x="472865" y="584212"/>
                  </a:cubicBezTo>
                  <a:cubicBezTo>
                    <a:pt x="466686" y="581799"/>
                    <a:pt x="463638" y="574846"/>
                    <a:pt x="466051" y="568686"/>
                  </a:cubicBezTo>
                  <a:cubicBezTo>
                    <a:pt x="468464" y="562527"/>
                    <a:pt x="475399" y="559460"/>
                    <a:pt x="481577" y="561873"/>
                  </a:cubicBezTo>
                  <a:cubicBezTo>
                    <a:pt x="510152" y="573043"/>
                    <a:pt x="540435" y="581145"/>
                    <a:pt x="571563" y="585997"/>
                  </a:cubicBezTo>
                  <a:cubicBezTo>
                    <a:pt x="578097" y="587025"/>
                    <a:pt x="582574" y="593140"/>
                    <a:pt x="581564" y="599700"/>
                  </a:cubicBezTo>
                  <a:cubicBezTo>
                    <a:pt x="580650" y="605599"/>
                    <a:pt x="575544" y="609834"/>
                    <a:pt x="569734" y="609834"/>
                  </a:cubicBezTo>
                  <a:close/>
                  <a:moveTo>
                    <a:pt x="665340" y="614635"/>
                  </a:moveTo>
                  <a:cubicBezTo>
                    <a:pt x="658996" y="614635"/>
                    <a:pt x="653700" y="609676"/>
                    <a:pt x="653370" y="603281"/>
                  </a:cubicBezTo>
                  <a:cubicBezTo>
                    <a:pt x="653021" y="596677"/>
                    <a:pt x="658101" y="591032"/>
                    <a:pt x="664705" y="590683"/>
                  </a:cubicBezTo>
                  <a:cubicBezTo>
                    <a:pt x="696277" y="589019"/>
                    <a:pt x="727246" y="584053"/>
                    <a:pt x="756729" y="575951"/>
                  </a:cubicBezTo>
                  <a:cubicBezTo>
                    <a:pt x="763219" y="574262"/>
                    <a:pt x="769702" y="577964"/>
                    <a:pt x="771486" y="584333"/>
                  </a:cubicBezTo>
                  <a:cubicBezTo>
                    <a:pt x="773239" y="590727"/>
                    <a:pt x="769467" y="597331"/>
                    <a:pt x="763098" y="599084"/>
                  </a:cubicBezTo>
                  <a:cubicBezTo>
                    <a:pt x="731951" y="607637"/>
                    <a:pt x="699281" y="612857"/>
                    <a:pt x="665968" y="614610"/>
                  </a:cubicBezTo>
                  <a:cubicBezTo>
                    <a:pt x="665759" y="614635"/>
                    <a:pt x="665549" y="614635"/>
                    <a:pt x="665340" y="6146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2"/>
            <p:cNvSpPr/>
            <p:nvPr/>
          </p:nvSpPr>
          <p:spPr>
            <a:xfrm>
              <a:off x="9108989" y="5073874"/>
              <a:ext cx="171399" cy="171405"/>
            </a:xfrm>
            <a:custGeom>
              <a:rect b="b" l="l" r="r" t="t"/>
              <a:pathLst>
                <a:path extrusionOk="0" h="171405" w="171399">
                  <a:moveTo>
                    <a:pt x="159759" y="159765"/>
                  </a:moveTo>
                  <a:lnTo>
                    <a:pt x="159759" y="159765"/>
                  </a:lnTo>
                  <a:cubicBezTo>
                    <a:pt x="148126" y="171405"/>
                    <a:pt x="129076" y="171405"/>
                    <a:pt x="117436" y="159765"/>
                  </a:cubicBezTo>
                  <a:lnTo>
                    <a:pt x="11639" y="53962"/>
                  </a:lnTo>
                  <a:cubicBezTo>
                    <a:pt x="0" y="42322"/>
                    <a:pt x="0" y="23279"/>
                    <a:pt x="11639" y="11639"/>
                  </a:cubicBezTo>
                  <a:cubicBezTo>
                    <a:pt x="23272" y="0"/>
                    <a:pt x="42316" y="0"/>
                    <a:pt x="53955" y="11639"/>
                  </a:cubicBezTo>
                  <a:lnTo>
                    <a:pt x="159759" y="117443"/>
                  </a:lnTo>
                  <a:cubicBezTo>
                    <a:pt x="171399" y="129082"/>
                    <a:pt x="171399" y="148126"/>
                    <a:pt x="159759" y="1597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2"/>
            <p:cNvSpPr/>
            <p:nvPr/>
          </p:nvSpPr>
          <p:spPr>
            <a:xfrm>
              <a:off x="9108988" y="5073874"/>
              <a:ext cx="171399" cy="171405"/>
            </a:xfrm>
            <a:custGeom>
              <a:rect b="b" l="l" r="r" t="t"/>
              <a:pathLst>
                <a:path extrusionOk="0" h="171405" w="171399">
                  <a:moveTo>
                    <a:pt x="11639" y="159765"/>
                  </a:moveTo>
                  <a:lnTo>
                    <a:pt x="11639" y="159765"/>
                  </a:lnTo>
                  <a:cubicBezTo>
                    <a:pt x="0" y="148126"/>
                    <a:pt x="0" y="129082"/>
                    <a:pt x="11639" y="117443"/>
                  </a:cubicBezTo>
                  <a:lnTo>
                    <a:pt x="117436" y="11639"/>
                  </a:lnTo>
                  <a:cubicBezTo>
                    <a:pt x="129076" y="0"/>
                    <a:pt x="148126" y="0"/>
                    <a:pt x="159759" y="11639"/>
                  </a:cubicBezTo>
                  <a:cubicBezTo>
                    <a:pt x="171399" y="23279"/>
                    <a:pt x="171399" y="42322"/>
                    <a:pt x="159759" y="53962"/>
                  </a:cubicBezTo>
                  <a:lnTo>
                    <a:pt x="53955" y="159765"/>
                  </a:lnTo>
                  <a:cubicBezTo>
                    <a:pt x="42316" y="171405"/>
                    <a:pt x="23272" y="171405"/>
                    <a:pt x="11639" y="1597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2"/>
            <p:cNvSpPr/>
            <p:nvPr/>
          </p:nvSpPr>
          <p:spPr>
            <a:xfrm>
              <a:off x="7875238" y="4027469"/>
              <a:ext cx="1856257" cy="1635353"/>
            </a:xfrm>
            <a:custGeom>
              <a:rect b="b" l="l" r="r" t="t"/>
              <a:pathLst>
                <a:path extrusionOk="0" h="1635353" w="1856257">
                  <a:moveTo>
                    <a:pt x="1783873" y="279355"/>
                  </a:moveTo>
                  <a:lnTo>
                    <a:pt x="1594478" y="229114"/>
                  </a:lnTo>
                  <a:cubicBezTo>
                    <a:pt x="1582013" y="193274"/>
                    <a:pt x="1564328" y="160997"/>
                    <a:pt x="1541684" y="132854"/>
                  </a:cubicBezTo>
                  <a:cubicBezTo>
                    <a:pt x="1472234" y="46551"/>
                    <a:pt x="1362119" y="1854"/>
                    <a:pt x="1215288" y="38"/>
                  </a:cubicBezTo>
                  <a:cubicBezTo>
                    <a:pt x="1214577" y="19"/>
                    <a:pt x="1211973" y="38"/>
                    <a:pt x="1211141" y="0"/>
                  </a:cubicBezTo>
                  <a:cubicBezTo>
                    <a:pt x="1063110" y="1904"/>
                    <a:pt x="952868" y="46596"/>
                    <a:pt x="883469" y="132861"/>
                  </a:cubicBezTo>
                  <a:cubicBezTo>
                    <a:pt x="855700" y="167392"/>
                    <a:pt x="835501" y="207765"/>
                    <a:pt x="823182" y="253345"/>
                  </a:cubicBezTo>
                  <a:lnTo>
                    <a:pt x="540772" y="171196"/>
                  </a:lnTo>
                  <a:cubicBezTo>
                    <a:pt x="521696" y="165639"/>
                    <a:pt x="501199" y="166090"/>
                    <a:pt x="482377" y="172446"/>
                  </a:cubicBezTo>
                  <a:lnTo>
                    <a:pt x="66135" y="313321"/>
                  </a:lnTo>
                  <a:cubicBezTo>
                    <a:pt x="26581" y="326713"/>
                    <a:pt x="0" y="363778"/>
                    <a:pt x="0" y="405523"/>
                  </a:cubicBezTo>
                  <a:lnTo>
                    <a:pt x="0" y="1533105"/>
                  </a:lnTo>
                  <a:cubicBezTo>
                    <a:pt x="0" y="1564373"/>
                    <a:pt x="15182" y="1593938"/>
                    <a:pt x="40563" y="1612150"/>
                  </a:cubicBezTo>
                  <a:cubicBezTo>
                    <a:pt x="65792" y="1630299"/>
                    <a:pt x="98653" y="1635353"/>
                    <a:pt x="128568" y="1625301"/>
                  </a:cubicBezTo>
                  <a:lnTo>
                    <a:pt x="513524" y="1495018"/>
                  </a:lnTo>
                  <a:lnTo>
                    <a:pt x="896664" y="1625206"/>
                  </a:lnTo>
                  <a:cubicBezTo>
                    <a:pt x="906792" y="1628679"/>
                    <a:pt x="917378" y="1630451"/>
                    <a:pt x="928141" y="1630451"/>
                  </a:cubicBezTo>
                  <a:cubicBezTo>
                    <a:pt x="938980" y="1630451"/>
                    <a:pt x="949667" y="1628660"/>
                    <a:pt x="959846" y="1625130"/>
                  </a:cubicBezTo>
                  <a:lnTo>
                    <a:pt x="1345628" y="1492281"/>
                  </a:lnTo>
                  <a:lnTo>
                    <a:pt x="1729485" y="1614055"/>
                  </a:lnTo>
                  <a:cubicBezTo>
                    <a:pt x="1759032" y="1623390"/>
                    <a:pt x="1791512" y="1618030"/>
                    <a:pt x="1816430" y="1599825"/>
                  </a:cubicBezTo>
                  <a:cubicBezTo>
                    <a:pt x="1841373" y="1581537"/>
                    <a:pt x="1856257" y="1552181"/>
                    <a:pt x="1856257" y="1521288"/>
                  </a:cubicBezTo>
                  <a:lnTo>
                    <a:pt x="1856257" y="373437"/>
                  </a:lnTo>
                  <a:cubicBezTo>
                    <a:pt x="1856257" y="329349"/>
                    <a:pt x="1826501" y="290658"/>
                    <a:pt x="1783873" y="2793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2"/>
            <p:cNvSpPr/>
            <p:nvPr/>
          </p:nvSpPr>
          <p:spPr>
            <a:xfrm>
              <a:off x="7770468" y="3922671"/>
              <a:ext cx="2065813" cy="1850142"/>
            </a:xfrm>
            <a:custGeom>
              <a:rect b="b" l="l" r="r" t="t"/>
              <a:pathLst>
                <a:path extrusionOk="0" h="1850142" w="2065813">
                  <a:moveTo>
                    <a:pt x="1032910" y="1840026"/>
                  </a:moveTo>
                  <a:cubicBezTo>
                    <a:pt x="1010589" y="1840026"/>
                    <a:pt x="988561" y="1836356"/>
                    <a:pt x="967447" y="1829111"/>
                  </a:cubicBezTo>
                  <a:lnTo>
                    <a:pt x="618229" y="1710455"/>
                  </a:lnTo>
                  <a:lnTo>
                    <a:pt x="266928" y="1829352"/>
                  </a:lnTo>
                  <a:cubicBezTo>
                    <a:pt x="205054" y="1850142"/>
                    <a:pt x="136823" y="1839893"/>
                    <a:pt x="84156" y="1802009"/>
                  </a:cubicBezTo>
                  <a:cubicBezTo>
                    <a:pt x="31502" y="1764252"/>
                    <a:pt x="0" y="1702879"/>
                    <a:pt x="0" y="1637912"/>
                  </a:cubicBezTo>
                  <a:lnTo>
                    <a:pt x="0" y="510324"/>
                  </a:lnTo>
                  <a:cubicBezTo>
                    <a:pt x="0" y="423627"/>
                    <a:pt x="55181" y="346690"/>
                    <a:pt x="137306" y="318884"/>
                  </a:cubicBezTo>
                  <a:lnTo>
                    <a:pt x="553554" y="178003"/>
                  </a:lnTo>
                  <a:cubicBezTo>
                    <a:pt x="593077" y="164674"/>
                    <a:pt x="634980" y="163791"/>
                    <a:pt x="674852" y="175399"/>
                  </a:cubicBezTo>
                  <a:lnTo>
                    <a:pt x="866838" y="231254"/>
                  </a:lnTo>
                  <a:cubicBezTo>
                    <a:pt x="878420" y="210318"/>
                    <a:pt x="891692" y="190531"/>
                    <a:pt x="906602" y="172002"/>
                  </a:cubicBezTo>
                  <a:cubicBezTo>
                    <a:pt x="996524" y="60210"/>
                    <a:pt x="1133786" y="2355"/>
                    <a:pt x="1314570" y="31"/>
                  </a:cubicBezTo>
                  <a:lnTo>
                    <a:pt x="1317586" y="0"/>
                  </a:lnTo>
                  <a:lnTo>
                    <a:pt x="1318875" y="50"/>
                  </a:lnTo>
                  <a:cubicBezTo>
                    <a:pt x="1319783" y="57"/>
                    <a:pt x="1320647" y="63"/>
                    <a:pt x="1321352" y="76"/>
                  </a:cubicBezTo>
                  <a:lnTo>
                    <a:pt x="1321352" y="69"/>
                  </a:lnTo>
                  <a:cubicBezTo>
                    <a:pt x="1501235" y="2292"/>
                    <a:pt x="1638077" y="60121"/>
                    <a:pt x="1728082" y="171964"/>
                  </a:cubicBezTo>
                  <a:cubicBezTo>
                    <a:pt x="1746332" y="194640"/>
                    <a:pt x="1762175" y="219322"/>
                    <a:pt x="1775485" y="245738"/>
                  </a:cubicBezTo>
                  <a:lnTo>
                    <a:pt x="1915515" y="282879"/>
                  </a:lnTo>
                  <a:cubicBezTo>
                    <a:pt x="2004002" y="306355"/>
                    <a:pt x="2065813" y="386689"/>
                    <a:pt x="2065813" y="478237"/>
                  </a:cubicBezTo>
                  <a:lnTo>
                    <a:pt x="2065813" y="1626088"/>
                  </a:lnTo>
                  <a:cubicBezTo>
                    <a:pt x="2065813" y="1690230"/>
                    <a:pt x="2034908" y="1751177"/>
                    <a:pt x="1983155" y="1789125"/>
                  </a:cubicBezTo>
                  <a:cubicBezTo>
                    <a:pt x="1931257" y="1827047"/>
                    <a:pt x="1863845" y="1838083"/>
                    <a:pt x="1802682" y="1818766"/>
                  </a:cubicBezTo>
                  <a:lnTo>
                    <a:pt x="1451749" y="1707426"/>
                  </a:lnTo>
                  <a:lnTo>
                    <a:pt x="1098746" y="1828996"/>
                  </a:lnTo>
                  <a:cubicBezTo>
                    <a:pt x="1077664" y="1836292"/>
                    <a:pt x="1055458" y="1840026"/>
                    <a:pt x="1032910" y="1840026"/>
                  </a:cubicBezTo>
                  <a:close/>
                  <a:moveTo>
                    <a:pt x="618363" y="1489182"/>
                  </a:moveTo>
                  <a:lnTo>
                    <a:pt x="1032903" y="1630044"/>
                  </a:lnTo>
                  <a:lnTo>
                    <a:pt x="1449057" y="1486725"/>
                  </a:lnTo>
                  <a:lnTo>
                    <a:pt x="1856263" y="1615916"/>
                  </a:lnTo>
                  <a:lnTo>
                    <a:pt x="1856263" y="483958"/>
                  </a:lnTo>
                  <a:lnTo>
                    <a:pt x="1618564" y="420909"/>
                  </a:lnTo>
                  <a:lnTo>
                    <a:pt x="1600282" y="368319"/>
                  </a:lnTo>
                  <a:cubicBezTo>
                    <a:pt x="1591786" y="343877"/>
                    <a:pt x="1579854" y="322021"/>
                    <a:pt x="1564824" y="303333"/>
                  </a:cubicBezTo>
                  <a:cubicBezTo>
                    <a:pt x="1515910" y="242557"/>
                    <a:pt x="1433125" y="211016"/>
                    <a:pt x="1318774" y="209607"/>
                  </a:cubicBezTo>
                  <a:lnTo>
                    <a:pt x="1318647" y="209600"/>
                  </a:lnTo>
                  <a:cubicBezTo>
                    <a:pt x="1317758" y="209600"/>
                    <a:pt x="1316888" y="209594"/>
                    <a:pt x="1316062" y="209581"/>
                  </a:cubicBezTo>
                  <a:cubicBezTo>
                    <a:pt x="1201407" y="211264"/>
                    <a:pt x="1118577" y="242804"/>
                    <a:pt x="1069886" y="303333"/>
                  </a:cubicBezTo>
                  <a:cubicBezTo>
                    <a:pt x="1051325" y="326415"/>
                    <a:pt x="1037596" y="354063"/>
                    <a:pt x="1029093" y="385502"/>
                  </a:cubicBezTo>
                  <a:lnTo>
                    <a:pt x="1001217" y="488575"/>
                  </a:lnTo>
                  <a:lnTo>
                    <a:pt x="618509" y="377247"/>
                  </a:lnTo>
                  <a:lnTo>
                    <a:pt x="209550" y="515664"/>
                  </a:lnTo>
                  <a:lnTo>
                    <a:pt x="209550" y="1627543"/>
                  </a:lnTo>
                  <a:close/>
                  <a:moveTo>
                    <a:pt x="1861705" y="485406"/>
                  </a:moveTo>
                  <a:cubicBezTo>
                    <a:pt x="1861737" y="485413"/>
                    <a:pt x="1861762" y="485419"/>
                    <a:pt x="1861788" y="485425"/>
                  </a:cubicBezTo>
                  <a:close/>
                  <a:moveTo>
                    <a:pt x="1035126" y="1630794"/>
                  </a:moveTo>
                  <a:lnTo>
                    <a:pt x="1035145" y="1630800"/>
                  </a:lnTo>
                  <a:cubicBezTo>
                    <a:pt x="1035138" y="1630800"/>
                    <a:pt x="1035132" y="1630800"/>
                    <a:pt x="1035126" y="16307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2"/>
            <p:cNvSpPr/>
            <p:nvPr/>
          </p:nvSpPr>
          <p:spPr>
            <a:xfrm>
              <a:off x="7948608" y="4266965"/>
              <a:ext cx="1709534" cy="1317593"/>
            </a:xfrm>
            <a:custGeom>
              <a:rect b="b" l="l" r="r" t="t"/>
              <a:pathLst>
                <a:path extrusionOk="0" h="1317593" w="1709534">
                  <a:moveTo>
                    <a:pt x="23977" y="1317593"/>
                  </a:moveTo>
                  <a:cubicBezTo>
                    <a:pt x="19037" y="1317593"/>
                    <a:pt x="14116" y="1316075"/>
                    <a:pt x="9994" y="1313097"/>
                  </a:cubicBezTo>
                  <a:cubicBezTo>
                    <a:pt x="3721" y="1308601"/>
                    <a:pt x="0" y="1301337"/>
                    <a:pt x="0" y="1293609"/>
                  </a:cubicBezTo>
                  <a:lnTo>
                    <a:pt x="0" y="166033"/>
                  </a:lnTo>
                  <a:cubicBezTo>
                    <a:pt x="0" y="155752"/>
                    <a:pt x="6553" y="146621"/>
                    <a:pt x="16300" y="143313"/>
                  </a:cubicBezTo>
                  <a:lnTo>
                    <a:pt x="432536" y="2438"/>
                  </a:lnTo>
                  <a:cubicBezTo>
                    <a:pt x="435013" y="1593"/>
                    <a:pt x="437616" y="1174"/>
                    <a:pt x="440213" y="1174"/>
                  </a:cubicBezTo>
                  <a:cubicBezTo>
                    <a:pt x="442461" y="1174"/>
                    <a:pt x="444734" y="1498"/>
                    <a:pt x="446913" y="2133"/>
                  </a:cubicBezTo>
                  <a:lnTo>
                    <a:pt x="854741" y="120783"/>
                  </a:lnTo>
                  <a:lnTo>
                    <a:pt x="1264253" y="958"/>
                  </a:lnTo>
                  <a:cubicBezTo>
                    <a:pt x="1266456" y="330"/>
                    <a:pt x="1268729" y="0"/>
                    <a:pt x="1271003" y="0"/>
                  </a:cubicBezTo>
                  <a:cubicBezTo>
                    <a:pt x="1273067" y="0"/>
                    <a:pt x="1275124" y="260"/>
                    <a:pt x="1277162" y="800"/>
                  </a:cubicBezTo>
                  <a:lnTo>
                    <a:pt x="1691716" y="110756"/>
                  </a:lnTo>
                  <a:cubicBezTo>
                    <a:pt x="1702206" y="113550"/>
                    <a:pt x="1709534" y="123082"/>
                    <a:pt x="1709534" y="133953"/>
                  </a:cubicBezTo>
                  <a:lnTo>
                    <a:pt x="1709534" y="1281779"/>
                  </a:lnTo>
                  <a:cubicBezTo>
                    <a:pt x="1709534" y="1289437"/>
                    <a:pt x="1705883" y="1296606"/>
                    <a:pt x="1699723" y="1301127"/>
                  </a:cubicBezTo>
                  <a:cubicBezTo>
                    <a:pt x="1695551" y="1304175"/>
                    <a:pt x="1690592" y="1305769"/>
                    <a:pt x="1685550" y="1305769"/>
                  </a:cubicBezTo>
                  <a:cubicBezTo>
                    <a:pt x="1683118" y="1305769"/>
                    <a:pt x="1680679" y="1305388"/>
                    <a:pt x="1678292" y="1304645"/>
                  </a:cubicBezTo>
                  <a:lnTo>
                    <a:pt x="1271308" y="1175524"/>
                  </a:lnTo>
                  <a:lnTo>
                    <a:pt x="862564" y="1316285"/>
                  </a:lnTo>
                  <a:cubicBezTo>
                    <a:pt x="860037" y="1317148"/>
                    <a:pt x="857408" y="1317593"/>
                    <a:pt x="854767" y="1317593"/>
                  </a:cubicBezTo>
                  <a:cubicBezTo>
                    <a:pt x="852170" y="1317593"/>
                    <a:pt x="849547" y="1317174"/>
                    <a:pt x="847058" y="1316329"/>
                  </a:cubicBezTo>
                  <a:lnTo>
                    <a:pt x="440194" y="1178052"/>
                  </a:lnTo>
                  <a:lnTo>
                    <a:pt x="31661" y="1316329"/>
                  </a:lnTo>
                  <a:cubicBezTo>
                    <a:pt x="29152" y="1317174"/>
                    <a:pt x="26555" y="1317593"/>
                    <a:pt x="23977" y="13175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2"/>
            <p:cNvSpPr/>
            <p:nvPr/>
          </p:nvSpPr>
          <p:spPr>
            <a:xfrm>
              <a:off x="7924623" y="4242984"/>
              <a:ext cx="1757502" cy="1365561"/>
            </a:xfrm>
            <a:custGeom>
              <a:rect b="b" l="l" r="r" t="t"/>
              <a:pathLst>
                <a:path extrusionOk="0" h="1365561" w="1757502">
                  <a:moveTo>
                    <a:pt x="1294987" y="0"/>
                  </a:moveTo>
                  <a:cubicBezTo>
                    <a:pt x="1290447" y="0"/>
                    <a:pt x="1285913" y="647"/>
                    <a:pt x="1281518" y="1930"/>
                  </a:cubicBezTo>
                  <a:lnTo>
                    <a:pt x="878712" y="119780"/>
                  </a:lnTo>
                  <a:lnTo>
                    <a:pt x="477602" y="3086"/>
                  </a:lnTo>
                  <a:cubicBezTo>
                    <a:pt x="473227" y="1809"/>
                    <a:pt x="468712" y="1181"/>
                    <a:pt x="464204" y="1181"/>
                  </a:cubicBezTo>
                  <a:cubicBezTo>
                    <a:pt x="459009" y="1181"/>
                    <a:pt x="453809" y="2019"/>
                    <a:pt x="448830" y="3708"/>
                  </a:cubicBezTo>
                  <a:lnTo>
                    <a:pt x="32588" y="144583"/>
                  </a:lnTo>
                  <a:cubicBezTo>
                    <a:pt x="13112" y="151174"/>
                    <a:pt x="0" y="169449"/>
                    <a:pt x="0" y="190017"/>
                  </a:cubicBezTo>
                  <a:lnTo>
                    <a:pt x="0" y="1317586"/>
                  </a:lnTo>
                  <a:cubicBezTo>
                    <a:pt x="0" y="1333049"/>
                    <a:pt x="7448" y="1347558"/>
                    <a:pt x="20008" y="1356569"/>
                  </a:cubicBezTo>
                  <a:cubicBezTo>
                    <a:pt x="28270" y="1362481"/>
                    <a:pt x="38068" y="1365554"/>
                    <a:pt x="47967" y="1365554"/>
                  </a:cubicBezTo>
                  <a:cubicBezTo>
                    <a:pt x="53136" y="1365554"/>
                    <a:pt x="58331" y="1364722"/>
                    <a:pt x="63347" y="1363021"/>
                  </a:cubicBezTo>
                  <a:lnTo>
                    <a:pt x="464172" y="1227366"/>
                  </a:lnTo>
                  <a:lnTo>
                    <a:pt x="863320" y="1363002"/>
                  </a:lnTo>
                  <a:cubicBezTo>
                    <a:pt x="868324" y="1364710"/>
                    <a:pt x="873537" y="1365561"/>
                    <a:pt x="878751" y="1365561"/>
                  </a:cubicBezTo>
                  <a:cubicBezTo>
                    <a:pt x="884027" y="1365561"/>
                    <a:pt x="889311" y="1364684"/>
                    <a:pt x="894365" y="1362944"/>
                  </a:cubicBezTo>
                  <a:lnTo>
                    <a:pt x="1295609" y="1224768"/>
                  </a:lnTo>
                  <a:lnTo>
                    <a:pt x="1695030" y="1351489"/>
                  </a:lnTo>
                  <a:cubicBezTo>
                    <a:pt x="1699780" y="1352994"/>
                    <a:pt x="1704670" y="1353737"/>
                    <a:pt x="1709534" y="1353737"/>
                  </a:cubicBezTo>
                  <a:cubicBezTo>
                    <a:pt x="1719592" y="1353737"/>
                    <a:pt x="1729543" y="1350562"/>
                    <a:pt x="1737861" y="1344479"/>
                  </a:cubicBezTo>
                  <a:cubicBezTo>
                    <a:pt x="1750206" y="1335449"/>
                    <a:pt x="1757502" y="1321066"/>
                    <a:pt x="1757502" y="1305769"/>
                  </a:cubicBezTo>
                  <a:lnTo>
                    <a:pt x="1757502" y="157930"/>
                  </a:lnTo>
                  <a:cubicBezTo>
                    <a:pt x="1757502" y="136169"/>
                    <a:pt x="1742859" y="117144"/>
                    <a:pt x="1721834" y="111563"/>
                  </a:cubicBezTo>
                  <a:lnTo>
                    <a:pt x="1307287" y="1600"/>
                  </a:lnTo>
                  <a:cubicBezTo>
                    <a:pt x="1303254" y="533"/>
                    <a:pt x="1299114" y="0"/>
                    <a:pt x="1294987" y="0"/>
                  </a:cubicBezTo>
                  <a:close/>
                  <a:moveTo>
                    <a:pt x="1294987" y="47967"/>
                  </a:moveTo>
                  <a:lnTo>
                    <a:pt x="1709534" y="157930"/>
                  </a:lnTo>
                  <a:lnTo>
                    <a:pt x="1709534" y="1305769"/>
                  </a:lnTo>
                  <a:lnTo>
                    <a:pt x="1294987" y="1174248"/>
                  </a:lnTo>
                  <a:lnTo>
                    <a:pt x="878751" y="1317586"/>
                  </a:lnTo>
                  <a:lnTo>
                    <a:pt x="464204" y="1176724"/>
                  </a:lnTo>
                  <a:lnTo>
                    <a:pt x="47967" y="1317586"/>
                  </a:lnTo>
                  <a:lnTo>
                    <a:pt x="47967" y="190017"/>
                  </a:lnTo>
                  <a:lnTo>
                    <a:pt x="464204" y="49142"/>
                  </a:lnTo>
                  <a:lnTo>
                    <a:pt x="878751" y="169748"/>
                  </a:lnTo>
                  <a:lnTo>
                    <a:pt x="1294987" y="479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2"/>
            <p:cNvSpPr/>
            <p:nvPr/>
          </p:nvSpPr>
          <p:spPr>
            <a:xfrm>
              <a:off x="7972591" y="4290950"/>
              <a:ext cx="1661566" cy="1269619"/>
            </a:xfrm>
            <a:custGeom>
              <a:rect b="b" l="l" r="r" t="t"/>
              <a:pathLst>
                <a:path extrusionOk="0" h="1269619" w="1661566">
                  <a:moveTo>
                    <a:pt x="1247019" y="0"/>
                  </a:moveTo>
                  <a:lnTo>
                    <a:pt x="830783" y="121786"/>
                  </a:lnTo>
                  <a:lnTo>
                    <a:pt x="416236" y="1181"/>
                  </a:lnTo>
                  <a:lnTo>
                    <a:pt x="0" y="142049"/>
                  </a:lnTo>
                  <a:lnTo>
                    <a:pt x="0" y="1269619"/>
                  </a:lnTo>
                  <a:lnTo>
                    <a:pt x="416236" y="1128756"/>
                  </a:lnTo>
                  <a:lnTo>
                    <a:pt x="830783" y="1269619"/>
                  </a:lnTo>
                  <a:lnTo>
                    <a:pt x="1247019" y="1126280"/>
                  </a:lnTo>
                  <a:lnTo>
                    <a:pt x="1661566" y="1257801"/>
                  </a:lnTo>
                  <a:lnTo>
                    <a:pt x="1661566" y="109962"/>
                  </a:lnTo>
                  <a:close/>
                  <a:moveTo>
                    <a:pt x="1247552" y="42068"/>
                  </a:moveTo>
                  <a:lnTo>
                    <a:pt x="1621040" y="141141"/>
                  </a:lnTo>
                  <a:lnTo>
                    <a:pt x="1621040" y="1202429"/>
                  </a:lnTo>
                  <a:lnTo>
                    <a:pt x="1259274" y="1087653"/>
                  </a:lnTo>
                  <a:cubicBezTo>
                    <a:pt x="1255287" y="1086389"/>
                    <a:pt x="1251153" y="1085754"/>
                    <a:pt x="1247019" y="1085754"/>
                  </a:cubicBezTo>
                  <a:cubicBezTo>
                    <a:pt x="1242561" y="1085754"/>
                    <a:pt x="1238097" y="1086497"/>
                    <a:pt x="1233824" y="1087964"/>
                  </a:cubicBezTo>
                  <a:lnTo>
                    <a:pt x="830694" y="1226794"/>
                  </a:lnTo>
                  <a:lnTo>
                    <a:pt x="429279" y="1090383"/>
                  </a:lnTo>
                  <a:cubicBezTo>
                    <a:pt x="425049" y="1088942"/>
                    <a:pt x="420643" y="1088224"/>
                    <a:pt x="416236" y="1088224"/>
                  </a:cubicBezTo>
                  <a:cubicBezTo>
                    <a:pt x="411848" y="1088224"/>
                    <a:pt x="407454" y="1088936"/>
                    <a:pt x="403244" y="1090371"/>
                  </a:cubicBezTo>
                  <a:lnTo>
                    <a:pt x="40525" y="1213123"/>
                  </a:lnTo>
                  <a:lnTo>
                    <a:pt x="40525" y="171113"/>
                  </a:lnTo>
                  <a:lnTo>
                    <a:pt x="417156" y="43649"/>
                  </a:lnTo>
                  <a:lnTo>
                    <a:pt x="819461" y="160699"/>
                  </a:lnTo>
                  <a:cubicBezTo>
                    <a:pt x="823163" y="161772"/>
                    <a:pt x="826973" y="162312"/>
                    <a:pt x="830783" y="162312"/>
                  </a:cubicBezTo>
                  <a:cubicBezTo>
                    <a:pt x="834618" y="162312"/>
                    <a:pt x="838447" y="161766"/>
                    <a:pt x="842162" y="160680"/>
                  </a:cubicBezTo>
                  <a:lnTo>
                    <a:pt x="1247552" y="420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2"/>
            <p:cNvSpPr/>
            <p:nvPr/>
          </p:nvSpPr>
          <p:spPr>
            <a:xfrm>
              <a:off x="8388827" y="4292128"/>
              <a:ext cx="414547" cy="1268444"/>
            </a:xfrm>
            <a:custGeom>
              <a:rect b="b" l="l" r="r" t="t"/>
              <a:pathLst>
                <a:path extrusionOk="0" h="1268444" w="414547">
                  <a:moveTo>
                    <a:pt x="0" y="0"/>
                  </a:moveTo>
                  <a:lnTo>
                    <a:pt x="0" y="1127575"/>
                  </a:lnTo>
                  <a:lnTo>
                    <a:pt x="414547" y="1268444"/>
                  </a:lnTo>
                  <a:lnTo>
                    <a:pt x="414547" y="1206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12"/>
            <p:cNvSpPr/>
            <p:nvPr/>
          </p:nvSpPr>
          <p:spPr>
            <a:xfrm>
              <a:off x="9219610" y="4292128"/>
              <a:ext cx="414547" cy="1256626"/>
            </a:xfrm>
            <a:custGeom>
              <a:rect b="b" l="l" r="r" t="t"/>
              <a:pathLst>
                <a:path extrusionOk="0" h="1256626" w="414547">
                  <a:moveTo>
                    <a:pt x="0" y="0"/>
                  </a:moveTo>
                  <a:lnTo>
                    <a:pt x="0" y="1125105"/>
                  </a:lnTo>
                  <a:lnTo>
                    <a:pt x="414547" y="1256626"/>
                  </a:lnTo>
                  <a:lnTo>
                    <a:pt x="414547" y="1087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12"/>
            <p:cNvSpPr/>
            <p:nvPr/>
          </p:nvSpPr>
          <p:spPr>
            <a:xfrm>
              <a:off x="8118422" y="4698173"/>
              <a:ext cx="1372438" cy="614635"/>
            </a:xfrm>
            <a:custGeom>
              <a:rect b="b" l="l" r="r" t="t"/>
              <a:pathLst>
                <a:path extrusionOk="0" h="614635" w="1372438">
                  <a:moveTo>
                    <a:pt x="12573" y="119145"/>
                  </a:moveTo>
                  <a:cubicBezTo>
                    <a:pt x="12198" y="119145"/>
                    <a:pt x="11830" y="119119"/>
                    <a:pt x="11449" y="119100"/>
                  </a:cubicBezTo>
                  <a:cubicBezTo>
                    <a:pt x="4870" y="118491"/>
                    <a:pt x="0" y="112661"/>
                    <a:pt x="609" y="106051"/>
                  </a:cubicBezTo>
                  <a:cubicBezTo>
                    <a:pt x="5530" y="52368"/>
                    <a:pt x="21361" y="11036"/>
                    <a:pt x="22034" y="9302"/>
                  </a:cubicBezTo>
                  <a:cubicBezTo>
                    <a:pt x="24403" y="3124"/>
                    <a:pt x="31381" y="0"/>
                    <a:pt x="37522" y="2463"/>
                  </a:cubicBezTo>
                  <a:cubicBezTo>
                    <a:pt x="43700" y="4832"/>
                    <a:pt x="46774" y="11785"/>
                    <a:pt x="44405" y="17964"/>
                  </a:cubicBezTo>
                  <a:cubicBezTo>
                    <a:pt x="44240" y="18345"/>
                    <a:pt x="29089" y="58064"/>
                    <a:pt x="24498" y="108254"/>
                  </a:cubicBezTo>
                  <a:cubicBezTo>
                    <a:pt x="23933" y="114465"/>
                    <a:pt x="18688" y="119145"/>
                    <a:pt x="12573" y="119145"/>
                  </a:cubicBezTo>
                  <a:close/>
                  <a:moveTo>
                    <a:pt x="443147" y="138849"/>
                  </a:moveTo>
                  <a:cubicBezTo>
                    <a:pt x="437622" y="138849"/>
                    <a:pt x="432650" y="135000"/>
                    <a:pt x="431438" y="129400"/>
                  </a:cubicBezTo>
                  <a:cubicBezTo>
                    <a:pt x="429355" y="119805"/>
                    <a:pt x="424319" y="110972"/>
                    <a:pt x="416490" y="103193"/>
                  </a:cubicBezTo>
                  <a:cubicBezTo>
                    <a:pt x="404310" y="91014"/>
                    <a:pt x="389839" y="84861"/>
                    <a:pt x="373443" y="84861"/>
                  </a:cubicBezTo>
                  <a:cubicBezTo>
                    <a:pt x="366820" y="84861"/>
                    <a:pt x="360959" y="79495"/>
                    <a:pt x="360959" y="72866"/>
                  </a:cubicBezTo>
                  <a:cubicBezTo>
                    <a:pt x="360959" y="66236"/>
                    <a:pt x="365836" y="60871"/>
                    <a:pt x="372465" y="60871"/>
                  </a:cubicBezTo>
                  <a:cubicBezTo>
                    <a:pt x="396113" y="60871"/>
                    <a:pt x="416845" y="69634"/>
                    <a:pt x="433425" y="86213"/>
                  </a:cubicBezTo>
                  <a:cubicBezTo>
                    <a:pt x="444550" y="97294"/>
                    <a:pt x="451789" y="110102"/>
                    <a:pt x="454856" y="124301"/>
                  </a:cubicBezTo>
                  <a:cubicBezTo>
                    <a:pt x="456260" y="130784"/>
                    <a:pt x="452164" y="137160"/>
                    <a:pt x="445700" y="138563"/>
                  </a:cubicBezTo>
                  <a:cubicBezTo>
                    <a:pt x="444830" y="138753"/>
                    <a:pt x="443985" y="138849"/>
                    <a:pt x="443147" y="138849"/>
                  </a:cubicBezTo>
                  <a:close/>
                  <a:moveTo>
                    <a:pt x="244398" y="211613"/>
                  </a:moveTo>
                  <a:cubicBezTo>
                    <a:pt x="243344" y="211613"/>
                    <a:pt x="242265" y="211474"/>
                    <a:pt x="241185" y="211169"/>
                  </a:cubicBezTo>
                  <a:cubicBezTo>
                    <a:pt x="234791" y="209391"/>
                    <a:pt x="231070" y="202780"/>
                    <a:pt x="232848" y="196411"/>
                  </a:cubicBezTo>
                  <a:cubicBezTo>
                    <a:pt x="242290" y="162547"/>
                    <a:pt x="258895" y="131959"/>
                    <a:pt x="280860" y="107924"/>
                  </a:cubicBezTo>
                  <a:cubicBezTo>
                    <a:pt x="285337" y="103060"/>
                    <a:pt x="292900" y="102704"/>
                    <a:pt x="297821" y="107175"/>
                  </a:cubicBezTo>
                  <a:cubicBezTo>
                    <a:pt x="302691" y="111652"/>
                    <a:pt x="303041" y="119240"/>
                    <a:pt x="298570" y="124136"/>
                  </a:cubicBezTo>
                  <a:cubicBezTo>
                    <a:pt x="279107" y="145376"/>
                    <a:pt x="264369" y="172593"/>
                    <a:pt x="255943" y="202831"/>
                  </a:cubicBezTo>
                  <a:cubicBezTo>
                    <a:pt x="254469" y="208146"/>
                    <a:pt x="249643" y="211613"/>
                    <a:pt x="244398" y="211613"/>
                  </a:cubicBezTo>
                  <a:close/>
                  <a:moveTo>
                    <a:pt x="984897" y="229857"/>
                  </a:moveTo>
                  <a:cubicBezTo>
                    <a:pt x="980420" y="229857"/>
                    <a:pt x="976134" y="227349"/>
                    <a:pt x="974077" y="223037"/>
                  </a:cubicBezTo>
                  <a:cubicBezTo>
                    <a:pt x="968660" y="211702"/>
                    <a:pt x="961028" y="201707"/>
                    <a:pt x="951407" y="193363"/>
                  </a:cubicBezTo>
                  <a:cubicBezTo>
                    <a:pt x="937914" y="181610"/>
                    <a:pt x="923975" y="173647"/>
                    <a:pt x="909967" y="169691"/>
                  </a:cubicBezTo>
                  <a:cubicBezTo>
                    <a:pt x="903598" y="167887"/>
                    <a:pt x="899877" y="161258"/>
                    <a:pt x="901687" y="154889"/>
                  </a:cubicBezTo>
                  <a:cubicBezTo>
                    <a:pt x="903484" y="148494"/>
                    <a:pt x="910139" y="144792"/>
                    <a:pt x="916482" y="146596"/>
                  </a:cubicBezTo>
                  <a:cubicBezTo>
                    <a:pt x="933932" y="151542"/>
                    <a:pt x="950982" y="161188"/>
                    <a:pt x="967143" y="175266"/>
                  </a:cubicBezTo>
                  <a:cubicBezTo>
                    <a:pt x="979246" y="185781"/>
                    <a:pt x="988879" y="198380"/>
                    <a:pt x="995711" y="212686"/>
                  </a:cubicBezTo>
                  <a:cubicBezTo>
                    <a:pt x="998569" y="218662"/>
                    <a:pt x="996041" y="225831"/>
                    <a:pt x="990072" y="228688"/>
                  </a:cubicBezTo>
                  <a:cubicBezTo>
                    <a:pt x="988409" y="229482"/>
                    <a:pt x="986631" y="229857"/>
                    <a:pt x="984897" y="229857"/>
                  </a:cubicBezTo>
                  <a:close/>
                  <a:moveTo>
                    <a:pt x="779303" y="276275"/>
                  </a:moveTo>
                  <a:cubicBezTo>
                    <a:pt x="778459" y="276275"/>
                    <a:pt x="777614" y="276180"/>
                    <a:pt x="776776" y="276021"/>
                  </a:cubicBezTo>
                  <a:cubicBezTo>
                    <a:pt x="770286" y="274612"/>
                    <a:pt x="766165" y="268243"/>
                    <a:pt x="767549" y="261778"/>
                  </a:cubicBezTo>
                  <a:cubicBezTo>
                    <a:pt x="775207" y="226174"/>
                    <a:pt x="792613" y="194513"/>
                    <a:pt x="816590" y="172618"/>
                  </a:cubicBezTo>
                  <a:cubicBezTo>
                    <a:pt x="821493" y="168148"/>
                    <a:pt x="829075" y="168490"/>
                    <a:pt x="833526" y="173386"/>
                  </a:cubicBezTo>
                  <a:cubicBezTo>
                    <a:pt x="837996" y="178263"/>
                    <a:pt x="837653" y="185851"/>
                    <a:pt x="832751" y="190322"/>
                  </a:cubicBezTo>
                  <a:cubicBezTo>
                    <a:pt x="812450" y="208895"/>
                    <a:pt x="797598" y="236035"/>
                    <a:pt x="791019" y="266795"/>
                  </a:cubicBezTo>
                  <a:cubicBezTo>
                    <a:pt x="789800" y="272440"/>
                    <a:pt x="784834" y="276275"/>
                    <a:pt x="779303" y="276275"/>
                  </a:cubicBezTo>
                  <a:close/>
                  <a:moveTo>
                    <a:pt x="338385" y="287261"/>
                  </a:moveTo>
                  <a:cubicBezTo>
                    <a:pt x="334333" y="287261"/>
                    <a:pt x="330403" y="285197"/>
                    <a:pt x="328123" y="281495"/>
                  </a:cubicBezTo>
                  <a:cubicBezTo>
                    <a:pt x="324707" y="275831"/>
                    <a:pt x="326504" y="268458"/>
                    <a:pt x="332155" y="265017"/>
                  </a:cubicBezTo>
                  <a:cubicBezTo>
                    <a:pt x="360445" y="247865"/>
                    <a:pt x="384803" y="227558"/>
                    <a:pt x="402628" y="206336"/>
                  </a:cubicBezTo>
                  <a:cubicBezTo>
                    <a:pt x="406869" y="201263"/>
                    <a:pt x="414432" y="200602"/>
                    <a:pt x="419512" y="204863"/>
                  </a:cubicBezTo>
                  <a:cubicBezTo>
                    <a:pt x="424599" y="209130"/>
                    <a:pt x="425253" y="216693"/>
                    <a:pt x="420985" y="221754"/>
                  </a:cubicBezTo>
                  <a:cubicBezTo>
                    <a:pt x="401504" y="244957"/>
                    <a:pt x="375088" y="267023"/>
                    <a:pt x="344614" y="285527"/>
                  </a:cubicBezTo>
                  <a:cubicBezTo>
                    <a:pt x="342665" y="286702"/>
                    <a:pt x="340518" y="287261"/>
                    <a:pt x="338385" y="287261"/>
                  </a:cubicBezTo>
                  <a:close/>
                  <a:moveTo>
                    <a:pt x="69602" y="294544"/>
                  </a:moveTo>
                  <a:cubicBezTo>
                    <a:pt x="66821" y="294544"/>
                    <a:pt x="64007" y="293585"/>
                    <a:pt x="61734" y="291592"/>
                  </a:cubicBezTo>
                  <a:cubicBezTo>
                    <a:pt x="36068" y="269252"/>
                    <a:pt x="18027" y="240303"/>
                    <a:pt x="8153" y="205568"/>
                  </a:cubicBezTo>
                  <a:cubicBezTo>
                    <a:pt x="6324" y="199199"/>
                    <a:pt x="10026" y="192570"/>
                    <a:pt x="16395" y="190766"/>
                  </a:cubicBezTo>
                  <a:cubicBezTo>
                    <a:pt x="22834" y="188868"/>
                    <a:pt x="29387" y="192665"/>
                    <a:pt x="31197" y="199009"/>
                  </a:cubicBezTo>
                  <a:cubicBezTo>
                    <a:pt x="39789" y="229203"/>
                    <a:pt x="55365" y="254260"/>
                    <a:pt x="77476" y="273513"/>
                  </a:cubicBezTo>
                  <a:cubicBezTo>
                    <a:pt x="82467" y="277844"/>
                    <a:pt x="83007" y="285432"/>
                    <a:pt x="78644" y="290423"/>
                  </a:cubicBezTo>
                  <a:cubicBezTo>
                    <a:pt x="76282" y="293135"/>
                    <a:pt x="72955" y="294544"/>
                    <a:pt x="69602" y="294544"/>
                  </a:cubicBezTo>
                  <a:close/>
                  <a:moveTo>
                    <a:pt x="267068" y="397643"/>
                  </a:moveTo>
                  <a:cubicBezTo>
                    <a:pt x="262712" y="397643"/>
                    <a:pt x="258495" y="395255"/>
                    <a:pt x="256368" y="391083"/>
                  </a:cubicBezTo>
                  <a:cubicBezTo>
                    <a:pt x="246176" y="371011"/>
                    <a:pt x="238334" y="350564"/>
                    <a:pt x="232918" y="329984"/>
                  </a:cubicBezTo>
                  <a:cubicBezTo>
                    <a:pt x="205092" y="335534"/>
                    <a:pt x="177926" y="336588"/>
                    <a:pt x="154108" y="333444"/>
                  </a:cubicBezTo>
                  <a:cubicBezTo>
                    <a:pt x="147548" y="332555"/>
                    <a:pt x="142932" y="326536"/>
                    <a:pt x="143802" y="319957"/>
                  </a:cubicBezTo>
                  <a:cubicBezTo>
                    <a:pt x="144697" y="313404"/>
                    <a:pt x="150787" y="308857"/>
                    <a:pt x="157295" y="309651"/>
                  </a:cubicBezTo>
                  <a:cubicBezTo>
                    <a:pt x="178492" y="312534"/>
                    <a:pt x="202825" y="311524"/>
                    <a:pt x="227812" y="306539"/>
                  </a:cubicBezTo>
                  <a:cubicBezTo>
                    <a:pt x="227228" y="303123"/>
                    <a:pt x="226714" y="299700"/>
                    <a:pt x="226244" y="296259"/>
                  </a:cubicBezTo>
                  <a:cubicBezTo>
                    <a:pt x="225380" y="289693"/>
                    <a:pt x="229990" y="283679"/>
                    <a:pt x="236569" y="282790"/>
                  </a:cubicBezTo>
                  <a:cubicBezTo>
                    <a:pt x="242595" y="281920"/>
                    <a:pt x="249129" y="286512"/>
                    <a:pt x="250037" y="293116"/>
                  </a:cubicBezTo>
                  <a:cubicBezTo>
                    <a:pt x="250393" y="295903"/>
                    <a:pt x="250818" y="298684"/>
                    <a:pt x="251282" y="301478"/>
                  </a:cubicBezTo>
                  <a:cubicBezTo>
                    <a:pt x="256317" y="301739"/>
                    <a:pt x="260838" y="305155"/>
                    <a:pt x="262242" y="310286"/>
                  </a:cubicBezTo>
                  <a:cubicBezTo>
                    <a:pt x="263766" y="315836"/>
                    <a:pt x="261118" y="321551"/>
                    <a:pt x="256178" y="324103"/>
                  </a:cubicBezTo>
                  <a:cubicBezTo>
                    <a:pt x="261162" y="342957"/>
                    <a:pt x="268376" y="361740"/>
                    <a:pt x="277774" y="380218"/>
                  </a:cubicBezTo>
                  <a:cubicBezTo>
                    <a:pt x="280765" y="386124"/>
                    <a:pt x="278403" y="393338"/>
                    <a:pt x="272503" y="396328"/>
                  </a:cubicBezTo>
                  <a:cubicBezTo>
                    <a:pt x="270764" y="397224"/>
                    <a:pt x="268890" y="397643"/>
                    <a:pt x="267068" y="397643"/>
                  </a:cubicBezTo>
                  <a:close/>
                  <a:moveTo>
                    <a:pt x="963796" y="414978"/>
                  </a:moveTo>
                  <a:cubicBezTo>
                    <a:pt x="962107" y="414978"/>
                    <a:pt x="960399" y="414623"/>
                    <a:pt x="958780" y="413873"/>
                  </a:cubicBezTo>
                  <a:cubicBezTo>
                    <a:pt x="952766" y="411111"/>
                    <a:pt x="950137" y="403987"/>
                    <a:pt x="952900" y="397973"/>
                  </a:cubicBezTo>
                  <a:cubicBezTo>
                    <a:pt x="962786" y="376516"/>
                    <a:pt x="975785" y="343846"/>
                    <a:pt x="981595" y="309911"/>
                  </a:cubicBezTo>
                  <a:cubicBezTo>
                    <a:pt x="982694" y="303377"/>
                    <a:pt x="988758" y="298945"/>
                    <a:pt x="995457" y="300120"/>
                  </a:cubicBezTo>
                  <a:cubicBezTo>
                    <a:pt x="1001972" y="301244"/>
                    <a:pt x="1006348" y="307447"/>
                    <a:pt x="1005249" y="313988"/>
                  </a:cubicBezTo>
                  <a:cubicBezTo>
                    <a:pt x="998969" y="350475"/>
                    <a:pt x="985151" y="385254"/>
                    <a:pt x="974686" y="407993"/>
                  </a:cubicBezTo>
                  <a:cubicBezTo>
                    <a:pt x="972667" y="412400"/>
                    <a:pt x="968317" y="414978"/>
                    <a:pt x="963796" y="414978"/>
                  </a:cubicBezTo>
                  <a:close/>
                  <a:moveTo>
                    <a:pt x="1298689" y="441115"/>
                  </a:moveTo>
                  <a:cubicBezTo>
                    <a:pt x="1294803" y="441115"/>
                    <a:pt x="1290980" y="439216"/>
                    <a:pt x="1288662" y="435705"/>
                  </a:cubicBezTo>
                  <a:cubicBezTo>
                    <a:pt x="1285036" y="430174"/>
                    <a:pt x="1286554" y="422757"/>
                    <a:pt x="1292110" y="419093"/>
                  </a:cubicBezTo>
                  <a:cubicBezTo>
                    <a:pt x="1311808" y="406146"/>
                    <a:pt x="1331734" y="391293"/>
                    <a:pt x="1351311" y="374948"/>
                  </a:cubicBezTo>
                  <a:cubicBezTo>
                    <a:pt x="1356398" y="370687"/>
                    <a:pt x="1363935" y="371392"/>
                    <a:pt x="1368202" y="376472"/>
                  </a:cubicBezTo>
                  <a:cubicBezTo>
                    <a:pt x="1372438" y="381552"/>
                    <a:pt x="1371765" y="389121"/>
                    <a:pt x="1366678" y="393363"/>
                  </a:cubicBezTo>
                  <a:cubicBezTo>
                    <a:pt x="1346396" y="410292"/>
                    <a:pt x="1325740" y="425678"/>
                    <a:pt x="1305267" y="439146"/>
                  </a:cubicBezTo>
                  <a:cubicBezTo>
                    <a:pt x="1303261" y="440480"/>
                    <a:pt x="1300962" y="441115"/>
                    <a:pt x="1298689" y="441115"/>
                  </a:cubicBezTo>
                  <a:close/>
                  <a:moveTo>
                    <a:pt x="852544" y="441813"/>
                  </a:moveTo>
                  <a:cubicBezTo>
                    <a:pt x="849833" y="441813"/>
                    <a:pt x="847134" y="440905"/>
                    <a:pt x="844880" y="439051"/>
                  </a:cubicBezTo>
                  <a:cubicBezTo>
                    <a:pt x="817016" y="415931"/>
                    <a:pt x="794645" y="389591"/>
                    <a:pt x="780199" y="362864"/>
                  </a:cubicBezTo>
                  <a:cubicBezTo>
                    <a:pt x="777036" y="357035"/>
                    <a:pt x="779208" y="349745"/>
                    <a:pt x="785025" y="346608"/>
                  </a:cubicBezTo>
                  <a:cubicBezTo>
                    <a:pt x="790854" y="343496"/>
                    <a:pt x="798137" y="345605"/>
                    <a:pt x="801274" y="351434"/>
                  </a:cubicBezTo>
                  <a:cubicBezTo>
                    <a:pt x="814298" y="375488"/>
                    <a:pt x="834675" y="399402"/>
                    <a:pt x="860202" y="420598"/>
                  </a:cubicBezTo>
                  <a:cubicBezTo>
                    <a:pt x="865308" y="424840"/>
                    <a:pt x="866006" y="432377"/>
                    <a:pt x="861771" y="437483"/>
                  </a:cubicBezTo>
                  <a:cubicBezTo>
                    <a:pt x="859402" y="440340"/>
                    <a:pt x="855986" y="441813"/>
                    <a:pt x="852544" y="441813"/>
                  </a:cubicBezTo>
                  <a:close/>
                  <a:moveTo>
                    <a:pt x="1122400" y="513035"/>
                  </a:moveTo>
                  <a:cubicBezTo>
                    <a:pt x="1116634" y="513035"/>
                    <a:pt x="1111529" y="508844"/>
                    <a:pt x="1110595" y="502964"/>
                  </a:cubicBezTo>
                  <a:cubicBezTo>
                    <a:pt x="1109516" y="496436"/>
                    <a:pt x="1113967" y="490270"/>
                    <a:pt x="1120508" y="489216"/>
                  </a:cubicBezTo>
                  <a:cubicBezTo>
                    <a:pt x="1150105" y="484416"/>
                    <a:pt x="1180109" y="475703"/>
                    <a:pt x="1209732" y="463340"/>
                  </a:cubicBezTo>
                  <a:cubicBezTo>
                    <a:pt x="1215802" y="460813"/>
                    <a:pt x="1222876" y="463645"/>
                    <a:pt x="1225403" y="469785"/>
                  </a:cubicBezTo>
                  <a:cubicBezTo>
                    <a:pt x="1227956" y="475869"/>
                    <a:pt x="1225073" y="482892"/>
                    <a:pt x="1218958" y="485451"/>
                  </a:cubicBezTo>
                  <a:cubicBezTo>
                    <a:pt x="1187627" y="498563"/>
                    <a:pt x="1155795" y="507790"/>
                    <a:pt x="1124343" y="512876"/>
                  </a:cubicBezTo>
                  <a:cubicBezTo>
                    <a:pt x="1123689" y="512991"/>
                    <a:pt x="1123054" y="513035"/>
                    <a:pt x="1122400" y="513035"/>
                  </a:cubicBezTo>
                  <a:close/>
                  <a:moveTo>
                    <a:pt x="392696" y="540137"/>
                  </a:moveTo>
                  <a:cubicBezTo>
                    <a:pt x="390328" y="540137"/>
                    <a:pt x="387940" y="539438"/>
                    <a:pt x="385857" y="538003"/>
                  </a:cubicBezTo>
                  <a:cubicBezTo>
                    <a:pt x="358876" y="519271"/>
                    <a:pt x="334124" y="497204"/>
                    <a:pt x="312267" y="472427"/>
                  </a:cubicBezTo>
                  <a:cubicBezTo>
                    <a:pt x="307892" y="467467"/>
                    <a:pt x="308355" y="459873"/>
                    <a:pt x="313321" y="455498"/>
                  </a:cubicBezTo>
                  <a:cubicBezTo>
                    <a:pt x="318312" y="451110"/>
                    <a:pt x="325875" y="451586"/>
                    <a:pt x="330257" y="456552"/>
                  </a:cubicBezTo>
                  <a:cubicBezTo>
                    <a:pt x="350843" y="479901"/>
                    <a:pt x="374142" y="500672"/>
                    <a:pt x="399535" y="518287"/>
                  </a:cubicBezTo>
                  <a:cubicBezTo>
                    <a:pt x="404971" y="522077"/>
                    <a:pt x="406330" y="529551"/>
                    <a:pt x="402558" y="534981"/>
                  </a:cubicBezTo>
                  <a:cubicBezTo>
                    <a:pt x="400215" y="538333"/>
                    <a:pt x="396494" y="540137"/>
                    <a:pt x="392696" y="540137"/>
                  </a:cubicBezTo>
                  <a:close/>
                  <a:moveTo>
                    <a:pt x="848239" y="562762"/>
                  </a:moveTo>
                  <a:cubicBezTo>
                    <a:pt x="844137" y="562762"/>
                    <a:pt x="840155" y="560654"/>
                    <a:pt x="837907" y="556863"/>
                  </a:cubicBezTo>
                  <a:cubicBezTo>
                    <a:pt x="834529" y="551167"/>
                    <a:pt x="836428" y="543814"/>
                    <a:pt x="842149" y="540442"/>
                  </a:cubicBezTo>
                  <a:cubicBezTo>
                    <a:pt x="870788" y="523532"/>
                    <a:pt x="893743" y="503529"/>
                    <a:pt x="910348" y="480999"/>
                  </a:cubicBezTo>
                  <a:cubicBezTo>
                    <a:pt x="913276" y="477012"/>
                    <a:pt x="918260" y="475405"/>
                    <a:pt x="922737" y="476434"/>
                  </a:cubicBezTo>
                  <a:cubicBezTo>
                    <a:pt x="922870" y="475849"/>
                    <a:pt x="923086" y="475259"/>
                    <a:pt x="923321" y="474675"/>
                  </a:cubicBezTo>
                  <a:cubicBezTo>
                    <a:pt x="925925" y="468534"/>
                    <a:pt x="933018" y="465804"/>
                    <a:pt x="939031" y="468280"/>
                  </a:cubicBezTo>
                  <a:cubicBezTo>
                    <a:pt x="967492" y="480294"/>
                    <a:pt x="997489" y="488162"/>
                    <a:pt x="1028198" y="491655"/>
                  </a:cubicBezTo>
                  <a:cubicBezTo>
                    <a:pt x="1034783" y="492404"/>
                    <a:pt x="1039514" y="498354"/>
                    <a:pt x="1038764" y="504939"/>
                  </a:cubicBezTo>
                  <a:cubicBezTo>
                    <a:pt x="1038009" y="511543"/>
                    <a:pt x="1031855" y="516197"/>
                    <a:pt x="1025486" y="515499"/>
                  </a:cubicBezTo>
                  <a:cubicBezTo>
                    <a:pt x="993165" y="511797"/>
                    <a:pt x="961593" y="503624"/>
                    <a:pt x="931589" y="491166"/>
                  </a:cubicBezTo>
                  <a:cubicBezTo>
                    <a:pt x="931214" y="492594"/>
                    <a:pt x="930579" y="493972"/>
                    <a:pt x="929646" y="495242"/>
                  </a:cubicBezTo>
                  <a:cubicBezTo>
                    <a:pt x="911117" y="520369"/>
                    <a:pt x="885780" y="542524"/>
                    <a:pt x="854328" y="561105"/>
                  </a:cubicBezTo>
                  <a:cubicBezTo>
                    <a:pt x="852430" y="562222"/>
                    <a:pt x="850322" y="562762"/>
                    <a:pt x="848239" y="562762"/>
                  </a:cubicBezTo>
                  <a:close/>
                  <a:moveTo>
                    <a:pt x="569734" y="609834"/>
                  </a:moveTo>
                  <a:cubicBezTo>
                    <a:pt x="569106" y="609834"/>
                    <a:pt x="568496" y="609790"/>
                    <a:pt x="567861" y="609695"/>
                  </a:cubicBezTo>
                  <a:cubicBezTo>
                    <a:pt x="535025" y="604589"/>
                    <a:pt x="503053" y="596023"/>
                    <a:pt x="472865" y="584212"/>
                  </a:cubicBezTo>
                  <a:cubicBezTo>
                    <a:pt x="466686" y="581799"/>
                    <a:pt x="463638" y="574846"/>
                    <a:pt x="466051" y="568686"/>
                  </a:cubicBezTo>
                  <a:cubicBezTo>
                    <a:pt x="468464" y="562527"/>
                    <a:pt x="475399" y="559460"/>
                    <a:pt x="481577" y="561873"/>
                  </a:cubicBezTo>
                  <a:cubicBezTo>
                    <a:pt x="510152" y="573043"/>
                    <a:pt x="540435" y="581145"/>
                    <a:pt x="571563" y="585997"/>
                  </a:cubicBezTo>
                  <a:cubicBezTo>
                    <a:pt x="578097" y="587025"/>
                    <a:pt x="582574" y="593140"/>
                    <a:pt x="581564" y="599700"/>
                  </a:cubicBezTo>
                  <a:cubicBezTo>
                    <a:pt x="580650" y="605599"/>
                    <a:pt x="575544" y="609834"/>
                    <a:pt x="569734" y="609834"/>
                  </a:cubicBezTo>
                  <a:close/>
                  <a:moveTo>
                    <a:pt x="665340" y="614635"/>
                  </a:moveTo>
                  <a:cubicBezTo>
                    <a:pt x="658996" y="614635"/>
                    <a:pt x="653700" y="609676"/>
                    <a:pt x="653370" y="603281"/>
                  </a:cubicBezTo>
                  <a:cubicBezTo>
                    <a:pt x="653021" y="596677"/>
                    <a:pt x="658101" y="591032"/>
                    <a:pt x="664705" y="590683"/>
                  </a:cubicBezTo>
                  <a:cubicBezTo>
                    <a:pt x="696277" y="589019"/>
                    <a:pt x="727246" y="584053"/>
                    <a:pt x="756729" y="575951"/>
                  </a:cubicBezTo>
                  <a:cubicBezTo>
                    <a:pt x="763219" y="574262"/>
                    <a:pt x="769702" y="577964"/>
                    <a:pt x="771486" y="584333"/>
                  </a:cubicBezTo>
                  <a:cubicBezTo>
                    <a:pt x="773239" y="590727"/>
                    <a:pt x="769467" y="597331"/>
                    <a:pt x="763098" y="599084"/>
                  </a:cubicBezTo>
                  <a:cubicBezTo>
                    <a:pt x="731951" y="607637"/>
                    <a:pt x="699281" y="612857"/>
                    <a:pt x="665968" y="614610"/>
                  </a:cubicBezTo>
                  <a:cubicBezTo>
                    <a:pt x="665759" y="614635"/>
                    <a:pt x="665549" y="614635"/>
                    <a:pt x="665340" y="6146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2"/>
            <p:cNvSpPr/>
            <p:nvPr/>
          </p:nvSpPr>
          <p:spPr>
            <a:xfrm>
              <a:off x="8994689" y="4978624"/>
              <a:ext cx="171399" cy="171405"/>
            </a:xfrm>
            <a:custGeom>
              <a:rect b="b" l="l" r="r" t="t"/>
              <a:pathLst>
                <a:path extrusionOk="0" h="171405" w="171399">
                  <a:moveTo>
                    <a:pt x="159759" y="159765"/>
                  </a:moveTo>
                  <a:lnTo>
                    <a:pt x="159759" y="159765"/>
                  </a:lnTo>
                  <a:cubicBezTo>
                    <a:pt x="148126" y="171405"/>
                    <a:pt x="129076" y="171405"/>
                    <a:pt x="117436" y="159765"/>
                  </a:cubicBezTo>
                  <a:lnTo>
                    <a:pt x="11639" y="53962"/>
                  </a:lnTo>
                  <a:cubicBezTo>
                    <a:pt x="0" y="42322"/>
                    <a:pt x="0" y="23279"/>
                    <a:pt x="11639" y="11639"/>
                  </a:cubicBezTo>
                  <a:cubicBezTo>
                    <a:pt x="23272" y="0"/>
                    <a:pt x="42316" y="0"/>
                    <a:pt x="53955" y="11639"/>
                  </a:cubicBezTo>
                  <a:lnTo>
                    <a:pt x="159759" y="117443"/>
                  </a:lnTo>
                  <a:cubicBezTo>
                    <a:pt x="171399" y="129082"/>
                    <a:pt x="171399" y="148126"/>
                    <a:pt x="159759" y="1597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2"/>
            <p:cNvSpPr/>
            <p:nvPr/>
          </p:nvSpPr>
          <p:spPr>
            <a:xfrm>
              <a:off x="8994688" y="4978624"/>
              <a:ext cx="171399" cy="171405"/>
            </a:xfrm>
            <a:custGeom>
              <a:rect b="b" l="l" r="r" t="t"/>
              <a:pathLst>
                <a:path extrusionOk="0" h="171405" w="171399">
                  <a:moveTo>
                    <a:pt x="11639" y="159765"/>
                  </a:moveTo>
                  <a:lnTo>
                    <a:pt x="11639" y="159765"/>
                  </a:lnTo>
                  <a:cubicBezTo>
                    <a:pt x="0" y="148126"/>
                    <a:pt x="0" y="129082"/>
                    <a:pt x="11639" y="117443"/>
                  </a:cubicBezTo>
                  <a:lnTo>
                    <a:pt x="117436" y="11639"/>
                  </a:lnTo>
                  <a:cubicBezTo>
                    <a:pt x="129076" y="0"/>
                    <a:pt x="148126" y="0"/>
                    <a:pt x="159759" y="11639"/>
                  </a:cubicBezTo>
                  <a:cubicBezTo>
                    <a:pt x="171399" y="23279"/>
                    <a:pt x="171399" y="42322"/>
                    <a:pt x="159759" y="53962"/>
                  </a:cubicBezTo>
                  <a:lnTo>
                    <a:pt x="53955" y="159765"/>
                  </a:lnTo>
                  <a:cubicBezTo>
                    <a:pt x="42316" y="171405"/>
                    <a:pt x="23272" y="171405"/>
                    <a:pt x="11639" y="1597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2"/>
            <p:cNvSpPr/>
            <p:nvPr/>
          </p:nvSpPr>
          <p:spPr>
            <a:xfrm>
              <a:off x="8741192" y="4100824"/>
              <a:ext cx="693261" cy="898702"/>
            </a:xfrm>
            <a:custGeom>
              <a:rect b="b" l="l" r="r" t="t"/>
              <a:pathLst>
                <a:path extrusionOk="0" h="898702" w="693261">
                  <a:moveTo>
                    <a:pt x="346538" y="898702"/>
                  </a:moveTo>
                  <a:cubicBezTo>
                    <a:pt x="343446" y="898702"/>
                    <a:pt x="340328" y="898118"/>
                    <a:pt x="337356" y="896874"/>
                  </a:cubicBezTo>
                  <a:cubicBezTo>
                    <a:pt x="334479" y="895680"/>
                    <a:pt x="331920" y="893972"/>
                    <a:pt x="329761" y="891863"/>
                  </a:cubicBezTo>
                  <a:cubicBezTo>
                    <a:pt x="301986" y="869588"/>
                    <a:pt x="87407" y="688524"/>
                    <a:pt x="26860" y="395922"/>
                  </a:cubicBezTo>
                  <a:cubicBezTo>
                    <a:pt x="12674" y="327304"/>
                    <a:pt x="0" y="198323"/>
                    <a:pt x="74688" y="105505"/>
                  </a:cubicBezTo>
                  <a:cubicBezTo>
                    <a:pt x="129800" y="36976"/>
                    <a:pt x="221189" y="1473"/>
                    <a:pt x="346252" y="0"/>
                  </a:cubicBezTo>
                  <a:cubicBezTo>
                    <a:pt x="472090" y="1473"/>
                    <a:pt x="563460" y="36976"/>
                    <a:pt x="618597" y="105505"/>
                  </a:cubicBezTo>
                  <a:cubicBezTo>
                    <a:pt x="693261" y="198348"/>
                    <a:pt x="680567" y="327329"/>
                    <a:pt x="666369" y="395947"/>
                  </a:cubicBezTo>
                  <a:cubicBezTo>
                    <a:pt x="605453" y="690397"/>
                    <a:pt x="388131" y="872191"/>
                    <a:pt x="362927" y="892308"/>
                  </a:cubicBezTo>
                  <a:cubicBezTo>
                    <a:pt x="360895" y="894181"/>
                    <a:pt x="358527" y="895705"/>
                    <a:pt x="355904" y="896804"/>
                  </a:cubicBezTo>
                  <a:cubicBezTo>
                    <a:pt x="355625" y="896924"/>
                    <a:pt x="355346" y="897039"/>
                    <a:pt x="355066" y="897134"/>
                  </a:cubicBezTo>
                  <a:cubicBezTo>
                    <a:pt x="352342" y="898163"/>
                    <a:pt x="349440" y="898702"/>
                    <a:pt x="346538" y="8987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2"/>
            <p:cNvSpPr/>
            <p:nvPr/>
          </p:nvSpPr>
          <p:spPr>
            <a:xfrm>
              <a:off x="8716340" y="4076836"/>
              <a:ext cx="742950" cy="946670"/>
            </a:xfrm>
            <a:custGeom>
              <a:rect b="b" l="l" r="r" t="t"/>
              <a:pathLst>
                <a:path extrusionOk="0" h="946670" w="742950">
                  <a:moveTo>
                    <a:pt x="371576" y="0"/>
                  </a:moveTo>
                  <a:lnTo>
                    <a:pt x="371475" y="0"/>
                  </a:lnTo>
                  <a:lnTo>
                    <a:pt x="371379" y="0"/>
                  </a:lnTo>
                  <a:lnTo>
                    <a:pt x="371316" y="0"/>
                  </a:lnTo>
                  <a:cubicBezTo>
                    <a:pt x="371106" y="0"/>
                    <a:pt x="370897" y="0"/>
                    <a:pt x="370681" y="6"/>
                  </a:cubicBezTo>
                  <a:cubicBezTo>
                    <a:pt x="237896" y="1708"/>
                    <a:pt x="140563" y="40201"/>
                    <a:pt x="80848" y="114439"/>
                  </a:cubicBezTo>
                  <a:cubicBezTo>
                    <a:pt x="0" y="214928"/>
                    <a:pt x="13195" y="352012"/>
                    <a:pt x="28244" y="424776"/>
                  </a:cubicBezTo>
                  <a:cubicBezTo>
                    <a:pt x="89319" y="719956"/>
                    <a:pt x="303936" y="905478"/>
                    <a:pt x="338912" y="933938"/>
                  </a:cubicBezTo>
                  <a:cubicBezTo>
                    <a:pt x="341826" y="936625"/>
                    <a:pt x="345109" y="938974"/>
                    <a:pt x="348691" y="940898"/>
                  </a:cubicBezTo>
                  <a:cubicBezTo>
                    <a:pt x="350964" y="942117"/>
                    <a:pt x="353307" y="943140"/>
                    <a:pt x="355695" y="943965"/>
                  </a:cubicBezTo>
                  <a:cubicBezTo>
                    <a:pt x="360826" y="945768"/>
                    <a:pt x="366198" y="946670"/>
                    <a:pt x="371582" y="946670"/>
                  </a:cubicBezTo>
                  <a:cubicBezTo>
                    <a:pt x="379361" y="946670"/>
                    <a:pt x="387159" y="944784"/>
                    <a:pt x="394265" y="940974"/>
                  </a:cubicBezTo>
                  <a:cubicBezTo>
                    <a:pt x="398138" y="938891"/>
                    <a:pt x="401637" y="936332"/>
                    <a:pt x="404729" y="933380"/>
                  </a:cubicBezTo>
                  <a:cubicBezTo>
                    <a:pt x="441718" y="903141"/>
                    <a:pt x="654024" y="718096"/>
                    <a:pt x="714711" y="424776"/>
                  </a:cubicBezTo>
                  <a:cubicBezTo>
                    <a:pt x="729767" y="352012"/>
                    <a:pt x="742950" y="214928"/>
                    <a:pt x="662114" y="114439"/>
                  </a:cubicBezTo>
                  <a:cubicBezTo>
                    <a:pt x="602361" y="40170"/>
                    <a:pt x="504964" y="1676"/>
                    <a:pt x="372643" y="12"/>
                  </a:cubicBezTo>
                  <a:cubicBezTo>
                    <a:pt x="372325" y="6"/>
                    <a:pt x="372014" y="0"/>
                    <a:pt x="371709" y="0"/>
                  </a:cubicBezTo>
                  <a:close/>
                  <a:moveTo>
                    <a:pt x="371576" y="47967"/>
                  </a:moveTo>
                  <a:lnTo>
                    <a:pt x="371576" y="47974"/>
                  </a:lnTo>
                  <a:cubicBezTo>
                    <a:pt x="697858" y="51822"/>
                    <a:pt x="693019" y="292893"/>
                    <a:pt x="667746" y="415055"/>
                  </a:cubicBezTo>
                  <a:cubicBezTo>
                    <a:pt x="607161" y="707872"/>
                    <a:pt x="386080" y="888333"/>
                    <a:pt x="371576" y="898563"/>
                  </a:cubicBezTo>
                  <a:lnTo>
                    <a:pt x="371576" y="898709"/>
                  </a:lnTo>
                  <a:cubicBezTo>
                    <a:pt x="371557" y="898690"/>
                    <a:pt x="371500" y="898651"/>
                    <a:pt x="371475" y="898639"/>
                  </a:cubicBezTo>
                  <a:cubicBezTo>
                    <a:pt x="371449" y="898651"/>
                    <a:pt x="371405" y="898690"/>
                    <a:pt x="371379" y="898709"/>
                  </a:cubicBezTo>
                  <a:lnTo>
                    <a:pt x="371379" y="898563"/>
                  </a:lnTo>
                  <a:cubicBezTo>
                    <a:pt x="356876" y="888333"/>
                    <a:pt x="135794" y="707872"/>
                    <a:pt x="75215" y="415055"/>
                  </a:cubicBezTo>
                  <a:cubicBezTo>
                    <a:pt x="49942" y="292893"/>
                    <a:pt x="45104" y="51822"/>
                    <a:pt x="371379" y="47974"/>
                  </a:cubicBezTo>
                  <a:lnTo>
                    <a:pt x="371379" y="47967"/>
                  </a:lnTo>
                  <a:lnTo>
                    <a:pt x="371475" y="47967"/>
                  </a:lnTo>
                  <a:lnTo>
                    <a:pt x="371576" y="479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2"/>
            <p:cNvSpPr/>
            <p:nvPr/>
          </p:nvSpPr>
          <p:spPr>
            <a:xfrm>
              <a:off x="8859238" y="4201111"/>
              <a:ext cx="452278" cy="452304"/>
            </a:xfrm>
            <a:custGeom>
              <a:rect b="b" l="l" r="r" t="t"/>
              <a:pathLst>
                <a:path extrusionOk="0" h="452304" w="452278">
                  <a:moveTo>
                    <a:pt x="226123" y="452304"/>
                  </a:moveTo>
                  <a:cubicBezTo>
                    <a:pt x="101428" y="452304"/>
                    <a:pt x="0" y="350837"/>
                    <a:pt x="0" y="226148"/>
                  </a:cubicBezTo>
                  <a:cubicBezTo>
                    <a:pt x="0" y="101453"/>
                    <a:pt x="101428" y="0"/>
                    <a:pt x="226123" y="0"/>
                  </a:cubicBezTo>
                  <a:cubicBezTo>
                    <a:pt x="350818" y="0"/>
                    <a:pt x="452278" y="101453"/>
                    <a:pt x="452278" y="226148"/>
                  </a:cubicBezTo>
                  <a:cubicBezTo>
                    <a:pt x="452278" y="350837"/>
                    <a:pt x="350818" y="452304"/>
                    <a:pt x="226123" y="4523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2"/>
            <p:cNvSpPr/>
            <p:nvPr/>
          </p:nvSpPr>
          <p:spPr>
            <a:xfrm>
              <a:off x="8835235" y="4177127"/>
              <a:ext cx="500272" cy="500259"/>
            </a:xfrm>
            <a:custGeom>
              <a:rect b="b" l="l" r="r" t="t"/>
              <a:pathLst>
                <a:path extrusionOk="0" h="500259" w="500272">
                  <a:moveTo>
                    <a:pt x="250139" y="0"/>
                  </a:moveTo>
                  <a:cubicBezTo>
                    <a:pt x="112210" y="0"/>
                    <a:pt x="0" y="112204"/>
                    <a:pt x="0" y="250132"/>
                  </a:cubicBezTo>
                  <a:cubicBezTo>
                    <a:pt x="0" y="388048"/>
                    <a:pt x="112210" y="500259"/>
                    <a:pt x="250139" y="500259"/>
                  </a:cubicBezTo>
                  <a:cubicBezTo>
                    <a:pt x="388061" y="500259"/>
                    <a:pt x="500272" y="388048"/>
                    <a:pt x="500272" y="250132"/>
                  </a:cubicBezTo>
                  <a:cubicBezTo>
                    <a:pt x="500272" y="112204"/>
                    <a:pt x="388061" y="0"/>
                    <a:pt x="250139" y="0"/>
                  </a:cubicBezTo>
                  <a:close/>
                  <a:moveTo>
                    <a:pt x="250139" y="47967"/>
                  </a:moveTo>
                  <a:cubicBezTo>
                    <a:pt x="361791" y="47967"/>
                    <a:pt x="452304" y="138480"/>
                    <a:pt x="452304" y="250132"/>
                  </a:cubicBezTo>
                  <a:cubicBezTo>
                    <a:pt x="452304" y="361784"/>
                    <a:pt x="361791" y="452297"/>
                    <a:pt x="250139" y="452297"/>
                  </a:cubicBezTo>
                  <a:cubicBezTo>
                    <a:pt x="138487" y="452297"/>
                    <a:pt x="47974" y="361784"/>
                    <a:pt x="47974" y="250132"/>
                  </a:cubicBezTo>
                  <a:cubicBezTo>
                    <a:pt x="47974" y="138480"/>
                    <a:pt x="138487" y="47967"/>
                    <a:pt x="250139" y="479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0" name="Google Shape;590;p12"/>
          <p:cNvSpPr txBox="1"/>
          <p:nvPr/>
        </p:nvSpPr>
        <p:spPr>
          <a:xfrm>
            <a:off x="2427750" y="4327650"/>
            <a:ext cx="4663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BY Ziyan Xu</a:t>
            </a:r>
            <a:endParaRPr sz="8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This presentation template was created by Slidesgo, including icons by Flaticon, infographics &amp; images by Freepik and illustrations by Stories. </a:t>
            </a:r>
            <a:endParaRPr sz="5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AUTHORIZED TO PUBLISH ON ONE BOOK ONE WORLD WEBSITE. </a:t>
            </a:r>
            <a:endParaRPr sz="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Copyright ©  One Book One World - All Rights Reserved.</a:t>
            </a:r>
            <a:endParaRPr sz="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"/>
          <p:cNvSpPr txBox="1"/>
          <p:nvPr>
            <p:ph type="title"/>
          </p:nvPr>
        </p:nvSpPr>
        <p:spPr>
          <a:xfrm>
            <a:off x="1211175" y="740675"/>
            <a:ext cx="67272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What is AAPI? 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95" name="Google Shape;195;p2"/>
          <p:cNvGrpSpPr/>
          <p:nvPr/>
        </p:nvGrpSpPr>
        <p:grpSpPr>
          <a:xfrm>
            <a:off x="440901" y="1354657"/>
            <a:ext cx="11418670" cy="2015040"/>
            <a:chOff x="574646" y="1371867"/>
            <a:chExt cx="12229110" cy="2158057"/>
          </a:xfrm>
        </p:grpSpPr>
        <p:sp>
          <p:nvSpPr>
            <p:cNvPr id="196" name="Google Shape;196;p2"/>
            <p:cNvSpPr/>
            <p:nvPr/>
          </p:nvSpPr>
          <p:spPr>
            <a:xfrm>
              <a:off x="574646" y="1467424"/>
              <a:ext cx="6513128" cy="20625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Asian Americans and Pacific Islanders (AAPI) </a:t>
              </a:r>
              <a:r>
                <a:rPr b="1" i="0" lang="en-US" sz="2000" u="none" cap="none" strike="noStrike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is a term sometimes used in the United States to include both Asian Americans and Pacific Islander Americans</a:t>
              </a:r>
              <a:r>
                <a:rPr b="0" i="0" lang="en-US" sz="2000" u="none" cap="none" strike="noStrike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b="0" i="0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741256" y="1371867"/>
              <a:ext cx="2062500" cy="206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" name="Google Shape;198;p2"/>
          <p:cNvGrpSpPr/>
          <p:nvPr/>
        </p:nvGrpSpPr>
        <p:grpSpPr>
          <a:xfrm rot="-1206569">
            <a:off x="-42202" y="2927703"/>
            <a:ext cx="1493765" cy="2311029"/>
            <a:chOff x="2331547" y="1983256"/>
            <a:chExt cx="1698917" cy="2628423"/>
          </a:xfrm>
        </p:grpSpPr>
        <p:sp>
          <p:nvSpPr>
            <p:cNvPr id="199" name="Google Shape;199;p2"/>
            <p:cNvSpPr/>
            <p:nvPr/>
          </p:nvSpPr>
          <p:spPr>
            <a:xfrm>
              <a:off x="2550625" y="2183284"/>
              <a:ext cx="1375067" cy="2323623"/>
            </a:xfrm>
            <a:custGeom>
              <a:rect b="b" l="l" r="r" t="t"/>
              <a:pathLst>
                <a:path extrusionOk="0" h="2323623" w="1375067">
                  <a:moveTo>
                    <a:pt x="1178560" y="538372"/>
                  </a:moveTo>
                  <a:lnTo>
                    <a:pt x="1104290" y="538372"/>
                  </a:lnTo>
                  <a:cubicBezTo>
                    <a:pt x="1093825" y="528916"/>
                    <a:pt x="1079925" y="523595"/>
                    <a:pt x="1064164" y="523595"/>
                  </a:cubicBezTo>
                  <a:lnTo>
                    <a:pt x="1064075" y="302513"/>
                  </a:lnTo>
                  <a:cubicBezTo>
                    <a:pt x="1083411" y="283159"/>
                    <a:pt x="1094740" y="256711"/>
                    <a:pt x="1094740" y="228917"/>
                  </a:cubicBezTo>
                  <a:lnTo>
                    <a:pt x="1094740" y="190557"/>
                  </a:lnTo>
                  <a:cubicBezTo>
                    <a:pt x="1094740" y="85483"/>
                    <a:pt x="1009256" y="0"/>
                    <a:pt x="904182" y="0"/>
                  </a:cubicBezTo>
                  <a:lnTo>
                    <a:pt x="470198" y="0"/>
                  </a:lnTo>
                  <a:cubicBezTo>
                    <a:pt x="365112" y="0"/>
                    <a:pt x="279628" y="85483"/>
                    <a:pt x="279628" y="190557"/>
                  </a:cubicBezTo>
                  <a:lnTo>
                    <a:pt x="279628" y="228917"/>
                  </a:lnTo>
                  <a:cubicBezTo>
                    <a:pt x="279628" y="259156"/>
                    <a:pt x="292944" y="287559"/>
                    <a:pt x="315061" y="307111"/>
                  </a:cubicBezTo>
                  <a:lnTo>
                    <a:pt x="315061" y="523868"/>
                  </a:lnTo>
                  <a:cubicBezTo>
                    <a:pt x="306311" y="524662"/>
                    <a:pt x="298157" y="527176"/>
                    <a:pt x="290683" y="531380"/>
                  </a:cubicBezTo>
                  <a:cubicBezTo>
                    <a:pt x="287597" y="533126"/>
                    <a:pt x="284226" y="535419"/>
                    <a:pt x="280879" y="538372"/>
                  </a:cubicBezTo>
                  <a:lnTo>
                    <a:pt x="196519" y="538372"/>
                  </a:lnTo>
                  <a:cubicBezTo>
                    <a:pt x="88150" y="538372"/>
                    <a:pt x="0" y="626529"/>
                    <a:pt x="0" y="734891"/>
                  </a:cubicBezTo>
                  <a:lnTo>
                    <a:pt x="0" y="896181"/>
                  </a:lnTo>
                  <a:cubicBezTo>
                    <a:pt x="0" y="917975"/>
                    <a:pt x="8121" y="938701"/>
                    <a:pt x="22167" y="954570"/>
                  </a:cubicBezTo>
                  <a:lnTo>
                    <a:pt x="22167" y="1810372"/>
                  </a:lnTo>
                  <a:cubicBezTo>
                    <a:pt x="8121" y="1826240"/>
                    <a:pt x="0" y="1846980"/>
                    <a:pt x="0" y="1868760"/>
                  </a:cubicBezTo>
                  <a:lnTo>
                    <a:pt x="0" y="2030050"/>
                  </a:lnTo>
                  <a:cubicBezTo>
                    <a:pt x="0" y="2134749"/>
                    <a:pt x="82289" y="2220588"/>
                    <a:pt x="185597" y="2226265"/>
                  </a:cubicBezTo>
                  <a:cubicBezTo>
                    <a:pt x="207562" y="2283783"/>
                    <a:pt x="263042" y="2323623"/>
                    <a:pt x="327450" y="2323623"/>
                  </a:cubicBezTo>
                  <a:cubicBezTo>
                    <a:pt x="398881" y="2323623"/>
                    <a:pt x="458971" y="2274049"/>
                    <a:pt x="475107" y="2207494"/>
                  </a:cubicBezTo>
                  <a:lnTo>
                    <a:pt x="901738" y="2207494"/>
                  </a:lnTo>
                  <a:cubicBezTo>
                    <a:pt x="917873" y="2274049"/>
                    <a:pt x="977944" y="2323623"/>
                    <a:pt x="1049381" y="2323623"/>
                  </a:cubicBezTo>
                  <a:cubicBezTo>
                    <a:pt x="1113821" y="2323623"/>
                    <a:pt x="1169339" y="2283733"/>
                    <a:pt x="1191266" y="2226163"/>
                  </a:cubicBezTo>
                  <a:cubicBezTo>
                    <a:pt x="1293723" y="2219585"/>
                    <a:pt x="1375067" y="2134139"/>
                    <a:pt x="1375067" y="2030050"/>
                  </a:cubicBezTo>
                  <a:lnTo>
                    <a:pt x="1375067" y="1868760"/>
                  </a:lnTo>
                  <a:cubicBezTo>
                    <a:pt x="1375067" y="1852263"/>
                    <a:pt x="1370526" y="1836451"/>
                    <a:pt x="1362068" y="1822742"/>
                  </a:cubicBezTo>
                  <a:lnTo>
                    <a:pt x="1362068" y="942219"/>
                  </a:lnTo>
                  <a:cubicBezTo>
                    <a:pt x="1370526" y="928516"/>
                    <a:pt x="1375067" y="912691"/>
                    <a:pt x="1375067" y="896181"/>
                  </a:cubicBezTo>
                  <a:lnTo>
                    <a:pt x="1375067" y="734891"/>
                  </a:lnTo>
                  <a:cubicBezTo>
                    <a:pt x="1375067" y="626529"/>
                    <a:pt x="1286910" y="538372"/>
                    <a:pt x="1178560" y="538372"/>
                  </a:cubicBezTo>
                  <a:close/>
                  <a:moveTo>
                    <a:pt x="883069" y="523595"/>
                  </a:moveTo>
                  <a:cubicBezTo>
                    <a:pt x="861542" y="523595"/>
                    <a:pt x="843178" y="533431"/>
                    <a:pt x="832135" y="550710"/>
                  </a:cubicBezTo>
                  <a:lnTo>
                    <a:pt x="552799" y="550710"/>
                  </a:lnTo>
                  <a:cubicBezTo>
                    <a:pt x="537438" y="525322"/>
                    <a:pt x="509631" y="523595"/>
                    <a:pt x="502392" y="523595"/>
                  </a:cubicBezTo>
                  <a:lnTo>
                    <a:pt x="463035" y="523595"/>
                  </a:lnTo>
                  <a:lnTo>
                    <a:pt x="463035" y="297211"/>
                  </a:lnTo>
                  <a:cubicBezTo>
                    <a:pt x="479323" y="278390"/>
                    <a:pt x="488613" y="254158"/>
                    <a:pt x="488613" y="228917"/>
                  </a:cubicBezTo>
                  <a:lnTo>
                    <a:pt x="488613" y="208972"/>
                  </a:lnTo>
                  <a:lnTo>
                    <a:pt x="885748" y="208972"/>
                  </a:lnTo>
                  <a:lnTo>
                    <a:pt x="885748" y="228917"/>
                  </a:lnTo>
                  <a:cubicBezTo>
                    <a:pt x="885748" y="256520"/>
                    <a:pt x="896962" y="282854"/>
                    <a:pt x="916089" y="302190"/>
                  </a:cubicBezTo>
                  <a:lnTo>
                    <a:pt x="916089" y="52359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445847" y="2078506"/>
              <a:ext cx="1584617" cy="2533173"/>
            </a:xfrm>
            <a:custGeom>
              <a:rect b="b" l="l" r="r" t="t"/>
              <a:pathLst>
                <a:path extrusionOk="0" h="2533173" w="1584617">
                  <a:moveTo>
                    <a:pt x="1154156" y="2533173"/>
                  </a:moveTo>
                  <a:cubicBezTo>
                    <a:pt x="1065288" y="2533173"/>
                    <a:pt x="985526" y="2488088"/>
                    <a:pt x="939222" y="2417044"/>
                  </a:cubicBezTo>
                  <a:lnTo>
                    <a:pt x="647179" y="2417044"/>
                  </a:lnTo>
                  <a:cubicBezTo>
                    <a:pt x="600868" y="2488088"/>
                    <a:pt x="521100" y="2533173"/>
                    <a:pt x="432225" y="2533173"/>
                  </a:cubicBezTo>
                  <a:cubicBezTo>
                    <a:pt x="348716" y="2533173"/>
                    <a:pt x="271068" y="2491886"/>
                    <a:pt x="223570" y="2425992"/>
                  </a:cubicBezTo>
                  <a:cubicBezTo>
                    <a:pt x="94259" y="2391600"/>
                    <a:pt x="0" y="2273687"/>
                    <a:pt x="0" y="2134831"/>
                  </a:cubicBezTo>
                  <a:lnTo>
                    <a:pt x="0" y="1973535"/>
                  </a:lnTo>
                  <a:cubicBezTo>
                    <a:pt x="0" y="1942020"/>
                    <a:pt x="7708" y="1911273"/>
                    <a:pt x="22167" y="1883797"/>
                  </a:cubicBezTo>
                  <a:lnTo>
                    <a:pt x="22167" y="1090701"/>
                  </a:lnTo>
                  <a:cubicBezTo>
                    <a:pt x="7708" y="1063224"/>
                    <a:pt x="0" y="1032471"/>
                    <a:pt x="0" y="1000956"/>
                  </a:cubicBezTo>
                  <a:lnTo>
                    <a:pt x="0" y="839673"/>
                  </a:lnTo>
                  <a:cubicBezTo>
                    <a:pt x="0" y="673538"/>
                    <a:pt x="135159" y="538378"/>
                    <a:pt x="301294" y="538378"/>
                  </a:cubicBezTo>
                  <a:lnTo>
                    <a:pt x="315067" y="538378"/>
                  </a:lnTo>
                  <a:lnTo>
                    <a:pt x="315067" y="449948"/>
                  </a:lnTo>
                  <a:cubicBezTo>
                    <a:pt x="292188" y="415817"/>
                    <a:pt x="279628" y="375412"/>
                    <a:pt x="279628" y="333692"/>
                  </a:cubicBezTo>
                  <a:lnTo>
                    <a:pt x="279628" y="295332"/>
                  </a:lnTo>
                  <a:cubicBezTo>
                    <a:pt x="279628" y="132492"/>
                    <a:pt x="412121" y="0"/>
                    <a:pt x="574979" y="0"/>
                  </a:cubicBezTo>
                  <a:lnTo>
                    <a:pt x="1008964" y="0"/>
                  </a:lnTo>
                  <a:cubicBezTo>
                    <a:pt x="1171809" y="0"/>
                    <a:pt x="1304296" y="132492"/>
                    <a:pt x="1304296" y="295332"/>
                  </a:cubicBezTo>
                  <a:lnTo>
                    <a:pt x="1304296" y="333692"/>
                  </a:lnTo>
                  <a:cubicBezTo>
                    <a:pt x="1304296" y="371919"/>
                    <a:pt x="1293431" y="409651"/>
                    <a:pt x="1273644" y="442220"/>
                  </a:cubicBezTo>
                  <a:lnTo>
                    <a:pt x="1273683" y="538378"/>
                  </a:lnTo>
                  <a:lnTo>
                    <a:pt x="1283341" y="538378"/>
                  </a:lnTo>
                  <a:cubicBezTo>
                    <a:pt x="1449463" y="538378"/>
                    <a:pt x="1584617" y="673538"/>
                    <a:pt x="1584617" y="839673"/>
                  </a:cubicBezTo>
                  <a:lnTo>
                    <a:pt x="1584617" y="1000956"/>
                  </a:lnTo>
                  <a:cubicBezTo>
                    <a:pt x="1584617" y="1024934"/>
                    <a:pt x="1580178" y="1048524"/>
                    <a:pt x="1571618" y="1070616"/>
                  </a:cubicBezTo>
                  <a:lnTo>
                    <a:pt x="1571618" y="1903907"/>
                  </a:lnTo>
                  <a:cubicBezTo>
                    <a:pt x="1580178" y="1925986"/>
                    <a:pt x="1584617" y="1949577"/>
                    <a:pt x="1584617" y="1973535"/>
                  </a:cubicBezTo>
                  <a:lnTo>
                    <a:pt x="1584617" y="2134831"/>
                  </a:lnTo>
                  <a:cubicBezTo>
                    <a:pt x="1584617" y="2272391"/>
                    <a:pt x="1491303" y="2390070"/>
                    <a:pt x="1363275" y="2425350"/>
                  </a:cubicBezTo>
                  <a:cubicBezTo>
                    <a:pt x="1315834" y="2491619"/>
                    <a:pt x="1237970" y="2533173"/>
                    <a:pt x="1154156" y="2533173"/>
                  </a:cubicBezTo>
                  <a:close/>
                  <a:moveTo>
                    <a:pt x="497484" y="2207494"/>
                  </a:moveTo>
                  <a:lnTo>
                    <a:pt x="1088917" y="2207494"/>
                  </a:lnTo>
                  <a:lnTo>
                    <a:pt x="1108335" y="2287574"/>
                  </a:lnTo>
                  <a:cubicBezTo>
                    <a:pt x="1113402" y="2308466"/>
                    <a:pt x="1132674" y="2323623"/>
                    <a:pt x="1154156" y="2323623"/>
                  </a:cubicBezTo>
                  <a:cubicBezTo>
                    <a:pt x="1173937" y="2323623"/>
                    <a:pt x="1191196" y="2311857"/>
                    <a:pt x="1198130" y="2293651"/>
                  </a:cubicBezTo>
                  <a:lnTo>
                    <a:pt x="1222108" y="2230697"/>
                  </a:lnTo>
                  <a:lnTo>
                    <a:pt x="1289329" y="2226386"/>
                  </a:lnTo>
                  <a:cubicBezTo>
                    <a:pt x="1337411" y="2223293"/>
                    <a:pt x="1375067" y="2183079"/>
                    <a:pt x="1375067" y="2134831"/>
                  </a:cubicBezTo>
                  <a:lnTo>
                    <a:pt x="1375067" y="1978304"/>
                  </a:lnTo>
                  <a:lnTo>
                    <a:pt x="1362068" y="1957235"/>
                  </a:lnTo>
                  <a:lnTo>
                    <a:pt x="1362068" y="1017270"/>
                  </a:lnTo>
                  <a:lnTo>
                    <a:pt x="1375067" y="996207"/>
                  </a:lnTo>
                  <a:lnTo>
                    <a:pt x="1375067" y="839673"/>
                  </a:lnTo>
                  <a:cubicBezTo>
                    <a:pt x="1375067" y="789082"/>
                    <a:pt x="1333919" y="747928"/>
                    <a:pt x="1283341" y="747928"/>
                  </a:cubicBezTo>
                  <a:lnTo>
                    <a:pt x="1168736" y="747928"/>
                  </a:lnTo>
                  <a:lnTo>
                    <a:pt x="1152385" y="733145"/>
                  </a:lnTo>
                  <a:lnTo>
                    <a:pt x="1011618" y="733145"/>
                  </a:lnTo>
                  <a:lnTo>
                    <a:pt x="994289" y="760260"/>
                  </a:lnTo>
                  <a:lnTo>
                    <a:pt x="598506" y="760260"/>
                  </a:lnTo>
                  <a:lnTo>
                    <a:pt x="582104" y="733145"/>
                  </a:lnTo>
                  <a:lnTo>
                    <a:pt x="463035" y="733145"/>
                  </a:lnTo>
                  <a:lnTo>
                    <a:pt x="463035" y="729932"/>
                  </a:lnTo>
                  <a:lnTo>
                    <a:pt x="443680" y="731691"/>
                  </a:lnTo>
                  <a:lnTo>
                    <a:pt x="425272" y="747928"/>
                  </a:lnTo>
                  <a:lnTo>
                    <a:pt x="301294" y="747928"/>
                  </a:lnTo>
                  <a:cubicBezTo>
                    <a:pt x="250704" y="747928"/>
                    <a:pt x="209550" y="789082"/>
                    <a:pt x="209550" y="839673"/>
                  </a:cubicBezTo>
                  <a:lnTo>
                    <a:pt x="209550" y="994587"/>
                  </a:lnTo>
                  <a:lnTo>
                    <a:pt x="231717" y="1019644"/>
                  </a:lnTo>
                  <a:lnTo>
                    <a:pt x="231717" y="1954853"/>
                  </a:lnTo>
                  <a:lnTo>
                    <a:pt x="209550" y="1979898"/>
                  </a:lnTo>
                  <a:lnTo>
                    <a:pt x="209550" y="2134831"/>
                  </a:lnTo>
                  <a:cubicBezTo>
                    <a:pt x="209550" y="2183523"/>
                    <a:pt x="247573" y="2223757"/>
                    <a:pt x="296119" y="2226424"/>
                  </a:cubicBezTo>
                  <a:lnTo>
                    <a:pt x="364001" y="2230151"/>
                  </a:lnTo>
                  <a:lnTo>
                    <a:pt x="388251" y="2293658"/>
                  </a:lnTo>
                  <a:cubicBezTo>
                    <a:pt x="395204" y="2311863"/>
                    <a:pt x="412464" y="2323623"/>
                    <a:pt x="432225" y="2323623"/>
                  </a:cubicBezTo>
                  <a:cubicBezTo>
                    <a:pt x="453720" y="2323623"/>
                    <a:pt x="472998" y="2308466"/>
                    <a:pt x="478066" y="2287574"/>
                  </a:cubicBezTo>
                  <a:close/>
                  <a:moveTo>
                    <a:pt x="698760" y="550710"/>
                  </a:moveTo>
                  <a:lnTo>
                    <a:pt x="896327" y="550710"/>
                  </a:lnTo>
                  <a:cubicBezTo>
                    <a:pt x="902646" y="546563"/>
                    <a:pt x="909250" y="542848"/>
                    <a:pt x="916095" y="539603"/>
                  </a:cubicBezTo>
                  <a:lnTo>
                    <a:pt x="916095" y="441693"/>
                  </a:lnTo>
                  <a:cubicBezTo>
                    <a:pt x="911586" y="434219"/>
                    <a:pt x="907548" y="426485"/>
                    <a:pt x="903998" y="418528"/>
                  </a:cubicBezTo>
                  <a:lnTo>
                    <a:pt x="680104" y="418528"/>
                  </a:lnTo>
                  <a:cubicBezTo>
                    <a:pt x="677811" y="423691"/>
                    <a:pt x="675303" y="428764"/>
                    <a:pt x="672585" y="433736"/>
                  </a:cubicBezTo>
                  <a:lnTo>
                    <a:pt x="672585" y="536676"/>
                  </a:lnTo>
                  <a:cubicBezTo>
                    <a:pt x="681755" y="540550"/>
                    <a:pt x="690511" y="545255"/>
                    <a:pt x="698760" y="5507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735680" y="2945304"/>
              <a:ext cx="38404" cy="1286846"/>
            </a:xfrm>
            <a:custGeom>
              <a:rect b="b" l="l" r="r" t="t"/>
              <a:pathLst>
                <a:path extrusionOk="0" h="1286846" w="38404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824385" y="2945304"/>
              <a:ext cx="38398" cy="1286846"/>
            </a:xfrm>
            <a:custGeom>
              <a:rect b="b" l="l" r="r" t="t"/>
              <a:pathLst>
                <a:path extrusionOk="0" h="1286846" w="38398">
                  <a:moveTo>
                    <a:pt x="19196" y="1286846"/>
                  </a:moveTo>
                  <a:lnTo>
                    <a:pt x="19196" y="1286846"/>
                  </a:lnTo>
                  <a:cubicBezTo>
                    <a:pt x="8636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36" y="0"/>
                    <a:pt x="19196" y="0"/>
                  </a:cubicBezTo>
                  <a:cubicBezTo>
                    <a:pt x="29762" y="0"/>
                    <a:pt x="38398" y="8636"/>
                    <a:pt x="38398" y="19196"/>
                  </a:cubicBezTo>
                  <a:lnTo>
                    <a:pt x="38398" y="1267650"/>
                  </a:lnTo>
                  <a:cubicBezTo>
                    <a:pt x="38398" y="1278204"/>
                    <a:pt x="29762" y="1286846"/>
                    <a:pt x="19196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913087" y="2945304"/>
              <a:ext cx="38398" cy="1286846"/>
            </a:xfrm>
            <a:custGeom>
              <a:rect b="b" l="l" r="r" t="t"/>
              <a:pathLst>
                <a:path extrusionOk="0" h="1286846" w="38398">
                  <a:moveTo>
                    <a:pt x="19196" y="1286846"/>
                  </a:moveTo>
                  <a:lnTo>
                    <a:pt x="19196" y="1286846"/>
                  </a:lnTo>
                  <a:cubicBezTo>
                    <a:pt x="8636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36" y="0"/>
                    <a:pt x="19196" y="0"/>
                  </a:cubicBezTo>
                  <a:cubicBezTo>
                    <a:pt x="29762" y="0"/>
                    <a:pt x="38398" y="8636"/>
                    <a:pt x="38398" y="19196"/>
                  </a:cubicBezTo>
                  <a:lnTo>
                    <a:pt x="38398" y="1267650"/>
                  </a:lnTo>
                  <a:cubicBezTo>
                    <a:pt x="38398" y="1278204"/>
                    <a:pt x="29762" y="1286846"/>
                    <a:pt x="19196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001788" y="2945304"/>
              <a:ext cx="38398" cy="1286846"/>
            </a:xfrm>
            <a:custGeom>
              <a:rect b="b" l="l" r="r" t="t"/>
              <a:pathLst>
                <a:path extrusionOk="0" h="1286846" w="38398">
                  <a:moveTo>
                    <a:pt x="19196" y="1286846"/>
                  </a:moveTo>
                  <a:lnTo>
                    <a:pt x="19196" y="1286846"/>
                  </a:lnTo>
                  <a:cubicBezTo>
                    <a:pt x="8636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36" y="0"/>
                    <a:pt x="19196" y="0"/>
                  </a:cubicBezTo>
                  <a:cubicBezTo>
                    <a:pt x="29756" y="0"/>
                    <a:pt x="38398" y="8636"/>
                    <a:pt x="38398" y="19196"/>
                  </a:cubicBezTo>
                  <a:lnTo>
                    <a:pt x="38398" y="1267650"/>
                  </a:lnTo>
                  <a:cubicBezTo>
                    <a:pt x="38398" y="1278204"/>
                    <a:pt x="29756" y="1286846"/>
                    <a:pt x="19196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090490" y="2945304"/>
              <a:ext cx="38398" cy="1286846"/>
            </a:xfrm>
            <a:custGeom>
              <a:rect b="b" l="l" r="r" t="t"/>
              <a:pathLst>
                <a:path extrusionOk="0" h="1286846" w="38398">
                  <a:moveTo>
                    <a:pt x="19196" y="1286846"/>
                  </a:moveTo>
                  <a:lnTo>
                    <a:pt x="19196" y="1286846"/>
                  </a:lnTo>
                  <a:cubicBezTo>
                    <a:pt x="8636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36" y="0"/>
                    <a:pt x="19196" y="0"/>
                  </a:cubicBezTo>
                  <a:cubicBezTo>
                    <a:pt x="29756" y="0"/>
                    <a:pt x="38398" y="8636"/>
                    <a:pt x="38398" y="19196"/>
                  </a:cubicBezTo>
                  <a:lnTo>
                    <a:pt x="38398" y="1267650"/>
                  </a:lnTo>
                  <a:cubicBezTo>
                    <a:pt x="38398" y="1278204"/>
                    <a:pt x="29756" y="1286846"/>
                    <a:pt x="19196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179185" y="2945304"/>
              <a:ext cx="38404" cy="1286846"/>
            </a:xfrm>
            <a:custGeom>
              <a:rect b="b" l="l" r="r" t="t"/>
              <a:pathLst>
                <a:path extrusionOk="0" h="1286846" w="38404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267887" y="2945304"/>
              <a:ext cx="38404" cy="1286846"/>
            </a:xfrm>
            <a:custGeom>
              <a:rect b="b" l="l" r="r" t="t"/>
              <a:pathLst>
                <a:path extrusionOk="0" h="1286846" w="38404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356588" y="2945304"/>
              <a:ext cx="38404" cy="1286846"/>
            </a:xfrm>
            <a:custGeom>
              <a:rect b="b" l="l" r="r" t="t"/>
              <a:pathLst>
                <a:path extrusionOk="0" h="1286846" w="38404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445290" y="2945304"/>
              <a:ext cx="38404" cy="1286846"/>
            </a:xfrm>
            <a:custGeom>
              <a:rect b="b" l="l" r="r" t="t"/>
              <a:pathLst>
                <a:path extrusionOk="0" h="1286846" w="38404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533991" y="2945304"/>
              <a:ext cx="38404" cy="1286846"/>
            </a:xfrm>
            <a:custGeom>
              <a:rect b="b" l="l" r="r" t="t"/>
              <a:pathLst>
                <a:path extrusionOk="0" h="1286846" w="38404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622693" y="2945304"/>
              <a:ext cx="38404" cy="1286846"/>
            </a:xfrm>
            <a:custGeom>
              <a:rect b="b" l="l" r="r" t="t"/>
              <a:pathLst>
                <a:path extrusionOk="0" h="1286846" w="38404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3711397" y="2945304"/>
              <a:ext cx="38398" cy="1286846"/>
            </a:xfrm>
            <a:custGeom>
              <a:rect b="b" l="l" r="r" t="t"/>
              <a:pathLst>
                <a:path extrusionOk="0" h="1286846" w="38398">
                  <a:moveTo>
                    <a:pt x="19196" y="1286846"/>
                  </a:moveTo>
                  <a:lnTo>
                    <a:pt x="19196" y="1286846"/>
                  </a:lnTo>
                  <a:cubicBezTo>
                    <a:pt x="8636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36" y="0"/>
                    <a:pt x="19196" y="0"/>
                  </a:cubicBezTo>
                  <a:cubicBezTo>
                    <a:pt x="29762" y="0"/>
                    <a:pt x="38398" y="8636"/>
                    <a:pt x="38398" y="19196"/>
                  </a:cubicBezTo>
                  <a:lnTo>
                    <a:pt x="38398" y="1267650"/>
                  </a:lnTo>
                  <a:cubicBezTo>
                    <a:pt x="38398" y="1278204"/>
                    <a:pt x="29762" y="1286846"/>
                    <a:pt x="19196" y="12868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2436325" y="2088034"/>
              <a:ext cx="1375067" cy="2323623"/>
            </a:xfrm>
            <a:custGeom>
              <a:rect b="b" l="l" r="r" t="t"/>
              <a:pathLst>
                <a:path extrusionOk="0" h="2323623" w="1375067">
                  <a:moveTo>
                    <a:pt x="1178560" y="538372"/>
                  </a:moveTo>
                  <a:lnTo>
                    <a:pt x="1104290" y="538372"/>
                  </a:lnTo>
                  <a:cubicBezTo>
                    <a:pt x="1093825" y="528916"/>
                    <a:pt x="1079925" y="523595"/>
                    <a:pt x="1064164" y="523595"/>
                  </a:cubicBezTo>
                  <a:lnTo>
                    <a:pt x="1064075" y="302513"/>
                  </a:lnTo>
                  <a:cubicBezTo>
                    <a:pt x="1083411" y="283159"/>
                    <a:pt x="1094740" y="256711"/>
                    <a:pt x="1094740" y="228917"/>
                  </a:cubicBezTo>
                  <a:lnTo>
                    <a:pt x="1094740" y="190557"/>
                  </a:lnTo>
                  <a:cubicBezTo>
                    <a:pt x="1094740" y="85483"/>
                    <a:pt x="1009256" y="0"/>
                    <a:pt x="904182" y="0"/>
                  </a:cubicBezTo>
                  <a:lnTo>
                    <a:pt x="470198" y="0"/>
                  </a:lnTo>
                  <a:cubicBezTo>
                    <a:pt x="365112" y="0"/>
                    <a:pt x="279628" y="85483"/>
                    <a:pt x="279628" y="190557"/>
                  </a:cubicBezTo>
                  <a:lnTo>
                    <a:pt x="279628" y="228917"/>
                  </a:lnTo>
                  <a:cubicBezTo>
                    <a:pt x="279628" y="259156"/>
                    <a:pt x="292944" y="287559"/>
                    <a:pt x="315061" y="307111"/>
                  </a:cubicBezTo>
                  <a:lnTo>
                    <a:pt x="315061" y="523868"/>
                  </a:lnTo>
                  <a:cubicBezTo>
                    <a:pt x="306311" y="524662"/>
                    <a:pt x="298157" y="527176"/>
                    <a:pt x="290683" y="531380"/>
                  </a:cubicBezTo>
                  <a:cubicBezTo>
                    <a:pt x="287597" y="533126"/>
                    <a:pt x="284226" y="535419"/>
                    <a:pt x="280879" y="538372"/>
                  </a:cubicBezTo>
                  <a:lnTo>
                    <a:pt x="196519" y="538372"/>
                  </a:lnTo>
                  <a:cubicBezTo>
                    <a:pt x="88150" y="538372"/>
                    <a:pt x="0" y="626529"/>
                    <a:pt x="0" y="734891"/>
                  </a:cubicBezTo>
                  <a:lnTo>
                    <a:pt x="0" y="896181"/>
                  </a:lnTo>
                  <a:cubicBezTo>
                    <a:pt x="0" y="917975"/>
                    <a:pt x="8121" y="938701"/>
                    <a:pt x="22167" y="954570"/>
                  </a:cubicBezTo>
                  <a:lnTo>
                    <a:pt x="22167" y="1810372"/>
                  </a:lnTo>
                  <a:cubicBezTo>
                    <a:pt x="8121" y="1826240"/>
                    <a:pt x="0" y="1846980"/>
                    <a:pt x="0" y="1868760"/>
                  </a:cubicBezTo>
                  <a:lnTo>
                    <a:pt x="0" y="2030050"/>
                  </a:lnTo>
                  <a:cubicBezTo>
                    <a:pt x="0" y="2134749"/>
                    <a:pt x="82289" y="2220588"/>
                    <a:pt x="185597" y="2226265"/>
                  </a:cubicBezTo>
                  <a:cubicBezTo>
                    <a:pt x="207562" y="2283783"/>
                    <a:pt x="263042" y="2323623"/>
                    <a:pt x="327450" y="2323623"/>
                  </a:cubicBezTo>
                  <a:cubicBezTo>
                    <a:pt x="398881" y="2323623"/>
                    <a:pt x="458971" y="2274049"/>
                    <a:pt x="475107" y="2207494"/>
                  </a:cubicBezTo>
                  <a:lnTo>
                    <a:pt x="901738" y="2207494"/>
                  </a:lnTo>
                  <a:cubicBezTo>
                    <a:pt x="917873" y="2274049"/>
                    <a:pt x="977944" y="2323623"/>
                    <a:pt x="1049381" y="2323623"/>
                  </a:cubicBezTo>
                  <a:cubicBezTo>
                    <a:pt x="1113821" y="2323623"/>
                    <a:pt x="1169339" y="2283733"/>
                    <a:pt x="1191266" y="2226163"/>
                  </a:cubicBezTo>
                  <a:cubicBezTo>
                    <a:pt x="1293723" y="2219585"/>
                    <a:pt x="1375067" y="2134139"/>
                    <a:pt x="1375067" y="2030050"/>
                  </a:cubicBezTo>
                  <a:lnTo>
                    <a:pt x="1375067" y="1868760"/>
                  </a:lnTo>
                  <a:cubicBezTo>
                    <a:pt x="1375067" y="1852263"/>
                    <a:pt x="1370526" y="1836451"/>
                    <a:pt x="1362068" y="1822742"/>
                  </a:cubicBezTo>
                  <a:lnTo>
                    <a:pt x="1362068" y="942219"/>
                  </a:lnTo>
                  <a:cubicBezTo>
                    <a:pt x="1370526" y="928516"/>
                    <a:pt x="1375067" y="912691"/>
                    <a:pt x="1375067" y="896181"/>
                  </a:cubicBezTo>
                  <a:lnTo>
                    <a:pt x="1375067" y="734891"/>
                  </a:lnTo>
                  <a:cubicBezTo>
                    <a:pt x="1375067" y="626529"/>
                    <a:pt x="1286910" y="538372"/>
                    <a:pt x="1178560" y="538372"/>
                  </a:cubicBezTo>
                  <a:close/>
                  <a:moveTo>
                    <a:pt x="883069" y="523595"/>
                  </a:moveTo>
                  <a:cubicBezTo>
                    <a:pt x="861542" y="523595"/>
                    <a:pt x="843178" y="533431"/>
                    <a:pt x="832135" y="550710"/>
                  </a:cubicBezTo>
                  <a:lnTo>
                    <a:pt x="552799" y="550710"/>
                  </a:lnTo>
                  <a:cubicBezTo>
                    <a:pt x="537438" y="525322"/>
                    <a:pt x="509631" y="523595"/>
                    <a:pt x="502392" y="523595"/>
                  </a:cubicBezTo>
                  <a:lnTo>
                    <a:pt x="463035" y="523595"/>
                  </a:lnTo>
                  <a:lnTo>
                    <a:pt x="463035" y="297211"/>
                  </a:lnTo>
                  <a:cubicBezTo>
                    <a:pt x="479323" y="278390"/>
                    <a:pt x="488613" y="254158"/>
                    <a:pt x="488613" y="228917"/>
                  </a:cubicBezTo>
                  <a:lnTo>
                    <a:pt x="488613" y="208972"/>
                  </a:lnTo>
                  <a:lnTo>
                    <a:pt x="885748" y="208972"/>
                  </a:lnTo>
                  <a:lnTo>
                    <a:pt x="885748" y="228917"/>
                  </a:lnTo>
                  <a:cubicBezTo>
                    <a:pt x="885748" y="256520"/>
                    <a:pt x="896962" y="282854"/>
                    <a:pt x="916089" y="302190"/>
                  </a:cubicBezTo>
                  <a:lnTo>
                    <a:pt x="916089" y="52359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2331547" y="1983256"/>
              <a:ext cx="1584617" cy="2533173"/>
            </a:xfrm>
            <a:custGeom>
              <a:rect b="b" l="l" r="r" t="t"/>
              <a:pathLst>
                <a:path extrusionOk="0" h="2533173" w="1584617">
                  <a:moveTo>
                    <a:pt x="1154156" y="2533173"/>
                  </a:moveTo>
                  <a:cubicBezTo>
                    <a:pt x="1065288" y="2533173"/>
                    <a:pt x="985526" y="2488088"/>
                    <a:pt x="939222" y="2417044"/>
                  </a:cubicBezTo>
                  <a:lnTo>
                    <a:pt x="647179" y="2417044"/>
                  </a:lnTo>
                  <a:cubicBezTo>
                    <a:pt x="600868" y="2488088"/>
                    <a:pt x="521100" y="2533173"/>
                    <a:pt x="432225" y="2533173"/>
                  </a:cubicBezTo>
                  <a:cubicBezTo>
                    <a:pt x="348716" y="2533173"/>
                    <a:pt x="271068" y="2491886"/>
                    <a:pt x="223570" y="2425992"/>
                  </a:cubicBezTo>
                  <a:cubicBezTo>
                    <a:pt x="94259" y="2391600"/>
                    <a:pt x="0" y="2273687"/>
                    <a:pt x="0" y="2134831"/>
                  </a:cubicBezTo>
                  <a:lnTo>
                    <a:pt x="0" y="1973535"/>
                  </a:lnTo>
                  <a:cubicBezTo>
                    <a:pt x="0" y="1942020"/>
                    <a:pt x="7708" y="1911273"/>
                    <a:pt x="22167" y="1883797"/>
                  </a:cubicBezTo>
                  <a:lnTo>
                    <a:pt x="22167" y="1090701"/>
                  </a:lnTo>
                  <a:cubicBezTo>
                    <a:pt x="7708" y="1063224"/>
                    <a:pt x="0" y="1032471"/>
                    <a:pt x="0" y="1000956"/>
                  </a:cubicBezTo>
                  <a:lnTo>
                    <a:pt x="0" y="839673"/>
                  </a:lnTo>
                  <a:cubicBezTo>
                    <a:pt x="0" y="673538"/>
                    <a:pt x="135159" y="538378"/>
                    <a:pt x="301294" y="538378"/>
                  </a:cubicBezTo>
                  <a:lnTo>
                    <a:pt x="315067" y="538378"/>
                  </a:lnTo>
                  <a:lnTo>
                    <a:pt x="315067" y="449948"/>
                  </a:lnTo>
                  <a:cubicBezTo>
                    <a:pt x="292188" y="415817"/>
                    <a:pt x="279628" y="375412"/>
                    <a:pt x="279628" y="333692"/>
                  </a:cubicBezTo>
                  <a:lnTo>
                    <a:pt x="279628" y="295332"/>
                  </a:lnTo>
                  <a:cubicBezTo>
                    <a:pt x="279628" y="132492"/>
                    <a:pt x="412121" y="0"/>
                    <a:pt x="574979" y="0"/>
                  </a:cubicBezTo>
                  <a:lnTo>
                    <a:pt x="1008964" y="0"/>
                  </a:lnTo>
                  <a:cubicBezTo>
                    <a:pt x="1171809" y="0"/>
                    <a:pt x="1304296" y="132492"/>
                    <a:pt x="1304296" y="295332"/>
                  </a:cubicBezTo>
                  <a:lnTo>
                    <a:pt x="1304296" y="333692"/>
                  </a:lnTo>
                  <a:cubicBezTo>
                    <a:pt x="1304296" y="371919"/>
                    <a:pt x="1293431" y="409651"/>
                    <a:pt x="1273644" y="442220"/>
                  </a:cubicBezTo>
                  <a:lnTo>
                    <a:pt x="1273683" y="538378"/>
                  </a:lnTo>
                  <a:lnTo>
                    <a:pt x="1283341" y="538378"/>
                  </a:lnTo>
                  <a:cubicBezTo>
                    <a:pt x="1449463" y="538378"/>
                    <a:pt x="1584617" y="673538"/>
                    <a:pt x="1584617" y="839673"/>
                  </a:cubicBezTo>
                  <a:lnTo>
                    <a:pt x="1584617" y="1000956"/>
                  </a:lnTo>
                  <a:cubicBezTo>
                    <a:pt x="1584617" y="1024934"/>
                    <a:pt x="1580178" y="1048524"/>
                    <a:pt x="1571618" y="1070616"/>
                  </a:cubicBezTo>
                  <a:lnTo>
                    <a:pt x="1571618" y="1903907"/>
                  </a:lnTo>
                  <a:cubicBezTo>
                    <a:pt x="1580178" y="1925986"/>
                    <a:pt x="1584617" y="1949577"/>
                    <a:pt x="1584617" y="1973535"/>
                  </a:cubicBezTo>
                  <a:lnTo>
                    <a:pt x="1584617" y="2134831"/>
                  </a:lnTo>
                  <a:cubicBezTo>
                    <a:pt x="1584617" y="2272391"/>
                    <a:pt x="1491303" y="2390070"/>
                    <a:pt x="1363275" y="2425350"/>
                  </a:cubicBezTo>
                  <a:cubicBezTo>
                    <a:pt x="1315834" y="2491619"/>
                    <a:pt x="1237970" y="2533173"/>
                    <a:pt x="1154156" y="2533173"/>
                  </a:cubicBezTo>
                  <a:close/>
                  <a:moveTo>
                    <a:pt x="497484" y="2207494"/>
                  </a:moveTo>
                  <a:lnTo>
                    <a:pt x="1088917" y="2207494"/>
                  </a:lnTo>
                  <a:lnTo>
                    <a:pt x="1108335" y="2287574"/>
                  </a:lnTo>
                  <a:cubicBezTo>
                    <a:pt x="1113402" y="2308466"/>
                    <a:pt x="1132674" y="2323623"/>
                    <a:pt x="1154156" y="2323623"/>
                  </a:cubicBezTo>
                  <a:cubicBezTo>
                    <a:pt x="1173937" y="2323623"/>
                    <a:pt x="1191196" y="2311857"/>
                    <a:pt x="1198130" y="2293651"/>
                  </a:cubicBezTo>
                  <a:lnTo>
                    <a:pt x="1222108" y="2230697"/>
                  </a:lnTo>
                  <a:lnTo>
                    <a:pt x="1289329" y="2226386"/>
                  </a:lnTo>
                  <a:cubicBezTo>
                    <a:pt x="1337411" y="2223293"/>
                    <a:pt x="1375067" y="2183079"/>
                    <a:pt x="1375067" y="2134831"/>
                  </a:cubicBezTo>
                  <a:lnTo>
                    <a:pt x="1375067" y="1978304"/>
                  </a:lnTo>
                  <a:lnTo>
                    <a:pt x="1362068" y="1957235"/>
                  </a:lnTo>
                  <a:lnTo>
                    <a:pt x="1362068" y="1017270"/>
                  </a:lnTo>
                  <a:lnTo>
                    <a:pt x="1375067" y="996207"/>
                  </a:lnTo>
                  <a:lnTo>
                    <a:pt x="1375067" y="839673"/>
                  </a:lnTo>
                  <a:cubicBezTo>
                    <a:pt x="1375067" y="789082"/>
                    <a:pt x="1333919" y="747928"/>
                    <a:pt x="1283341" y="747928"/>
                  </a:cubicBezTo>
                  <a:lnTo>
                    <a:pt x="1168736" y="747928"/>
                  </a:lnTo>
                  <a:lnTo>
                    <a:pt x="1152385" y="733145"/>
                  </a:lnTo>
                  <a:lnTo>
                    <a:pt x="1011618" y="733145"/>
                  </a:lnTo>
                  <a:lnTo>
                    <a:pt x="994289" y="760260"/>
                  </a:lnTo>
                  <a:lnTo>
                    <a:pt x="598506" y="760260"/>
                  </a:lnTo>
                  <a:lnTo>
                    <a:pt x="582104" y="733145"/>
                  </a:lnTo>
                  <a:lnTo>
                    <a:pt x="463035" y="733145"/>
                  </a:lnTo>
                  <a:lnTo>
                    <a:pt x="463035" y="729932"/>
                  </a:lnTo>
                  <a:lnTo>
                    <a:pt x="443680" y="731691"/>
                  </a:lnTo>
                  <a:lnTo>
                    <a:pt x="425272" y="747928"/>
                  </a:lnTo>
                  <a:lnTo>
                    <a:pt x="301294" y="747928"/>
                  </a:lnTo>
                  <a:cubicBezTo>
                    <a:pt x="250704" y="747928"/>
                    <a:pt x="209550" y="789082"/>
                    <a:pt x="209550" y="839673"/>
                  </a:cubicBezTo>
                  <a:lnTo>
                    <a:pt x="209550" y="994587"/>
                  </a:lnTo>
                  <a:lnTo>
                    <a:pt x="231717" y="1019644"/>
                  </a:lnTo>
                  <a:lnTo>
                    <a:pt x="231717" y="1954853"/>
                  </a:lnTo>
                  <a:lnTo>
                    <a:pt x="209550" y="1979898"/>
                  </a:lnTo>
                  <a:lnTo>
                    <a:pt x="209550" y="2134831"/>
                  </a:lnTo>
                  <a:cubicBezTo>
                    <a:pt x="209550" y="2183523"/>
                    <a:pt x="247573" y="2223757"/>
                    <a:pt x="296119" y="2226424"/>
                  </a:cubicBezTo>
                  <a:lnTo>
                    <a:pt x="364001" y="2230151"/>
                  </a:lnTo>
                  <a:lnTo>
                    <a:pt x="388251" y="2293658"/>
                  </a:lnTo>
                  <a:cubicBezTo>
                    <a:pt x="395204" y="2311863"/>
                    <a:pt x="412464" y="2323623"/>
                    <a:pt x="432225" y="2323623"/>
                  </a:cubicBezTo>
                  <a:cubicBezTo>
                    <a:pt x="453720" y="2323623"/>
                    <a:pt x="472998" y="2308466"/>
                    <a:pt x="478066" y="2287574"/>
                  </a:cubicBezTo>
                  <a:close/>
                  <a:moveTo>
                    <a:pt x="698760" y="550710"/>
                  </a:moveTo>
                  <a:lnTo>
                    <a:pt x="896327" y="550710"/>
                  </a:lnTo>
                  <a:cubicBezTo>
                    <a:pt x="902646" y="546563"/>
                    <a:pt x="909250" y="542848"/>
                    <a:pt x="916095" y="539603"/>
                  </a:cubicBezTo>
                  <a:lnTo>
                    <a:pt x="916095" y="441693"/>
                  </a:lnTo>
                  <a:cubicBezTo>
                    <a:pt x="911586" y="434219"/>
                    <a:pt x="907548" y="426485"/>
                    <a:pt x="903998" y="418528"/>
                  </a:cubicBezTo>
                  <a:lnTo>
                    <a:pt x="680104" y="418528"/>
                  </a:lnTo>
                  <a:cubicBezTo>
                    <a:pt x="677811" y="423691"/>
                    <a:pt x="675303" y="428764"/>
                    <a:pt x="672585" y="433736"/>
                  </a:cubicBezTo>
                  <a:lnTo>
                    <a:pt x="672585" y="536676"/>
                  </a:lnTo>
                  <a:cubicBezTo>
                    <a:pt x="681755" y="540550"/>
                    <a:pt x="690511" y="545255"/>
                    <a:pt x="698760" y="5507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794876" y="2281224"/>
              <a:ext cx="60900" cy="4386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395916" y="2281224"/>
              <a:ext cx="60900" cy="4386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39136" y="2655125"/>
              <a:ext cx="216827" cy="54203"/>
            </a:xfrm>
            <a:custGeom>
              <a:rect b="b" l="l" r="r" t="t"/>
              <a:pathLst>
                <a:path extrusionOk="0" h="54203" w="216827">
                  <a:moveTo>
                    <a:pt x="199580" y="54203"/>
                  </a:moveTo>
                  <a:lnTo>
                    <a:pt x="18478" y="54203"/>
                  </a:lnTo>
                  <a:cubicBezTo>
                    <a:pt x="3575" y="54203"/>
                    <a:pt x="0" y="42011"/>
                    <a:pt x="0" y="27101"/>
                  </a:cubicBezTo>
                  <a:cubicBezTo>
                    <a:pt x="0" y="12198"/>
                    <a:pt x="3575" y="0"/>
                    <a:pt x="18478" y="0"/>
                  </a:cubicBezTo>
                  <a:lnTo>
                    <a:pt x="199580" y="0"/>
                  </a:lnTo>
                  <a:cubicBezTo>
                    <a:pt x="214490" y="0"/>
                    <a:pt x="216827" y="12198"/>
                    <a:pt x="216827" y="27101"/>
                  </a:cubicBezTo>
                  <a:cubicBezTo>
                    <a:pt x="216827" y="42011"/>
                    <a:pt x="214490" y="54203"/>
                    <a:pt x="199580" y="54203"/>
                  </a:cubicBez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2739136" y="2655124"/>
              <a:ext cx="216827" cy="54203"/>
            </a:xfrm>
            <a:custGeom>
              <a:rect b="b" l="l" r="r" t="t"/>
              <a:pathLst>
                <a:path extrusionOk="0" h="54203" w="216827">
                  <a:moveTo>
                    <a:pt x="199580" y="0"/>
                  </a:moveTo>
                  <a:lnTo>
                    <a:pt x="18478" y="0"/>
                  </a:lnTo>
                  <a:cubicBezTo>
                    <a:pt x="3575" y="0"/>
                    <a:pt x="0" y="12198"/>
                    <a:pt x="0" y="27108"/>
                  </a:cubicBezTo>
                  <a:cubicBezTo>
                    <a:pt x="0" y="42011"/>
                    <a:pt x="3575" y="54203"/>
                    <a:pt x="18478" y="54203"/>
                  </a:cubicBezTo>
                  <a:lnTo>
                    <a:pt x="199580" y="54203"/>
                  </a:lnTo>
                  <a:cubicBezTo>
                    <a:pt x="214490" y="54203"/>
                    <a:pt x="216827" y="42011"/>
                    <a:pt x="216827" y="27108"/>
                  </a:cubicBezTo>
                  <a:cubicBezTo>
                    <a:pt x="216827" y="12198"/>
                    <a:pt x="214490" y="0"/>
                    <a:pt x="199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300912" y="2655125"/>
              <a:ext cx="216827" cy="54203"/>
            </a:xfrm>
            <a:custGeom>
              <a:rect b="b" l="l" r="r" t="t"/>
              <a:pathLst>
                <a:path extrusionOk="0" h="54203" w="216827">
                  <a:moveTo>
                    <a:pt x="199580" y="54203"/>
                  </a:moveTo>
                  <a:lnTo>
                    <a:pt x="18478" y="54203"/>
                  </a:lnTo>
                  <a:cubicBezTo>
                    <a:pt x="3575" y="54203"/>
                    <a:pt x="0" y="42011"/>
                    <a:pt x="0" y="27101"/>
                  </a:cubicBezTo>
                  <a:cubicBezTo>
                    <a:pt x="0" y="12198"/>
                    <a:pt x="3575" y="0"/>
                    <a:pt x="18478" y="0"/>
                  </a:cubicBezTo>
                  <a:lnTo>
                    <a:pt x="199580" y="0"/>
                  </a:lnTo>
                  <a:cubicBezTo>
                    <a:pt x="214483" y="0"/>
                    <a:pt x="216827" y="12198"/>
                    <a:pt x="216827" y="27101"/>
                  </a:cubicBezTo>
                  <a:cubicBezTo>
                    <a:pt x="216827" y="42011"/>
                    <a:pt x="214483" y="54203"/>
                    <a:pt x="199580" y="54203"/>
                  </a:cubicBezTo>
                  <a:close/>
                </a:path>
              </a:pathLst>
            </a:custGeom>
            <a:solidFill>
              <a:srgbClr val="04A9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300912" y="2655124"/>
              <a:ext cx="216827" cy="54203"/>
            </a:xfrm>
            <a:custGeom>
              <a:rect b="b" l="l" r="r" t="t"/>
              <a:pathLst>
                <a:path extrusionOk="0" h="54203" w="216827">
                  <a:moveTo>
                    <a:pt x="199580" y="0"/>
                  </a:moveTo>
                  <a:lnTo>
                    <a:pt x="18478" y="0"/>
                  </a:lnTo>
                  <a:cubicBezTo>
                    <a:pt x="3575" y="0"/>
                    <a:pt x="0" y="12198"/>
                    <a:pt x="0" y="27108"/>
                  </a:cubicBezTo>
                  <a:cubicBezTo>
                    <a:pt x="0" y="42011"/>
                    <a:pt x="3575" y="54203"/>
                    <a:pt x="18478" y="54203"/>
                  </a:cubicBezTo>
                  <a:lnTo>
                    <a:pt x="199580" y="54203"/>
                  </a:lnTo>
                  <a:cubicBezTo>
                    <a:pt x="214490" y="54203"/>
                    <a:pt x="216827" y="42011"/>
                    <a:pt x="216827" y="27108"/>
                  </a:cubicBezTo>
                  <a:cubicBezTo>
                    <a:pt x="216827" y="12198"/>
                    <a:pt x="214490" y="0"/>
                    <a:pt x="199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2696030" y="4192003"/>
              <a:ext cx="135496" cy="135489"/>
            </a:xfrm>
            <a:custGeom>
              <a:rect b="b" l="l" r="r" t="t"/>
              <a:pathLst>
                <a:path extrusionOk="0" h="135489" w="135496">
                  <a:moveTo>
                    <a:pt x="67748" y="135489"/>
                  </a:moveTo>
                  <a:cubicBezTo>
                    <a:pt x="30397" y="135489"/>
                    <a:pt x="0" y="105105"/>
                    <a:pt x="0" y="67741"/>
                  </a:cubicBezTo>
                  <a:cubicBezTo>
                    <a:pt x="0" y="30391"/>
                    <a:pt x="30397" y="0"/>
                    <a:pt x="67748" y="0"/>
                  </a:cubicBezTo>
                  <a:cubicBezTo>
                    <a:pt x="105098" y="0"/>
                    <a:pt x="135496" y="30391"/>
                    <a:pt x="135496" y="67741"/>
                  </a:cubicBezTo>
                  <a:cubicBezTo>
                    <a:pt x="135496" y="105105"/>
                    <a:pt x="105098" y="135489"/>
                    <a:pt x="67748" y="1354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2655364" y="4151330"/>
              <a:ext cx="216827" cy="216827"/>
            </a:xfrm>
            <a:custGeom>
              <a:rect b="b" l="l" r="r" t="t"/>
              <a:pathLst>
                <a:path extrusionOk="0" h="216827" w="216827">
                  <a:moveTo>
                    <a:pt x="108413" y="0"/>
                  </a:moveTo>
                  <a:cubicBezTo>
                    <a:pt x="48539" y="0"/>
                    <a:pt x="0" y="48545"/>
                    <a:pt x="0" y="108413"/>
                  </a:cubicBezTo>
                  <a:cubicBezTo>
                    <a:pt x="0" y="168294"/>
                    <a:pt x="48539" y="216827"/>
                    <a:pt x="108413" y="216827"/>
                  </a:cubicBezTo>
                  <a:cubicBezTo>
                    <a:pt x="168287" y="216827"/>
                    <a:pt x="216827" y="168294"/>
                    <a:pt x="216827" y="108413"/>
                  </a:cubicBezTo>
                  <a:cubicBezTo>
                    <a:pt x="216827" y="48545"/>
                    <a:pt x="168287" y="0"/>
                    <a:pt x="108413" y="0"/>
                  </a:cubicBezTo>
                  <a:close/>
                  <a:moveTo>
                    <a:pt x="108413" y="81337"/>
                  </a:moveTo>
                  <a:cubicBezTo>
                    <a:pt x="123348" y="81337"/>
                    <a:pt x="135496" y="93484"/>
                    <a:pt x="135496" y="108413"/>
                  </a:cubicBezTo>
                  <a:cubicBezTo>
                    <a:pt x="135496" y="123348"/>
                    <a:pt x="123348" y="135496"/>
                    <a:pt x="108413" y="135496"/>
                  </a:cubicBezTo>
                  <a:cubicBezTo>
                    <a:pt x="93478" y="135496"/>
                    <a:pt x="81330" y="123348"/>
                    <a:pt x="81330" y="108413"/>
                  </a:cubicBezTo>
                  <a:cubicBezTo>
                    <a:pt x="81330" y="93484"/>
                    <a:pt x="93478" y="81337"/>
                    <a:pt x="108413" y="813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417955" y="4192003"/>
              <a:ext cx="135496" cy="135489"/>
            </a:xfrm>
            <a:custGeom>
              <a:rect b="b" l="l" r="r" t="t"/>
              <a:pathLst>
                <a:path extrusionOk="0" h="135489" w="135496">
                  <a:moveTo>
                    <a:pt x="67748" y="135489"/>
                  </a:moveTo>
                  <a:cubicBezTo>
                    <a:pt x="30397" y="135489"/>
                    <a:pt x="0" y="105105"/>
                    <a:pt x="0" y="67741"/>
                  </a:cubicBezTo>
                  <a:cubicBezTo>
                    <a:pt x="0" y="30391"/>
                    <a:pt x="30397" y="0"/>
                    <a:pt x="67748" y="0"/>
                  </a:cubicBezTo>
                  <a:cubicBezTo>
                    <a:pt x="105098" y="0"/>
                    <a:pt x="135496" y="30391"/>
                    <a:pt x="135496" y="67741"/>
                  </a:cubicBezTo>
                  <a:cubicBezTo>
                    <a:pt x="135496" y="105105"/>
                    <a:pt x="105098" y="135489"/>
                    <a:pt x="67748" y="1354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377299" y="4151330"/>
              <a:ext cx="216820" cy="216827"/>
            </a:xfrm>
            <a:custGeom>
              <a:rect b="b" l="l" r="r" t="t"/>
              <a:pathLst>
                <a:path extrusionOk="0" h="216827" w="216820">
                  <a:moveTo>
                    <a:pt x="108407" y="0"/>
                  </a:moveTo>
                  <a:cubicBezTo>
                    <a:pt x="48533" y="0"/>
                    <a:pt x="0" y="48545"/>
                    <a:pt x="0" y="108413"/>
                  </a:cubicBezTo>
                  <a:cubicBezTo>
                    <a:pt x="0" y="168294"/>
                    <a:pt x="48533" y="216827"/>
                    <a:pt x="108407" y="216827"/>
                  </a:cubicBezTo>
                  <a:cubicBezTo>
                    <a:pt x="168287" y="216827"/>
                    <a:pt x="216820" y="168294"/>
                    <a:pt x="216820" y="108413"/>
                  </a:cubicBezTo>
                  <a:cubicBezTo>
                    <a:pt x="216820" y="48545"/>
                    <a:pt x="168287" y="0"/>
                    <a:pt x="108407" y="0"/>
                  </a:cubicBezTo>
                  <a:close/>
                  <a:moveTo>
                    <a:pt x="108407" y="81337"/>
                  </a:moveTo>
                  <a:cubicBezTo>
                    <a:pt x="123342" y="81337"/>
                    <a:pt x="135489" y="93484"/>
                    <a:pt x="135489" y="108413"/>
                  </a:cubicBezTo>
                  <a:cubicBezTo>
                    <a:pt x="135489" y="123348"/>
                    <a:pt x="123342" y="135496"/>
                    <a:pt x="108407" y="135496"/>
                  </a:cubicBezTo>
                  <a:cubicBezTo>
                    <a:pt x="93472" y="135496"/>
                    <a:pt x="81330" y="123348"/>
                    <a:pt x="81330" y="108413"/>
                  </a:cubicBezTo>
                  <a:cubicBezTo>
                    <a:pt x="81330" y="93484"/>
                    <a:pt x="93472" y="81337"/>
                    <a:pt x="108407" y="813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2522313" y="2702554"/>
              <a:ext cx="1212246" cy="1529143"/>
            </a:xfrm>
            <a:custGeom>
              <a:rect b="b" l="l" r="r" t="t"/>
              <a:pathLst>
                <a:path extrusionOk="0" h="1529143" w="1212246">
                  <a:moveTo>
                    <a:pt x="1150721" y="1529143"/>
                  </a:moveTo>
                  <a:lnTo>
                    <a:pt x="61531" y="1529143"/>
                  </a:lnTo>
                  <a:cubicBezTo>
                    <a:pt x="27686" y="1529143"/>
                    <a:pt x="0" y="1501457"/>
                    <a:pt x="0" y="1467618"/>
                  </a:cubicBezTo>
                  <a:lnTo>
                    <a:pt x="0" y="61531"/>
                  </a:lnTo>
                  <a:cubicBezTo>
                    <a:pt x="0" y="27686"/>
                    <a:pt x="27686" y="0"/>
                    <a:pt x="61531" y="0"/>
                  </a:cubicBezTo>
                  <a:lnTo>
                    <a:pt x="1150721" y="0"/>
                  </a:lnTo>
                  <a:cubicBezTo>
                    <a:pt x="1184567" y="0"/>
                    <a:pt x="1212246" y="27686"/>
                    <a:pt x="1212246" y="61531"/>
                  </a:cubicBezTo>
                  <a:lnTo>
                    <a:pt x="1212246" y="1467618"/>
                  </a:lnTo>
                  <a:cubicBezTo>
                    <a:pt x="1212246" y="1501457"/>
                    <a:pt x="1184567" y="1529143"/>
                    <a:pt x="1150721" y="15291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2501986" y="2682232"/>
              <a:ext cx="1252912" cy="1569802"/>
            </a:xfrm>
            <a:custGeom>
              <a:rect b="b" l="l" r="r" t="t"/>
              <a:pathLst>
                <a:path extrusionOk="0" h="1569802" w="1252912">
                  <a:moveTo>
                    <a:pt x="1058595" y="1569802"/>
                  </a:moveTo>
                  <a:lnTo>
                    <a:pt x="194316" y="1569802"/>
                  </a:lnTo>
                  <a:cubicBezTo>
                    <a:pt x="87166" y="1569802"/>
                    <a:pt x="0" y="1482629"/>
                    <a:pt x="0" y="1375479"/>
                  </a:cubicBezTo>
                  <a:lnTo>
                    <a:pt x="0" y="194297"/>
                  </a:lnTo>
                  <a:cubicBezTo>
                    <a:pt x="0" y="87160"/>
                    <a:pt x="87166" y="0"/>
                    <a:pt x="194316" y="0"/>
                  </a:cubicBezTo>
                  <a:lnTo>
                    <a:pt x="1058595" y="0"/>
                  </a:lnTo>
                  <a:cubicBezTo>
                    <a:pt x="1165739" y="0"/>
                    <a:pt x="1252912" y="87160"/>
                    <a:pt x="1252912" y="194297"/>
                  </a:cubicBezTo>
                  <a:lnTo>
                    <a:pt x="1252912" y="1375479"/>
                  </a:lnTo>
                  <a:cubicBezTo>
                    <a:pt x="1252912" y="1482629"/>
                    <a:pt x="1165739" y="1569802"/>
                    <a:pt x="1058595" y="1569802"/>
                  </a:cubicBezTo>
                  <a:close/>
                  <a:moveTo>
                    <a:pt x="194316" y="40659"/>
                  </a:moveTo>
                  <a:cubicBezTo>
                    <a:pt x="109588" y="40659"/>
                    <a:pt x="40665" y="109581"/>
                    <a:pt x="40665" y="194297"/>
                  </a:cubicBezTo>
                  <a:lnTo>
                    <a:pt x="40665" y="1375479"/>
                  </a:lnTo>
                  <a:cubicBezTo>
                    <a:pt x="40665" y="1460201"/>
                    <a:pt x="109588" y="1529130"/>
                    <a:pt x="194316" y="1529130"/>
                  </a:cubicBezTo>
                  <a:lnTo>
                    <a:pt x="1058595" y="1529130"/>
                  </a:lnTo>
                  <a:cubicBezTo>
                    <a:pt x="1143323" y="1529130"/>
                    <a:pt x="1212246" y="1460201"/>
                    <a:pt x="1212246" y="1375479"/>
                  </a:cubicBezTo>
                  <a:lnTo>
                    <a:pt x="1212246" y="194297"/>
                  </a:lnTo>
                  <a:cubicBezTo>
                    <a:pt x="1212246" y="109581"/>
                    <a:pt x="1143323" y="40659"/>
                    <a:pt x="1058595" y="406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2621380" y="2850054"/>
              <a:ext cx="38404" cy="1286846"/>
            </a:xfrm>
            <a:custGeom>
              <a:rect b="b" l="l" r="r" t="t"/>
              <a:pathLst>
                <a:path extrusionOk="0" h="1286846" w="38404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2">
                <a:alpha val="4941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2710085" y="2850054"/>
              <a:ext cx="38398" cy="1286846"/>
            </a:xfrm>
            <a:custGeom>
              <a:rect b="b" l="l" r="r" t="t"/>
              <a:pathLst>
                <a:path extrusionOk="0" h="1286846" w="38398">
                  <a:moveTo>
                    <a:pt x="19196" y="1286846"/>
                  </a:moveTo>
                  <a:lnTo>
                    <a:pt x="19196" y="1286846"/>
                  </a:lnTo>
                  <a:cubicBezTo>
                    <a:pt x="8636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36" y="0"/>
                    <a:pt x="19196" y="0"/>
                  </a:cubicBezTo>
                  <a:cubicBezTo>
                    <a:pt x="29762" y="0"/>
                    <a:pt x="38398" y="8636"/>
                    <a:pt x="38398" y="19196"/>
                  </a:cubicBezTo>
                  <a:lnTo>
                    <a:pt x="38398" y="1267650"/>
                  </a:lnTo>
                  <a:cubicBezTo>
                    <a:pt x="38398" y="1278204"/>
                    <a:pt x="29762" y="1286846"/>
                    <a:pt x="19196" y="1286846"/>
                  </a:cubicBezTo>
                  <a:close/>
                </a:path>
              </a:pathLst>
            </a:custGeom>
            <a:solidFill>
              <a:schemeClr val="accent2">
                <a:alpha val="4941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2798787" y="2850054"/>
              <a:ext cx="38398" cy="1286846"/>
            </a:xfrm>
            <a:custGeom>
              <a:rect b="b" l="l" r="r" t="t"/>
              <a:pathLst>
                <a:path extrusionOk="0" h="1286846" w="38398">
                  <a:moveTo>
                    <a:pt x="19196" y="1286846"/>
                  </a:moveTo>
                  <a:lnTo>
                    <a:pt x="19196" y="1286846"/>
                  </a:lnTo>
                  <a:cubicBezTo>
                    <a:pt x="8636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36" y="0"/>
                    <a:pt x="19196" y="0"/>
                  </a:cubicBezTo>
                  <a:cubicBezTo>
                    <a:pt x="29762" y="0"/>
                    <a:pt x="38398" y="8636"/>
                    <a:pt x="38398" y="19196"/>
                  </a:cubicBezTo>
                  <a:lnTo>
                    <a:pt x="38398" y="1267650"/>
                  </a:lnTo>
                  <a:cubicBezTo>
                    <a:pt x="38398" y="1278204"/>
                    <a:pt x="29762" y="1286846"/>
                    <a:pt x="19196" y="1286846"/>
                  </a:cubicBezTo>
                  <a:close/>
                </a:path>
              </a:pathLst>
            </a:custGeom>
            <a:solidFill>
              <a:schemeClr val="accent2">
                <a:alpha val="4941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2887488" y="2850054"/>
              <a:ext cx="38398" cy="1286846"/>
            </a:xfrm>
            <a:custGeom>
              <a:rect b="b" l="l" r="r" t="t"/>
              <a:pathLst>
                <a:path extrusionOk="0" h="1286846" w="38398">
                  <a:moveTo>
                    <a:pt x="19196" y="1286846"/>
                  </a:moveTo>
                  <a:lnTo>
                    <a:pt x="19196" y="1286846"/>
                  </a:lnTo>
                  <a:cubicBezTo>
                    <a:pt x="8636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36" y="0"/>
                    <a:pt x="19196" y="0"/>
                  </a:cubicBezTo>
                  <a:cubicBezTo>
                    <a:pt x="29756" y="0"/>
                    <a:pt x="38398" y="8636"/>
                    <a:pt x="38398" y="19196"/>
                  </a:cubicBezTo>
                  <a:lnTo>
                    <a:pt x="38398" y="1267650"/>
                  </a:lnTo>
                  <a:cubicBezTo>
                    <a:pt x="38398" y="1278204"/>
                    <a:pt x="29756" y="1286846"/>
                    <a:pt x="19196" y="1286846"/>
                  </a:cubicBezTo>
                  <a:close/>
                </a:path>
              </a:pathLst>
            </a:custGeom>
            <a:solidFill>
              <a:schemeClr val="accent2">
                <a:alpha val="4941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2976190" y="2850054"/>
              <a:ext cx="38398" cy="1286846"/>
            </a:xfrm>
            <a:custGeom>
              <a:rect b="b" l="l" r="r" t="t"/>
              <a:pathLst>
                <a:path extrusionOk="0" h="1286846" w="38398">
                  <a:moveTo>
                    <a:pt x="19196" y="1286846"/>
                  </a:moveTo>
                  <a:lnTo>
                    <a:pt x="19196" y="1286846"/>
                  </a:lnTo>
                  <a:cubicBezTo>
                    <a:pt x="8636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36" y="0"/>
                    <a:pt x="19196" y="0"/>
                  </a:cubicBezTo>
                  <a:cubicBezTo>
                    <a:pt x="29756" y="0"/>
                    <a:pt x="38398" y="8636"/>
                    <a:pt x="38398" y="19196"/>
                  </a:cubicBezTo>
                  <a:lnTo>
                    <a:pt x="38398" y="1267650"/>
                  </a:lnTo>
                  <a:cubicBezTo>
                    <a:pt x="38398" y="1278204"/>
                    <a:pt x="29756" y="1286846"/>
                    <a:pt x="19196" y="1286846"/>
                  </a:cubicBezTo>
                  <a:close/>
                </a:path>
              </a:pathLst>
            </a:custGeom>
            <a:solidFill>
              <a:schemeClr val="accent2">
                <a:alpha val="4941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064885" y="2850054"/>
              <a:ext cx="38404" cy="1286846"/>
            </a:xfrm>
            <a:custGeom>
              <a:rect b="b" l="l" r="r" t="t"/>
              <a:pathLst>
                <a:path extrusionOk="0" h="1286846" w="38404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2">
                <a:alpha val="4941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153587" y="2850054"/>
              <a:ext cx="38404" cy="1286846"/>
            </a:xfrm>
            <a:custGeom>
              <a:rect b="b" l="l" r="r" t="t"/>
              <a:pathLst>
                <a:path extrusionOk="0" h="1286846" w="38404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2">
                <a:alpha val="4941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3242288" y="2850054"/>
              <a:ext cx="38404" cy="1286846"/>
            </a:xfrm>
            <a:custGeom>
              <a:rect b="b" l="l" r="r" t="t"/>
              <a:pathLst>
                <a:path extrusionOk="0" h="1286846" w="38404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2">
                <a:alpha val="4941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330990" y="2850054"/>
              <a:ext cx="38404" cy="1286846"/>
            </a:xfrm>
            <a:custGeom>
              <a:rect b="b" l="l" r="r" t="t"/>
              <a:pathLst>
                <a:path extrusionOk="0" h="1286846" w="38404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2">
                <a:alpha val="4941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19691" y="2850054"/>
              <a:ext cx="38404" cy="1286846"/>
            </a:xfrm>
            <a:custGeom>
              <a:rect b="b" l="l" r="r" t="t"/>
              <a:pathLst>
                <a:path extrusionOk="0" h="1286846" w="38404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2">
                <a:alpha val="4941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508393" y="2850054"/>
              <a:ext cx="38404" cy="1286846"/>
            </a:xfrm>
            <a:custGeom>
              <a:rect b="b" l="l" r="r" t="t"/>
              <a:pathLst>
                <a:path extrusionOk="0" h="1286846" w="38404">
                  <a:moveTo>
                    <a:pt x="19202" y="1286846"/>
                  </a:moveTo>
                  <a:lnTo>
                    <a:pt x="19202" y="1286846"/>
                  </a:lnTo>
                  <a:cubicBezTo>
                    <a:pt x="8642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42" y="0"/>
                    <a:pt x="19202" y="0"/>
                  </a:cubicBezTo>
                  <a:cubicBezTo>
                    <a:pt x="29762" y="0"/>
                    <a:pt x="38404" y="8636"/>
                    <a:pt x="38404" y="19196"/>
                  </a:cubicBezTo>
                  <a:lnTo>
                    <a:pt x="38404" y="1267650"/>
                  </a:lnTo>
                  <a:cubicBezTo>
                    <a:pt x="38404" y="1278204"/>
                    <a:pt x="29762" y="1286846"/>
                    <a:pt x="19202" y="1286846"/>
                  </a:cubicBezTo>
                  <a:close/>
                </a:path>
              </a:pathLst>
            </a:custGeom>
            <a:solidFill>
              <a:schemeClr val="accent2">
                <a:alpha val="4941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597097" y="2850054"/>
              <a:ext cx="38398" cy="1286846"/>
            </a:xfrm>
            <a:custGeom>
              <a:rect b="b" l="l" r="r" t="t"/>
              <a:pathLst>
                <a:path extrusionOk="0" h="1286846" w="38398">
                  <a:moveTo>
                    <a:pt x="19196" y="1286846"/>
                  </a:moveTo>
                  <a:lnTo>
                    <a:pt x="19196" y="1286846"/>
                  </a:lnTo>
                  <a:cubicBezTo>
                    <a:pt x="8636" y="1286846"/>
                    <a:pt x="0" y="1278204"/>
                    <a:pt x="0" y="1267650"/>
                  </a:cubicBezTo>
                  <a:lnTo>
                    <a:pt x="0" y="19196"/>
                  </a:lnTo>
                  <a:cubicBezTo>
                    <a:pt x="0" y="8636"/>
                    <a:pt x="8636" y="0"/>
                    <a:pt x="19196" y="0"/>
                  </a:cubicBezTo>
                  <a:cubicBezTo>
                    <a:pt x="29762" y="0"/>
                    <a:pt x="38398" y="8636"/>
                    <a:pt x="38398" y="19196"/>
                  </a:cubicBezTo>
                  <a:lnTo>
                    <a:pt x="38398" y="1267650"/>
                  </a:lnTo>
                  <a:cubicBezTo>
                    <a:pt x="38398" y="1278204"/>
                    <a:pt x="29762" y="1286846"/>
                    <a:pt x="19196" y="1286846"/>
                  </a:cubicBezTo>
                  <a:close/>
                </a:path>
              </a:pathLst>
            </a:custGeom>
            <a:solidFill>
              <a:schemeClr val="accent2">
                <a:alpha val="4941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500139" y="2690238"/>
              <a:ext cx="279590" cy="326510"/>
            </a:xfrm>
            <a:custGeom>
              <a:rect b="b" l="l" r="r" t="t"/>
              <a:pathLst>
                <a:path extrusionOk="0" h="326510" w="279590">
                  <a:moveTo>
                    <a:pt x="265195" y="40639"/>
                  </a:moveTo>
                  <a:lnTo>
                    <a:pt x="41846" y="310451"/>
                  </a:lnTo>
                  <a:cubicBezTo>
                    <a:pt x="26885" y="326510"/>
                    <a:pt x="0" y="315925"/>
                    <a:pt x="0" y="293979"/>
                  </a:cubicBezTo>
                  <a:lnTo>
                    <a:pt x="0" y="132695"/>
                  </a:lnTo>
                  <a:cubicBezTo>
                    <a:pt x="0" y="59410"/>
                    <a:pt x="59410" y="0"/>
                    <a:pt x="132695" y="0"/>
                  </a:cubicBezTo>
                  <a:lnTo>
                    <a:pt x="247516" y="0"/>
                  </a:lnTo>
                  <a:cubicBezTo>
                    <a:pt x="268636" y="0"/>
                    <a:pt x="279590" y="25184"/>
                    <a:pt x="265195" y="406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2479805" y="2669910"/>
              <a:ext cx="315741" cy="358819"/>
            </a:xfrm>
            <a:custGeom>
              <a:rect b="b" l="l" r="r" t="t"/>
              <a:pathLst>
                <a:path extrusionOk="0" h="358819" w="315741">
                  <a:moveTo>
                    <a:pt x="44418" y="358819"/>
                  </a:moveTo>
                  <a:cubicBezTo>
                    <a:pt x="38957" y="358819"/>
                    <a:pt x="33477" y="357790"/>
                    <a:pt x="28193" y="355707"/>
                  </a:cubicBezTo>
                  <a:cubicBezTo>
                    <a:pt x="11061" y="348970"/>
                    <a:pt x="0" y="332714"/>
                    <a:pt x="0" y="314305"/>
                  </a:cubicBezTo>
                  <a:lnTo>
                    <a:pt x="0" y="153015"/>
                  </a:lnTo>
                  <a:cubicBezTo>
                    <a:pt x="0" y="68637"/>
                    <a:pt x="68643" y="0"/>
                    <a:pt x="153035" y="0"/>
                  </a:cubicBezTo>
                  <a:lnTo>
                    <a:pt x="267849" y="0"/>
                  </a:lnTo>
                  <a:cubicBezTo>
                    <a:pt x="285857" y="0"/>
                    <a:pt x="301485" y="10255"/>
                    <a:pt x="308673" y="26752"/>
                  </a:cubicBezTo>
                  <a:cubicBezTo>
                    <a:pt x="315741" y="43046"/>
                    <a:pt x="312743" y="61213"/>
                    <a:pt x="300850" y="74333"/>
                  </a:cubicBezTo>
                  <a:lnTo>
                    <a:pt x="77838" y="343750"/>
                  </a:lnTo>
                  <a:cubicBezTo>
                    <a:pt x="68624" y="353682"/>
                    <a:pt x="56610" y="358819"/>
                    <a:pt x="44418" y="358819"/>
                  </a:cubicBezTo>
                  <a:close/>
                  <a:moveTo>
                    <a:pt x="153035" y="40659"/>
                  </a:moveTo>
                  <a:cubicBezTo>
                    <a:pt x="91084" y="40659"/>
                    <a:pt x="40665" y="91065"/>
                    <a:pt x="40665" y="153015"/>
                  </a:cubicBezTo>
                  <a:lnTo>
                    <a:pt x="40665" y="314305"/>
                  </a:lnTo>
                  <a:cubicBezTo>
                    <a:pt x="40665" y="314947"/>
                    <a:pt x="40665" y="316915"/>
                    <a:pt x="43091" y="317868"/>
                  </a:cubicBezTo>
                  <a:cubicBezTo>
                    <a:pt x="45573" y="318814"/>
                    <a:pt x="46843" y="317385"/>
                    <a:pt x="47301" y="316928"/>
                  </a:cubicBezTo>
                  <a:lnTo>
                    <a:pt x="270643" y="47097"/>
                  </a:lnTo>
                  <a:cubicBezTo>
                    <a:pt x="271081" y="46634"/>
                    <a:pt x="272357" y="45262"/>
                    <a:pt x="271360" y="42964"/>
                  </a:cubicBezTo>
                  <a:cubicBezTo>
                    <a:pt x="270370" y="40659"/>
                    <a:pt x="268465" y="40659"/>
                    <a:pt x="267849" y="406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467983" y="2690238"/>
              <a:ext cx="279596" cy="326510"/>
            </a:xfrm>
            <a:custGeom>
              <a:rect b="b" l="l" r="r" t="t"/>
              <a:pathLst>
                <a:path extrusionOk="0" h="326510" w="279596">
                  <a:moveTo>
                    <a:pt x="14401" y="40639"/>
                  </a:moveTo>
                  <a:lnTo>
                    <a:pt x="237750" y="310451"/>
                  </a:lnTo>
                  <a:cubicBezTo>
                    <a:pt x="252710" y="326510"/>
                    <a:pt x="279596" y="315925"/>
                    <a:pt x="279596" y="293979"/>
                  </a:cubicBezTo>
                  <a:lnTo>
                    <a:pt x="279596" y="132695"/>
                  </a:lnTo>
                  <a:cubicBezTo>
                    <a:pt x="279596" y="59410"/>
                    <a:pt x="220186" y="0"/>
                    <a:pt x="146894" y="0"/>
                  </a:cubicBezTo>
                  <a:lnTo>
                    <a:pt x="32080" y="0"/>
                  </a:lnTo>
                  <a:cubicBezTo>
                    <a:pt x="10960" y="0"/>
                    <a:pt x="0" y="25184"/>
                    <a:pt x="14401" y="406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3452184" y="2669908"/>
              <a:ext cx="315721" cy="358844"/>
            </a:xfrm>
            <a:custGeom>
              <a:rect b="b" l="l" r="r" t="t"/>
              <a:pathLst>
                <a:path extrusionOk="0" h="358844" w="315721">
                  <a:moveTo>
                    <a:pt x="271125" y="358844"/>
                  </a:moveTo>
                  <a:cubicBezTo>
                    <a:pt x="259048" y="358844"/>
                    <a:pt x="247294" y="353898"/>
                    <a:pt x="238677" y="344646"/>
                  </a:cubicBezTo>
                  <a:lnTo>
                    <a:pt x="14878" y="74333"/>
                  </a:lnTo>
                  <a:cubicBezTo>
                    <a:pt x="2984" y="61207"/>
                    <a:pt x="0" y="43033"/>
                    <a:pt x="7086" y="26746"/>
                  </a:cubicBezTo>
                  <a:cubicBezTo>
                    <a:pt x="14255" y="10242"/>
                    <a:pt x="29883" y="0"/>
                    <a:pt x="47872" y="0"/>
                  </a:cubicBezTo>
                  <a:lnTo>
                    <a:pt x="162706" y="0"/>
                  </a:lnTo>
                  <a:cubicBezTo>
                    <a:pt x="247078" y="0"/>
                    <a:pt x="315721" y="68637"/>
                    <a:pt x="315721" y="153022"/>
                  </a:cubicBezTo>
                  <a:lnTo>
                    <a:pt x="315721" y="314305"/>
                  </a:lnTo>
                  <a:cubicBezTo>
                    <a:pt x="315721" y="332714"/>
                    <a:pt x="304660" y="348970"/>
                    <a:pt x="287527" y="355707"/>
                  </a:cubicBezTo>
                  <a:cubicBezTo>
                    <a:pt x="282162" y="357822"/>
                    <a:pt x="276599" y="358844"/>
                    <a:pt x="271125" y="358844"/>
                  </a:cubicBezTo>
                  <a:close/>
                  <a:moveTo>
                    <a:pt x="269157" y="317741"/>
                  </a:moveTo>
                  <a:cubicBezTo>
                    <a:pt x="269259" y="317741"/>
                    <a:pt x="270548" y="318700"/>
                    <a:pt x="272630" y="317874"/>
                  </a:cubicBezTo>
                  <a:cubicBezTo>
                    <a:pt x="275056" y="316915"/>
                    <a:pt x="275056" y="314953"/>
                    <a:pt x="275056" y="314305"/>
                  </a:cubicBezTo>
                  <a:lnTo>
                    <a:pt x="275056" y="153022"/>
                  </a:lnTo>
                  <a:cubicBezTo>
                    <a:pt x="275056" y="91071"/>
                    <a:pt x="224656" y="40659"/>
                    <a:pt x="162706" y="40659"/>
                  </a:cubicBezTo>
                  <a:lnTo>
                    <a:pt x="47872" y="40659"/>
                  </a:lnTo>
                  <a:cubicBezTo>
                    <a:pt x="47256" y="40659"/>
                    <a:pt x="45370" y="40659"/>
                    <a:pt x="44380" y="42970"/>
                  </a:cubicBezTo>
                  <a:cubicBezTo>
                    <a:pt x="43364" y="45269"/>
                    <a:pt x="44659" y="46653"/>
                    <a:pt x="45072" y="47104"/>
                  </a:cubicBezTo>
                  <a:lnTo>
                    <a:pt x="45866" y="47999"/>
                  </a:lnTo>
                  <a:lnTo>
                    <a:pt x="269214" y="317823"/>
                  </a:lnTo>
                  <a:cubicBezTo>
                    <a:pt x="269157" y="317760"/>
                    <a:pt x="269157" y="317741"/>
                    <a:pt x="269157" y="3177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467983" y="3924265"/>
              <a:ext cx="279596" cy="326510"/>
            </a:xfrm>
            <a:custGeom>
              <a:rect b="b" l="l" r="r" t="t"/>
              <a:pathLst>
                <a:path extrusionOk="0" h="326510" w="279596">
                  <a:moveTo>
                    <a:pt x="14401" y="285876"/>
                  </a:moveTo>
                  <a:lnTo>
                    <a:pt x="237750" y="16059"/>
                  </a:lnTo>
                  <a:cubicBezTo>
                    <a:pt x="252710" y="0"/>
                    <a:pt x="279596" y="10585"/>
                    <a:pt x="279596" y="32537"/>
                  </a:cubicBezTo>
                  <a:lnTo>
                    <a:pt x="279596" y="193814"/>
                  </a:lnTo>
                  <a:cubicBezTo>
                    <a:pt x="279596" y="267100"/>
                    <a:pt x="220186" y="326510"/>
                    <a:pt x="146894" y="326510"/>
                  </a:cubicBezTo>
                  <a:lnTo>
                    <a:pt x="32080" y="326510"/>
                  </a:lnTo>
                  <a:cubicBezTo>
                    <a:pt x="10960" y="326510"/>
                    <a:pt x="0" y="301326"/>
                    <a:pt x="14401" y="2858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452186" y="3908646"/>
              <a:ext cx="315722" cy="362464"/>
            </a:xfrm>
            <a:custGeom>
              <a:rect b="b" l="l" r="r" t="t"/>
              <a:pathLst>
                <a:path extrusionOk="0" h="362464" w="315722">
                  <a:moveTo>
                    <a:pt x="162706" y="362464"/>
                  </a:moveTo>
                  <a:lnTo>
                    <a:pt x="47872" y="362464"/>
                  </a:lnTo>
                  <a:cubicBezTo>
                    <a:pt x="29883" y="362464"/>
                    <a:pt x="14255" y="352221"/>
                    <a:pt x="7086" y="335718"/>
                  </a:cubicBezTo>
                  <a:cubicBezTo>
                    <a:pt x="0" y="319430"/>
                    <a:pt x="2978" y="301263"/>
                    <a:pt x="14871" y="288131"/>
                  </a:cubicBezTo>
                  <a:lnTo>
                    <a:pt x="237883" y="18713"/>
                  </a:lnTo>
                  <a:cubicBezTo>
                    <a:pt x="251206" y="4362"/>
                    <a:pt x="270344" y="0"/>
                    <a:pt x="287521" y="6743"/>
                  </a:cubicBezTo>
                  <a:cubicBezTo>
                    <a:pt x="304641" y="13487"/>
                    <a:pt x="315722" y="29737"/>
                    <a:pt x="315722" y="48152"/>
                  </a:cubicBezTo>
                  <a:lnTo>
                    <a:pt x="315722" y="209435"/>
                  </a:lnTo>
                  <a:cubicBezTo>
                    <a:pt x="315722" y="293814"/>
                    <a:pt x="247078" y="362464"/>
                    <a:pt x="162706" y="362464"/>
                  </a:cubicBezTo>
                  <a:close/>
                  <a:moveTo>
                    <a:pt x="271062" y="44265"/>
                  </a:moveTo>
                  <a:cubicBezTo>
                    <a:pt x="269614" y="44265"/>
                    <a:pt x="268757" y="45180"/>
                    <a:pt x="268420" y="45535"/>
                  </a:cubicBezTo>
                  <a:lnTo>
                    <a:pt x="45072" y="315353"/>
                  </a:lnTo>
                  <a:cubicBezTo>
                    <a:pt x="44659" y="315817"/>
                    <a:pt x="43364" y="317188"/>
                    <a:pt x="44380" y="319500"/>
                  </a:cubicBezTo>
                  <a:cubicBezTo>
                    <a:pt x="45370" y="321798"/>
                    <a:pt x="47256" y="321798"/>
                    <a:pt x="47872" y="321798"/>
                  </a:cubicBezTo>
                  <a:lnTo>
                    <a:pt x="162706" y="321798"/>
                  </a:lnTo>
                  <a:cubicBezTo>
                    <a:pt x="224656" y="321798"/>
                    <a:pt x="275050" y="271399"/>
                    <a:pt x="275050" y="209435"/>
                  </a:cubicBezTo>
                  <a:lnTo>
                    <a:pt x="275050" y="48152"/>
                  </a:lnTo>
                  <a:cubicBezTo>
                    <a:pt x="275050" y="47510"/>
                    <a:pt x="275050" y="45535"/>
                    <a:pt x="272630" y="44583"/>
                  </a:cubicBezTo>
                  <a:cubicBezTo>
                    <a:pt x="272034" y="44354"/>
                    <a:pt x="271519" y="44265"/>
                    <a:pt x="271062" y="442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500139" y="3924265"/>
              <a:ext cx="279590" cy="326510"/>
            </a:xfrm>
            <a:custGeom>
              <a:rect b="b" l="l" r="r" t="t"/>
              <a:pathLst>
                <a:path extrusionOk="0" h="326510" w="279590">
                  <a:moveTo>
                    <a:pt x="265195" y="285876"/>
                  </a:moveTo>
                  <a:lnTo>
                    <a:pt x="41846" y="16059"/>
                  </a:lnTo>
                  <a:cubicBezTo>
                    <a:pt x="26885" y="0"/>
                    <a:pt x="0" y="10585"/>
                    <a:pt x="0" y="32537"/>
                  </a:cubicBezTo>
                  <a:lnTo>
                    <a:pt x="0" y="193814"/>
                  </a:lnTo>
                  <a:cubicBezTo>
                    <a:pt x="0" y="267100"/>
                    <a:pt x="59410" y="326510"/>
                    <a:pt x="132695" y="326510"/>
                  </a:cubicBezTo>
                  <a:lnTo>
                    <a:pt x="247516" y="326510"/>
                  </a:lnTo>
                  <a:cubicBezTo>
                    <a:pt x="268636" y="326510"/>
                    <a:pt x="279590" y="301326"/>
                    <a:pt x="265195" y="2858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479807" y="3908595"/>
              <a:ext cx="315741" cy="362515"/>
            </a:xfrm>
            <a:custGeom>
              <a:rect b="b" l="l" r="r" t="t"/>
              <a:pathLst>
                <a:path extrusionOk="0" h="362515" w="315741">
                  <a:moveTo>
                    <a:pt x="267843" y="362515"/>
                  </a:moveTo>
                  <a:lnTo>
                    <a:pt x="153035" y="362515"/>
                  </a:lnTo>
                  <a:cubicBezTo>
                    <a:pt x="68643" y="362515"/>
                    <a:pt x="0" y="293865"/>
                    <a:pt x="0" y="209486"/>
                  </a:cubicBezTo>
                  <a:lnTo>
                    <a:pt x="0" y="48202"/>
                  </a:lnTo>
                  <a:cubicBezTo>
                    <a:pt x="0" y="29787"/>
                    <a:pt x="11080" y="13538"/>
                    <a:pt x="28193" y="6794"/>
                  </a:cubicBezTo>
                  <a:cubicBezTo>
                    <a:pt x="45370" y="0"/>
                    <a:pt x="64516" y="4406"/>
                    <a:pt x="77044" y="17868"/>
                  </a:cubicBezTo>
                  <a:lnTo>
                    <a:pt x="300850" y="288182"/>
                  </a:lnTo>
                  <a:cubicBezTo>
                    <a:pt x="312743" y="301301"/>
                    <a:pt x="315741" y="319468"/>
                    <a:pt x="308673" y="335756"/>
                  </a:cubicBezTo>
                  <a:cubicBezTo>
                    <a:pt x="301485" y="352259"/>
                    <a:pt x="285857" y="362515"/>
                    <a:pt x="267843" y="362515"/>
                  </a:cubicBezTo>
                  <a:close/>
                  <a:moveTo>
                    <a:pt x="44754" y="44297"/>
                  </a:moveTo>
                  <a:cubicBezTo>
                    <a:pt x="44278" y="44297"/>
                    <a:pt x="43719" y="44386"/>
                    <a:pt x="43091" y="44634"/>
                  </a:cubicBezTo>
                  <a:cubicBezTo>
                    <a:pt x="40665" y="45586"/>
                    <a:pt x="40665" y="47561"/>
                    <a:pt x="40665" y="48202"/>
                  </a:cubicBezTo>
                  <a:lnTo>
                    <a:pt x="40665" y="209486"/>
                  </a:lnTo>
                  <a:cubicBezTo>
                    <a:pt x="40665" y="271443"/>
                    <a:pt x="91078" y="321849"/>
                    <a:pt x="153035" y="321849"/>
                  </a:cubicBezTo>
                  <a:lnTo>
                    <a:pt x="267843" y="321849"/>
                  </a:lnTo>
                  <a:cubicBezTo>
                    <a:pt x="268458" y="321849"/>
                    <a:pt x="270363" y="321849"/>
                    <a:pt x="271360" y="319551"/>
                  </a:cubicBezTo>
                  <a:cubicBezTo>
                    <a:pt x="272351" y="317252"/>
                    <a:pt x="271081" y="315874"/>
                    <a:pt x="270643" y="315417"/>
                  </a:cubicBezTo>
                  <a:lnTo>
                    <a:pt x="269849" y="314515"/>
                  </a:lnTo>
                  <a:lnTo>
                    <a:pt x="46501" y="44691"/>
                  </a:lnTo>
                  <a:cubicBezTo>
                    <a:pt x="46564" y="44748"/>
                    <a:pt x="46564" y="44767"/>
                    <a:pt x="46564" y="44767"/>
                  </a:cubicBezTo>
                  <a:cubicBezTo>
                    <a:pt x="46501" y="44767"/>
                    <a:pt x="45847" y="44297"/>
                    <a:pt x="44754" y="442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759444" y="2131520"/>
              <a:ext cx="728122" cy="246430"/>
            </a:xfrm>
            <a:custGeom>
              <a:rect b="b" l="l" r="r" t="t"/>
              <a:pathLst>
                <a:path extrusionOk="0" h="246430" w="728122">
                  <a:moveTo>
                    <a:pt x="667124" y="246430"/>
                  </a:moveTo>
                  <a:cubicBezTo>
                    <a:pt x="633431" y="246430"/>
                    <a:pt x="606126" y="219119"/>
                    <a:pt x="606126" y="185439"/>
                  </a:cubicBezTo>
                  <a:lnTo>
                    <a:pt x="606126" y="147072"/>
                  </a:lnTo>
                  <a:cubicBezTo>
                    <a:pt x="606126" y="133248"/>
                    <a:pt x="594887" y="122002"/>
                    <a:pt x="581069" y="122002"/>
                  </a:cubicBezTo>
                  <a:lnTo>
                    <a:pt x="147085" y="122002"/>
                  </a:lnTo>
                  <a:cubicBezTo>
                    <a:pt x="133261" y="122002"/>
                    <a:pt x="122002" y="133248"/>
                    <a:pt x="122002" y="147072"/>
                  </a:cubicBezTo>
                  <a:lnTo>
                    <a:pt x="122002" y="185439"/>
                  </a:lnTo>
                  <a:cubicBezTo>
                    <a:pt x="122002" y="219119"/>
                    <a:pt x="94697" y="246430"/>
                    <a:pt x="61004" y="246430"/>
                  </a:cubicBezTo>
                  <a:cubicBezTo>
                    <a:pt x="27304" y="246430"/>
                    <a:pt x="0" y="219119"/>
                    <a:pt x="0" y="185439"/>
                  </a:cubicBezTo>
                  <a:lnTo>
                    <a:pt x="0" y="147072"/>
                  </a:lnTo>
                  <a:cubicBezTo>
                    <a:pt x="0" y="65976"/>
                    <a:pt x="65989" y="0"/>
                    <a:pt x="147085" y="0"/>
                  </a:cubicBezTo>
                  <a:lnTo>
                    <a:pt x="581069" y="0"/>
                  </a:lnTo>
                  <a:cubicBezTo>
                    <a:pt x="662158" y="0"/>
                    <a:pt x="728122" y="65976"/>
                    <a:pt x="728122" y="147072"/>
                  </a:cubicBezTo>
                  <a:lnTo>
                    <a:pt x="728122" y="185439"/>
                  </a:lnTo>
                  <a:cubicBezTo>
                    <a:pt x="728122" y="219119"/>
                    <a:pt x="700824" y="246430"/>
                    <a:pt x="667124" y="246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8" name="Google Shape;248;p2"/>
          <p:cNvPicPr preferRelativeResize="0"/>
          <p:nvPr/>
        </p:nvPicPr>
        <p:blipFill rotWithShape="1">
          <a:blip r:embed="rId3">
            <a:alphaModFix/>
          </a:blip>
          <a:srcRect b="17901" l="2360" r="2098" t="10793"/>
          <a:stretch/>
        </p:blipFill>
        <p:spPr>
          <a:xfrm>
            <a:off x="2459550" y="3070686"/>
            <a:ext cx="3296256" cy="1918869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249" name="Google Shape;24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6501" y="3290627"/>
            <a:ext cx="2421497" cy="1575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"/>
          <p:cNvSpPr/>
          <p:nvPr/>
        </p:nvSpPr>
        <p:spPr>
          <a:xfrm>
            <a:off x="4250801" y="3817749"/>
            <a:ext cx="883578" cy="957292"/>
          </a:xfrm>
          <a:prstGeom prst="ellipse">
            <a:avLst/>
          </a:prstGeom>
          <a:solidFill>
            <a:schemeClr val="accent1">
              <a:alpha val="3882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"/>
          <p:cNvSpPr/>
          <p:nvPr/>
        </p:nvSpPr>
        <p:spPr>
          <a:xfrm>
            <a:off x="5235378" y="4057268"/>
            <a:ext cx="819517" cy="51398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8184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"/>
          <p:cNvSpPr/>
          <p:nvPr/>
        </p:nvSpPr>
        <p:spPr>
          <a:xfrm>
            <a:off x="1921268" y="1237276"/>
            <a:ext cx="5897366" cy="2616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AAPI Heritage Month 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May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recognizing the contributions and influence of AAPI Americans to the history, culture, and achievements of the United States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"/>
          <p:cNvSpPr/>
          <p:nvPr/>
        </p:nvSpPr>
        <p:spPr>
          <a:xfrm>
            <a:off x="1679824" y="1124573"/>
            <a:ext cx="6015519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May was designated for two reasons: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May 7, 1843, the first Japanese immigrant arrived in the United States. 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May 10, 1869, the Golden spike was driven into the First Transcontinental Railroad, which was completed by Chinese immigrants.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"/>
          <p:cNvSpPr txBox="1"/>
          <p:nvPr>
            <p:ph type="title"/>
          </p:nvPr>
        </p:nvSpPr>
        <p:spPr>
          <a:xfrm>
            <a:off x="261824" y="99611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AAPI Culture in Chinese Class </a:t>
            </a:r>
            <a:endParaRPr/>
          </a:p>
        </p:txBody>
      </p:sp>
      <p:sp>
        <p:nvSpPr>
          <p:cNvPr id="267" name="Google Shape;267;p5"/>
          <p:cNvSpPr txBox="1"/>
          <p:nvPr/>
        </p:nvSpPr>
        <p:spPr>
          <a:xfrm>
            <a:off x="2194560" y="2344188"/>
            <a:ext cx="5107488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4-week cultural sessions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Introduce people and activities 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Asian American culture book read aloud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"/>
          <p:cNvSpPr txBox="1"/>
          <p:nvPr>
            <p:ph type="title"/>
          </p:nvPr>
        </p:nvSpPr>
        <p:spPr>
          <a:xfrm>
            <a:off x="980700" y="740664"/>
            <a:ext cx="7182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I. M. Pei </a:t>
            </a:r>
            <a:r>
              <a:rPr lang="en-US" sz="2800"/>
              <a:t>贝聿铭</a:t>
            </a:r>
            <a:endParaRPr sz="2800"/>
          </a:p>
        </p:txBody>
      </p:sp>
      <p:sp>
        <p:nvSpPr>
          <p:cNvPr id="273" name="Google Shape;273;p6"/>
          <p:cNvSpPr txBox="1"/>
          <p:nvPr>
            <p:ph idx="1" type="body"/>
          </p:nvPr>
        </p:nvSpPr>
        <p:spPr>
          <a:xfrm>
            <a:off x="980700" y="1531302"/>
            <a:ext cx="3497908" cy="33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5A79"/>
              </a:buClr>
              <a:buSzPts val="1400"/>
              <a:buFont typeface="Lato"/>
              <a:buChar char="●"/>
            </a:pPr>
            <a:r>
              <a:rPr lang="en-US" sz="1400"/>
              <a:t>Was a Chinese-American </a:t>
            </a:r>
            <a:r>
              <a:rPr b="1" lang="en-US" sz="1400">
                <a:solidFill>
                  <a:schemeClr val="lt1"/>
                </a:solidFill>
              </a:rPr>
              <a:t>architect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       (26 April 1917 – 16 May 2019)  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5A79"/>
              </a:buClr>
              <a:buSzPts val="1400"/>
              <a:buFont typeface="Lato"/>
              <a:buNone/>
            </a:pPr>
            <a:r>
              <a:t/>
            </a:r>
            <a:endParaRPr sz="1400"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5A79"/>
              </a:buClr>
              <a:buSzPts val="1400"/>
              <a:buFont typeface="Lato"/>
              <a:buNone/>
            </a:pPr>
            <a:r>
              <a:t/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5A79"/>
              </a:buClr>
              <a:buSzPts val="1400"/>
              <a:buFont typeface="Lato"/>
              <a:buChar char="●"/>
            </a:pPr>
            <a:r>
              <a:rPr lang="en-US" sz="1400"/>
              <a:t>Born in Guangzhou, raised in Hong Kong and Shanghai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5A79"/>
              </a:buClr>
              <a:buSzPts val="1400"/>
              <a:buFont typeface="Lato"/>
              <a:buNone/>
            </a:pPr>
            <a:r>
              <a:t/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5A79"/>
              </a:buClr>
              <a:buSzPts val="1400"/>
              <a:buFont typeface="Lato"/>
              <a:buChar char="●"/>
            </a:pPr>
            <a:r>
              <a:rPr lang="en-US" sz="1400"/>
              <a:t>Studied Architecture in MIT and Harvard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5A79"/>
              </a:buClr>
              <a:buSzPts val="1400"/>
              <a:buFont typeface="Lato"/>
              <a:buNone/>
            </a:pPr>
            <a:r>
              <a:t/>
            </a:r>
            <a:endParaRPr sz="1400"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5A79"/>
              </a:buClr>
              <a:buSzPts val="1400"/>
              <a:buFont typeface="Lato"/>
              <a:buNone/>
            </a:pPr>
            <a:r>
              <a:t/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5A79"/>
              </a:buClr>
              <a:buSzPts val="1400"/>
              <a:buFont typeface="Lato"/>
              <a:buChar char="●"/>
            </a:pPr>
            <a:r>
              <a:rPr lang="en-US" sz="1400"/>
              <a:t>Winner of The Pritzker Architecture Prize</a:t>
            </a:r>
            <a:endParaRPr/>
          </a:p>
        </p:txBody>
      </p:sp>
      <p:pic>
        <p:nvPicPr>
          <p:cNvPr id="274" name="Google Shape;27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0247" y="1895709"/>
            <a:ext cx="1776534" cy="221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"/>
          <p:cNvSpPr txBox="1"/>
          <p:nvPr>
            <p:ph type="title"/>
          </p:nvPr>
        </p:nvSpPr>
        <p:spPr>
          <a:xfrm>
            <a:off x="669445" y="515751"/>
            <a:ext cx="292436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I. M. Pei  </a:t>
            </a:r>
            <a:r>
              <a:rPr lang="en-US" sz="2800"/>
              <a:t>贝聿铭</a:t>
            </a:r>
            <a:endParaRPr/>
          </a:p>
        </p:txBody>
      </p:sp>
      <p:sp>
        <p:nvSpPr>
          <p:cNvPr id="280" name="Google Shape;280;p7"/>
          <p:cNvSpPr txBox="1"/>
          <p:nvPr/>
        </p:nvSpPr>
        <p:spPr>
          <a:xfrm>
            <a:off x="850607" y="1226173"/>
            <a:ext cx="11144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Building:</a:t>
            </a:r>
            <a:endParaRPr b="1" i="0" sz="16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1" name="Google Shape;28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8959" y="2041003"/>
            <a:ext cx="4463344" cy="297649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7"/>
          <p:cNvSpPr txBox="1"/>
          <p:nvPr/>
        </p:nvSpPr>
        <p:spPr>
          <a:xfrm>
            <a:off x="2078828" y="1225214"/>
            <a:ext cx="184217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ED799"/>
                </a:solidFill>
                <a:latin typeface="Poppins"/>
                <a:ea typeface="Poppins"/>
                <a:cs typeface="Poppins"/>
                <a:sym typeface="Poppins"/>
              </a:rPr>
              <a:t>Louvre Pyramid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1989</a:t>
            </a:r>
            <a:endParaRPr/>
          </a:p>
        </p:txBody>
      </p:sp>
      <p:pic>
        <p:nvPicPr>
          <p:cNvPr id="283" name="Google Shape;28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90395" y="2856351"/>
            <a:ext cx="3241717" cy="216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90395" y="733479"/>
            <a:ext cx="3241717" cy="2026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8"/>
          <p:cNvSpPr txBox="1"/>
          <p:nvPr>
            <p:ph type="title"/>
          </p:nvPr>
        </p:nvSpPr>
        <p:spPr>
          <a:xfrm>
            <a:off x="669445" y="515751"/>
            <a:ext cx="292436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I. M. Pei  </a:t>
            </a:r>
            <a:r>
              <a:rPr lang="en-US" sz="2800"/>
              <a:t>贝聿铭</a:t>
            </a:r>
            <a:endParaRPr/>
          </a:p>
        </p:txBody>
      </p:sp>
      <p:sp>
        <p:nvSpPr>
          <p:cNvPr id="290" name="Google Shape;290;p8"/>
          <p:cNvSpPr txBox="1"/>
          <p:nvPr/>
        </p:nvSpPr>
        <p:spPr>
          <a:xfrm>
            <a:off x="806775" y="1123112"/>
            <a:ext cx="11144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Building:</a:t>
            </a:r>
            <a:endParaRPr b="1" i="0" sz="16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1" name="Google Shape;291;p8"/>
          <p:cNvSpPr txBox="1"/>
          <p:nvPr/>
        </p:nvSpPr>
        <p:spPr>
          <a:xfrm>
            <a:off x="2034996" y="1140443"/>
            <a:ext cx="373050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ED799"/>
                </a:solidFill>
                <a:latin typeface="Poppins"/>
                <a:ea typeface="Poppins"/>
                <a:cs typeface="Poppins"/>
                <a:sym typeface="Poppins"/>
              </a:rPr>
              <a:t>Bank of China Tower (Hong Kong)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1990</a:t>
            </a:r>
            <a:endParaRPr b="1" i="0" sz="12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92" name="Google Shape;29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58762" y="542257"/>
            <a:ext cx="2156429" cy="4494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399" y="1834882"/>
            <a:ext cx="4770476" cy="3202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470" y="1061326"/>
            <a:ext cx="4511040" cy="298856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9"/>
          <p:cNvSpPr txBox="1"/>
          <p:nvPr/>
        </p:nvSpPr>
        <p:spPr>
          <a:xfrm>
            <a:off x="1243845" y="4168229"/>
            <a:ext cx="297228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ED799"/>
                </a:solidFill>
                <a:latin typeface="Poppins"/>
                <a:ea typeface="Poppins"/>
                <a:cs typeface="Poppins"/>
                <a:sym typeface="Poppins"/>
              </a:rPr>
              <a:t>The Museum of Islamic Art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Doha, Qatar</a:t>
            </a:r>
            <a:endParaRPr b="1" i="0" sz="16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0" name="Google Shape;30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0960" y="1723543"/>
            <a:ext cx="4068240" cy="314780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9"/>
          <p:cNvSpPr txBox="1"/>
          <p:nvPr/>
        </p:nvSpPr>
        <p:spPr>
          <a:xfrm>
            <a:off x="5999788" y="1061326"/>
            <a:ext cx="237112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ED799"/>
                </a:solidFill>
                <a:latin typeface="Poppins"/>
                <a:ea typeface="Poppins"/>
                <a:cs typeface="Poppins"/>
                <a:sym typeface="Poppins"/>
              </a:rPr>
              <a:t>Mino Museum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Kyoto, Japan</a:t>
            </a:r>
            <a:endParaRPr/>
          </a:p>
        </p:txBody>
      </p:sp>
      <p:sp>
        <p:nvSpPr>
          <p:cNvPr id="302" name="Google Shape;302;p9"/>
          <p:cNvSpPr txBox="1"/>
          <p:nvPr/>
        </p:nvSpPr>
        <p:spPr>
          <a:xfrm>
            <a:off x="391343" y="641333"/>
            <a:ext cx="186942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Other Buildings: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te Sticker by Slidesgo">
  <a:themeElements>
    <a:clrScheme name="Simple Light">
      <a:dk1>
        <a:srgbClr val="337BB8"/>
      </a:dk1>
      <a:lt1>
        <a:srgbClr val="FF9D00"/>
      </a:lt1>
      <a:dk2>
        <a:srgbClr val="000000"/>
      </a:dk2>
      <a:lt2>
        <a:srgbClr val="9CCEC5"/>
      </a:lt2>
      <a:accent1>
        <a:srgbClr val="B1B5ED"/>
      </a:accent1>
      <a:accent2>
        <a:srgbClr val="FFFFFF"/>
      </a:accent2>
      <a:accent3>
        <a:srgbClr val="469FEA"/>
      </a:accent3>
      <a:accent4>
        <a:srgbClr val="794834"/>
      </a:accent4>
      <a:accent5>
        <a:srgbClr val="073763"/>
      </a:accent5>
      <a:accent6>
        <a:srgbClr val="DF8900"/>
      </a:accent6>
      <a:hlink>
        <a:srgbClr val="FF9D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Xu, Ziyan</dc:creator>
</cp:coreProperties>
</file>